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73" r:id="rId3"/>
    <p:sldId id="262" r:id="rId4"/>
    <p:sldId id="263" r:id="rId5"/>
    <p:sldId id="264" r:id="rId6"/>
    <p:sldId id="265" r:id="rId7"/>
    <p:sldId id="266" r:id="rId8"/>
    <p:sldId id="267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8FD60-3C80-4725-A3C0-4361ADCDCF3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38746-C0BF-4E8B-AF8B-025FEEF24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6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0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4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14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9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4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9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2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230EB-4FE4-42AC-B4EC-7CA33571705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A014C-8BA2-4D7F-BADC-B89CBB3C9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LÀ TỔ ẤM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72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124200" y="275264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41" y="865909"/>
            <a:ext cx="8677941" cy="4604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45" y="4818562"/>
            <a:ext cx="2097645" cy="19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76200" y="97127"/>
            <a:ext cx="863509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066800" y="109003"/>
            <a:ext cx="515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58"/>
          <a:stretch/>
        </p:blipFill>
        <p:spPr>
          <a:xfrm>
            <a:off x="581905" y="1794109"/>
            <a:ext cx="8421377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60EB93-4120-4CFE-1D41-B62142F4EE82}"/>
              </a:ext>
            </a:extLst>
          </p:cNvPr>
          <p:cNvSpPr txBox="1"/>
          <p:nvPr/>
        </p:nvSpPr>
        <p:spPr>
          <a:xfrm>
            <a:off x="455073" y="845096"/>
            <a:ext cx="86209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0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F333ED8-5FA4-A6F3-5148-1A298B7ECF64}"/>
              </a:ext>
            </a:extLst>
          </p:cNvPr>
          <p:cNvSpPr/>
          <p:nvPr/>
        </p:nvSpPr>
        <p:spPr>
          <a:xfrm>
            <a:off x="76199" y="5562600"/>
            <a:ext cx="8999851" cy="11209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b="1" i="1" dirty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0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i="1" dirty="0" smtClean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50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850" y="782321"/>
            <a:ext cx="5594985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1884225" y="3325090"/>
            <a:ext cx="5185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2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xmlns="" id="{C232B152-3720-4D3B-97ED-45CE5483F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3520274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xmlns="" id="{4B9FAFB2-BEB5-4848-8018-BCAD99E2E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632551" y="168162"/>
            <a:ext cx="2996006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kern="1200" dirty="0" err="1">
                <a:solidFill>
                  <a:srgbClr val="FF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sz="3900" b="1" i="0" kern="1200" dirty="0">
                <a:solidFill>
                  <a:srgbClr val="FF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900" b="1" i="0" kern="1200" dirty="0" err="1">
                <a:solidFill>
                  <a:srgbClr val="FF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sz="3900" b="1" i="0" kern="1200" dirty="0">
                <a:solidFill>
                  <a:srgbClr val="FF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900" b="1" i="0" kern="1200" dirty="0" err="1">
                <a:solidFill>
                  <a:srgbClr val="FF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endParaRPr lang="en-US" sz="3900" b="1" i="0" kern="1200" dirty="0">
              <a:solidFill>
                <a:srgbClr val="FFFF00"/>
              </a:solidFill>
              <a:effectLst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lang="en-US" sz="3400" b="1" i="1" kern="1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Chăm</a:t>
            </a:r>
            <a:r>
              <a:rPr lang="en-US" sz="3400" b="1" i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400" b="1" i="1" kern="1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sóc</a:t>
            </a:r>
            <a:r>
              <a:rPr lang="en-US" sz="3400" b="1" i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400" b="1" i="1" kern="1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tổ</a:t>
            </a:r>
            <a:r>
              <a:rPr lang="en-US" sz="3400" b="1" i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400" b="1" i="1" kern="1200" dirty="0" err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ấm</a:t>
            </a:r>
            <a:endParaRPr lang="en-US" sz="3400" b="1" kern="12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ECCB1C-CBBA-9F9F-88DF-1CF92270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072" y="1270632"/>
            <a:ext cx="4510639" cy="530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1"/>
            <a:ext cx="675249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63835" y="1648670"/>
            <a:ext cx="3419384" cy="384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i="1" dirty="0" err="1">
                <a:solidFill>
                  <a:schemeClr val="bg1">
                    <a:alpha val="60000"/>
                  </a:schemeClr>
                </a:solidFill>
              </a:rPr>
              <a:t>ì</a:t>
            </a:r>
            <a:r>
              <a:rPr lang="en-US" sz="2800" b="1" i="1" dirty="0">
                <a:solidFill>
                  <a:schemeClr val="bg1">
                    <a:alpha val="60000"/>
                  </a:scheme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95226D-527D-D59C-29B9-2ECD7E66AC16}"/>
              </a:ext>
            </a:extLst>
          </p:cNvPr>
          <p:cNvSpPr txBox="1"/>
          <p:nvPr/>
        </p:nvSpPr>
        <p:spPr>
          <a:xfrm>
            <a:off x="3743591" y="69456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990600" y="2057400"/>
            <a:ext cx="6707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93" y="4648200"/>
            <a:ext cx="7079809" cy="237097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1" y="4077751"/>
            <a:ext cx="1978563" cy="27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4441" y="1092995"/>
            <a:ext cx="7375118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6" y="2464602"/>
            <a:ext cx="756880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71" y="1965836"/>
            <a:ext cx="99152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44260" y="2014783"/>
            <a:ext cx="6617627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1"/>
            <a:ext cx="72654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813845" y="290273"/>
            <a:ext cx="833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xmlns="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" y="3759201"/>
            <a:ext cx="2661016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xmlns="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02" y="3721054"/>
            <a:ext cx="2867998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xmlns="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36155"/>
            <a:ext cx="2738587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541" y="1308984"/>
            <a:ext cx="7375118" cy="1384995"/>
          </a:xfrm>
          <a:custGeom>
            <a:avLst/>
            <a:gdLst>
              <a:gd name="connsiteX0" fmla="*/ 0 w 9833491"/>
              <a:gd name="connsiteY0" fmla="*/ 0 h 1384995"/>
              <a:gd name="connsiteX1" fmla="*/ 9833491 w 9833491"/>
              <a:gd name="connsiteY1" fmla="*/ 0 h 1384995"/>
              <a:gd name="connsiteX2" fmla="*/ 9833491 w 9833491"/>
              <a:gd name="connsiteY2" fmla="*/ 1384995 h 1384995"/>
              <a:gd name="connsiteX3" fmla="*/ 0 w 9833491"/>
              <a:gd name="connsiteY3" fmla="*/ 1384995 h 1384995"/>
              <a:gd name="connsiteX4" fmla="*/ 0 w 9833491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1384995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912903" y="154037"/>
                  <a:pt x="9768208" y="996528"/>
                  <a:pt x="9833491" y="1384995"/>
                </a:cubicBezTo>
                <a:cubicBezTo>
                  <a:pt x="8708595" y="1491315"/>
                  <a:pt x="383924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”,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khiến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dễ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chịu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êm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ái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6" y="1670849"/>
            <a:ext cx="756880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71" y="1308984"/>
            <a:ext cx="99152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44260" y="2014783"/>
            <a:ext cx="6617627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1"/>
            <a:ext cx="813846" cy="959667"/>
          </a:xfrm>
          <a:prstGeom prst="rect">
            <a:avLst/>
          </a:prstGeom>
        </p:spPr>
      </p:pic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xmlns="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651414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xmlns="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8053"/>
            <a:ext cx="2695186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xmlns="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85" y="3996719"/>
            <a:ext cx="2682524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4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9161599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9161598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70" y="-1"/>
            <a:ext cx="6056947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5784262" y="637820"/>
            <a:ext cx="590418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2" y="-49981"/>
            <a:ext cx="5348986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2" y="3266558"/>
            <a:ext cx="571568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3" y="2334639"/>
            <a:ext cx="1333328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07" y="165187"/>
            <a:ext cx="687533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7"/>
            <a:ext cx="9159741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8" y="5033631"/>
            <a:ext cx="1512860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>
            <a:fillRect/>
          </a:stretch>
        </p:blipFill>
        <p:spPr>
          <a:xfrm>
            <a:off x="3032242" y="3694001"/>
            <a:ext cx="3550043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11" y="3308885"/>
            <a:ext cx="88935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7" y="3171862"/>
            <a:ext cx="752441" cy="1540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2624" y="1100133"/>
            <a:ext cx="41608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238</Words>
  <Application>Microsoft Office PowerPoint</Application>
  <PresentationFormat>On-screen Show (4:3)</PresentationFormat>
  <Paragraphs>25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10</cp:revision>
  <dcterms:created xsi:type="dcterms:W3CDTF">2022-12-13T05:53:19Z</dcterms:created>
  <dcterms:modified xsi:type="dcterms:W3CDTF">2022-12-13T06:06:58Z</dcterms:modified>
</cp:coreProperties>
</file>