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260" r:id="rId2"/>
    <p:sldId id="262" r:id="rId3"/>
    <p:sldId id="263" r:id="rId4"/>
    <p:sldId id="264" r:id="rId5"/>
    <p:sldId id="265" r:id="rId6"/>
    <p:sldId id="266" r:id="rId7"/>
    <p:sldId id="267" r:id="rId8"/>
    <p:sldId id="268" r:id="rId9"/>
    <p:sldId id="269" r:id="rId10"/>
    <p:sldId id="270" r:id="rId11"/>
    <p:sldId id="271" r:id="rId12"/>
    <p:sldId id="272" r:id="rId13"/>
    <p:sldId id="273" r:id="rId14"/>
    <p:sldId id="274" r:id="rId15"/>
    <p:sldId id="275" r:id="rId16"/>
    <p:sldId id="276" r:id="rId17"/>
    <p:sldId id="277" r:id="rId18"/>
    <p:sldId id="278" r:id="rId19"/>
    <p:sldId id="279" r:id="rId20"/>
    <p:sldId id="280" r:id="rId2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57A571A-0414-4212-922D-DDA0D0C7F27D}" type="datetimeFigureOut">
              <a:rPr lang="en-US" smtClean="0"/>
              <a:t>12/13/2022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93160B9-D734-4C2E-A5AC-2C883CB6D8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16209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73F3D2-E035-4385-88C2-E72D2DDD5B7E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26015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95780D-74FB-4359-B91E-9ADD11AC868C}" type="datetimeFigureOut">
              <a:rPr lang="en-US" smtClean="0"/>
              <a:t>12/13/2022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5D3AC5-A411-4B60-9F31-106D1352D8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65863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95780D-74FB-4359-B91E-9ADD11AC868C}" type="datetimeFigureOut">
              <a:rPr lang="en-US" smtClean="0"/>
              <a:t>12/13/2022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5D3AC5-A411-4B60-9F31-106D1352D8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17179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95780D-74FB-4359-B91E-9ADD11AC868C}" type="datetimeFigureOut">
              <a:rPr lang="en-US" smtClean="0"/>
              <a:t>12/13/2022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5D3AC5-A411-4B60-9F31-106D1352D8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585450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513596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95780D-74FB-4359-B91E-9ADD11AC868C}" type="datetimeFigureOut">
              <a:rPr lang="en-US" smtClean="0"/>
              <a:t>12/13/2022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5D3AC5-A411-4B60-9F31-106D1352D8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84621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95780D-74FB-4359-B91E-9ADD11AC868C}" type="datetimeFigureOut">
              <a:rPr lang="en-US" smtClean="0"/>
              <a:t>12/13/2022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5D3AC5-A411-4B60-9F31-106D1352D8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26569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95780D-74FB-4359-B91E-9ADD11AC868C}" type="datetimeFigureOut">
              <a:rPr lang="en-US" smtClean="0"/>
              <a:t>12/13/2022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5D3AC5-A411-4B60-9F31-106D1352D8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20917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95780D-74FB-4359-B91E-9ADD11AC868C}" type="datetimeFigureOut">
              <a:rPr lang="en-US" smtClean="0"/>
              <a:t>12/13/2022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5D3AC5-A411-4B60-9F31-106D1352D8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27164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95780D-74FB-4359-B91E-9ADD11AC868C}" type="datetimeFigureOut">
              <a:rPr lang="en-US" smtClean="0"/>
              <a:t>12/13/2022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5D3AC5-A411-4B60-9F31-106D1352D8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84977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95780D-74FB-4359-B91E-9ADD11AC868C}" type="datetimeFigureOut">
              <a:rPr lang="en-US" smtClean="0"/>
              <a:t>12/13/2022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5D3AC5-A411-4B60-9F31-106D1352D8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11180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95780D-74FB-4359-B91E-9ADD11AC868C}" type="datetimeFigureOut">
              <a:rPr lang="en-US" smtClean="0"/>
              <a:t>12/13/2022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5D3AC5-A411-4B60-9F31-106D1352D8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55531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95780D-74FB-4359-B91E-9ADD11AC868C}" type="datetimeFigureOut">
              <a:rPr lang="en-US" smtClean="0"/>
              <a:t>12/13/2022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5D3AC5-A411-4B60-9F31-106D1352D8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83364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95780D-74FB-4359-B91E-9ADD11AC868C}" type="datetimeFigureOut">
              <a:rPr lang="en-US" smtClean="0"/>
              <a:t>12/13/2022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5D3AC5-A411-4B60-9F31-106D1352D8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93278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3.png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png"/><Relationship Id="rId4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image" Target="../media/image23.png"/><Relationship Id="rId7" Type="http://schemas.openxmlformats.org/officeDocument/2006/relationships/image" Target="../media/image26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png"/><Relationship Id="rId5" Type="http://schemas.microsoft.com/office/2007/relationships/hdphoto" Target="../media/hdphoto2.wdp"/><Relationship Id="rId4" Type="http://schemas.openxmlformats.org/officeDocument/2006/relationships/image" Target="../media/image2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jpe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png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png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png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Nhóm 21">
            <a:extLst>
              <a:ext uri="{FF2B5EF4-FFF2-40B4-BE49-F238E27FC236}">
                <a16:creationId xmlns:a16="http://schemas.microsoft.com/office/drawing/2014/main" xmlns="" id="{8323581E-9856-ACB1-55AC-0DD27AA1F194}"/>
              </a:ext>
            </a:extLst>
          </p:cNvPr>
          <p:cNvGrpSpPr/>
          <p:nvPr/>
        </p:nvGrpSpPr>
        <p:grpSpPr>
          <a:xfrm>
            <a:off x="3108440" y="1547574"/>
            <a:ext cx="6035560" cy="1305312"/>
            <a:chOff x="5395119" y="3904156"/>
            <a:chExt cx="7750289" cy="1508760"/>
          </a:xfrm>
        </p:grpSpPr>
        <p:sp>
          <p:nvSpPr>
            <p:cNvPr id="10" name="Rectangle: Rounded Corners 8">
              <a:extLst>
                <a:ext uri="{FF2B5EF4-FFF2-40B4-BE49-F238E27FC236}">
                  <a16:creationId xmlns:a16="http://schemas.microsoft.com/office/drawing/2014/main" xmlns="" id="{E114C02D-075B-BBFE-578A-20762FBA8D2F}"/>
                </a:ext>
              </a:extLst>
            </p:cNvPr>
            <p:cNvSpPr/>
            <p:nvPr userDrawn="1"/>
          </p:nvSpPr>
          <p:spPr>
            <a:xfrm>
              <a:off x="5395119" y="3904156"/>
              <a:ext cx="7597889" cy="1356360"/>
            </a:xfrm>
            <a:prstGeom prst="roundRect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: Rounded Corners 8">
              <a:extLst>
                <a:ext uri="{FF2B5EF4-FFF2-40B4-BE49-F238E27FC236}">
                  <a16:creationId xmlns:a16="http://schemas.microsoft.com/office/drawing/2014/main" xmlns="" id="{54786FF4-3440-7392-6BE0-ADF2FFED118C}"/>
                </a:ext>
              </a:extLst>
            </p:cNvPr>
            <p:cNvSpPr/>
            <p:nvPr userDrawn="1"/>
          </p:nvSpPr>
          <p:spPr>
            <a:xfrm>
              <a:off x="5547519" y="4056556"/>
              <a:ext cx="7597889" cy="1356360"/>
            </a:xfrm>
            <a:prstGeom prst="round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" name="Nhóm 10">
            <a:extLst>
              <a:ext uri="{FF2B5EF4-FFF2-40B4-BE49-F238E27FC236}">
                <a16:creationId xmlns:a16="http://schemas.microsoft.com/office/drawing/2014/main" xmlns="" id="{0C945CCD-B735-91CA-F486-32899F0965E0}"/>
              </a:ext>
            </a:extLst>
          </p:cNvPr>
          <p:cNvGrpSpPr/>
          <p:nvPr/>
        </p:nvGrpSpPr>
        <p:grpSpPr>
          <a:xfrm>
            <a:off x="0" y="-53065"/>
            <a:ext cx="9144000" cy="1966549"/>
            <a:chOff x="-198120" y="-1143000"/>
            <a:chExt cx="12694920" cy="3657600"/>
          </a:xfrm>
        </p:grpSpPr>
        <p:sp>
          <p:nvSpPr>
            <p:cNvPr id="4" name="Rectangle 12">
              <a:extLst>
                <a:ext uri="{FF2B5EF4-FFF2-40B4-BE49-F238E27FC236}">
                  <a16:creationId xmlns:a16="http://schemas.microsoft.com/office/drawing/2014/main" xmlns="" id="{55BFA75F-037E-B890-AB63-D3AE7DC9C41C}"/>
                </a:ext>
              </a:extLst>
            </p:cNvPr>
            <p:cNvSpPr/>
            <p:nvPr userDrawn="1"/>
          </p:nvSpPr>
          <p:spPr>
            <a:xfrm>
              <a:off x="-198120" y="-533400"/>
              <a:ext cx="12694920" cy="304800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Rectangle 13">
              <a:extLst>
                <a:ext uri="{FF2B5EF4-FFF2-40B4-BE49-F238E27FC236}">
                  <a16:creationId xmlns:a16="http://schemas.microsoft.com/office/drawing/2014/main" xmlns="" id="{FEE8E0A4-257F-65DD-D495-C3233E4C3A3A}"/>
                </a:ext>
              </a:extLst>
            </p:cNvPr>
            <p:cNvSpPr/>
            <p:nvPr userDrawn="1"/>
          </p:nvSpPr>
          <p:spPr>
            <a:xfrm>
              <a:off x="-198120" y="-838200"/>
              <a:ext cx="12694920" cy="3048000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ectangle 14">
              <a:extLst>
                <a:ext uri="{FF2B5EF4-FFF2-40B4-BE49-F238E27FC236}">
                  <a16:creationId xmlns:a16="http://schemas.microsoft.com/office/drawing/2014/main" xmlns="" id="{78FAD5B2-AAAB-27C5-A33D-8C23E97CF886}"/>
                </a:ext>
              </a:extLst>
            </p:cNvPr>
            <p:cNvSpPr/>
            <p:nvPr userDrawn="1"/>
          </p:nvSpPr>
          <p:spPr>
            <a:xfrm>
              <a:off x="-198120" y="-1143000"/>
              <a:ext cx="12694920" cy="3048000"/>
            </a:xfrm>
            <a:prstGeom prst="rect">
              <a:avLst/>
            </a:prstGeom>
            <a:solidFill>
              <a:srgbClr val="F36A1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7" name="Picture 6" descr="A group of children's toys&#10;&#10;Description automatically generated with low confidence">
            <a:extLst>
              <a:ext uri="{FF2B5EF4-FFF2-40B4-BE49-F238E27FC236}">
                <a16:creationId xmlns:a16="http://schemas.microsoft.com/office/drawing/2014/main" xmlns="" id="{C9156996-CE34-5902-A0D8-F399CA9A43D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9801" y="4953000"/>
            <a:ext cx="7079809" cy="2066177"/>
          </a:xfrm>
          <a:prstGeom prst="rect">
            <a:avLst/>
          </a:prstGeom>
        </p:spPr>
      </p:pic>
      <p:pic>
        <p:nvPicPr>
          <p:cNvPr id="8" name="Picture 2">
            <a:extLst>
              <a:ext uri="{FF2B5EF4-FFF2-40B4-BE49-F238E27FC236}">
                <a16:creationId xmlns:a16="http://schemas.microsoft.com/office/drawing/2014/main" xmlns="" id="{A5AD831D-3C9A-53B3-02C4-1434D0EEF6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889" b="98000" l="1404" r="96348">
                        <a14:foregroundMark x1="7022" y1="45333" x2="11236" y2="41778"/>
                        <a14:foregroundMark x1="2809" y1="46444" x2="2809" y2="46444"/>
                        <a14:foregroundMark x1="22753" y1="50444" x2="25281" y2="52444"/>
                        <a14:foregroundMark x1="60955" y1="22889" x2="64045" y2="20000"/>
                        <a14:foregroundMark x1="50562" y1="15111" x2="54494" y2="9111"/>
                        <a14:foregroundMark x1="64607" y1="5111" x2="68258" y2="4667"/>
                        <a14:foregroundMark x1="62360" y1="34000" x2="68820" y2="41111"/>
                        <a14:foregroundMark x1="67416" y1="34444" x2="85955" y2="27556"/>
                        <a14:foregroundMark x1="58427" y1="38444" x2="62921" y2="35556"/>
                        <a14:foregroundMark x1="71629" y1="36444" x2="72753" y2="41778"/>
                        <a14:foregroundMark x1="78652" y1="52889" x2="80618" y2="56667"/>
                        <a14:foregroundMark x1="84831" y1="51111" x2="94101" y2="53778"/>
                        <a14:foregroundMark x1="91854" y1="51778" x2="94944" y2="51333"/>
                        <a14:foregroundMark x1="62360" y1="73778" x2="85674" y2="93333"/>
                        <a14:foregroundMark x1="25562" y1="62889" x2="28933" y2="71111"/>
                        <a14:foregroundMark x1="3652" y1="86222" x2="14045" y2="80889"/>
                        <a14:foregroundMark x1="95787" y1="69111" x2="97191" y2="80222"/>
                        <a14:foregroundMark x1="97191" y1="80222" x2="93258" y2="90889"/>
                        <a14:foregroundMark x1="93258" y1="90889" x2="90730" y2="76889"/>
                        <a14:foregroundMark x1="90730" y1="76889" x2="91854" y2="70444"/>
                        <a14:foregroundMark x1="19663" y1="91556" x2="22753" y2="87333"/>
                        <a14:foregroundMark x1="21910" y1="93111" x2="42135" y2="98000"/>
                        <a14:foregroundMark x1="42135" y1="98000" x2="57584" y2="93778"/>
                        <a14:foregroundMark x1="66292" y1="48889" x2="66573" y2="30667"/>
                        <a14:foregroundMark x1="66573" y1="30667" x2="71348" y2="18889"/>
                        <a14:foregroundMark x1="71348" y1="18889" x2="63764" y2="12222"/>
                        <a14:foregroundMark x1="54494" y1="26444" x2="48034" y2="11111"/>
                        <a14:foregroundMark x1="48034" y1="11111" x2="70225" y2="3333"/>
                        <a14:foregroundMark x1="70225" y1="3333" x2="72472" y2="17778"/>
                        <a14:foregroundMark x1="72472" y1="17778" x2="66292" y2="22667"/>
                        <a14:foregroundMark x1="1685" y1="61778" x2="24438" y2="64000"/>
                        <a14:foregroundMark x1="21067" y1="63556" x2="25281" y2="75556"/>
                        <a14:foregroundMark x1="25281" y1="75556" x2="25281" y2="75556"/>
                        <a14:foregroundMark x1="27809" y1="62000" x2="34551" y2="66667"/>
                        <a14:foregroundMark x1="5337" y1="85556" x2="10393" y2="88667"/>
                        <a14:foregroundMark x1="20506" y1="90889" x2="25281" y2="91778"/>
                        <a14:foregroundMark x1="10955" y1="88667" x2="9831" y2="88444"/>
                        <a14:foregroundMark x1="2247" y1="88000" x2="8427" y2="88667"/>
                        <a14:foregroundMark x1="3090" y1="87333" x2="3371" y2="85333"/>
                        <a14:foregroundMark x1="10112" y1="89333" x2="12360" y2="88667"/>
                        <a14:foregroundMark x1="2247" y1="86667" x2="4494" y2="85556"/>
                        <a14:foregroundMark x1="2247" y1="86222" x2="6180" y2="84889"/>
                        <a14:foregroundMark x1="79775" y1="59333" x2="92978" y2="54667"/>
                        <a14:foregroundMark x1="92978" y1="54667" x2="89607" y2="51778"/>
                        <a14:foregroundMark x1="93258" y1="54000" x2="94944" y2="50889"/>
                        <a14:foregroundMark x1="94944" y1="54667" x2="96348" y2="51778"/>
                        <a14:foregroundMark x1="95787" y1="51111" x2="95506" y2="50889"/>
                        <a14:foregroundMark x1="72191" y1="19333" x2="71910" y2="24222"/>
                        <a14:foregroundMark x1="88483" y1="28000" x2="85674" y2="24667"/>
                        <a14:foregroundMark x1="88764" y1="26000" x2="88764" y2="26000"/>
                        <a14:foregroundMark x1="88764" y1="24667" x2="88764" y2="24667"/>
                        <a14:foregroundMark x1="11517" y1="52000" x2="14607" y2="56000"/>
                        <a14:foregroundMark x1="82303" y1="24222" x2="82303" y2="2422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39" y="4161711"/>
            <a:ext cx="1978563" cy="26926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Hộp Văn bản 2">
            <a:extLst>
              <a:ext uri="{FF2B5EF4-FFF2-40B4-BE49-F238E27FC236}">
                <a16:creationId xmlns:a16="http://schemas.microsoft.com/office/drawing/2014/main" xmlns="" id="{5A8348B3-CB2D-E2EF-972D-EB623E0AF026}"/>
              </a:ext>
            </a:extLst>
          </p:cNvPr>
          <p:cNvSpPr txBox="1"/>
          <p:nvPr/>
        </p:nvSpPr>
        <p:spPr>
          <a:xfrm>
            <a:off x="2438400" y="1832683"/>
            <a:ext cx="7314168" cy="615535"/>
          </a:xfrm>
          <a:prstGeom prst="rect">
            <a:avLst/>
          </a:prstGeom>
          <a:noFill/>
        </p:spPr>
        <p:txBody>
          <a:bodyPr wrap="square" lIns="91422" tIns="45711" rIns="91422" bIns="45711" rtlCol="0">
            <a:spAutoFit/>
          </a:bodyPr>
          <a:lstStyle/>
          <a:p>
            <a:pPr algn="ctr"/>
            <a:r>
              <a:rPr lang="en-US" sz="3400" b="1" dirty="0" err="1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Tên</a:t>
            </a:r>
            <a:r>
              <a:rPr lang="en-US" sz="3400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400" b="1" dirty="0" err="1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bài</a:t>
            </a:r>
            <a:r>
              <a:rPr lang="en-US" sz="3400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: </a:t>
            </a:r>
            <a:r>
              <a:rPr lang="en-US" sz="3400" b="1" dirty="0" err="1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Giữ</a:t>
            </a:r>
            <a:r>
              <a:rPr lang="en-US" sz="34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400" b="1" dirty="0" err="1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lời</a:t>
            </a:r>
            <a:r>
              <a:rPr lang="en-US" sz="34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400" b="1" dirty="0" err="1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hứa</a:t>
            </a:r>
            <a:r>
              <a:rPr lang="en-US" sz="34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4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(</a:t>
            </a:r>
            <a:r>
              <a:rPr lang="en-US" sz="3400" b="1" dirty="0" err="1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tiết</a:t>
            </a:r>
            <a:r>
              <a:rPr lang="en-US" sz="34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400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1</a:t>
            </a:r>
            <a:r>
              <a:rPr lang="en-US" sz="34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)</a:t>
            </a:r>
            <a:endParaRPr lang="en-US" sz="3400" b="1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endParaRPr>
          </a:p>
        </p:txBody>
      </p:sp>
      <p:sp>
        <p:nvSpPr>
          <p:cNvPr id="15" name="TextBox 7">
            <a:extLst>
              <a:ext uri="{FF2B5EF4-FFF2-40B4-BE49-F238E27FC236}">
                <a16:creationId xmlns="" xmlns:a16="http://schemas.microsoft.com/office/drawing/2014/main" id="{6DC882CD-F5C9-CB7F-C1D8-8794B4476DB3}"/>
              </a:ext>
            </a:extLst>
          </p:cNvPr>
          <p:cNvSpPr txBox="1"/>
          <p:nvPr/>
        </p:nvSpPr>
        <p:spPr>
          <a:xfrm>
            <a:off x="119952" y="-18954"/>
            <a:ext cx="9024048" cy="1338810"/>
          </a:xfrm>
          <a:prstGeom prst="rect">
            <a:avLst/>
          </a:prstGeom>
          <a:noFill/>
        </p:spPr>
        <p:txBody>
          <a:bodyPr wrap="square" lIns="91422" tIns="45711" rIns="91422" bIns="45711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914219">
              <a:spcBef>
                <a:spcPts val="600"/>
              </a:spcBef>
              <a:defRPr/>
            </a:pPr>
            <a:r>
              <a:rPr lang="vi-VN" altLang="en-US" sz="3800" b="1" i="1" dirty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TRƯỜNG TIỂU HỌC ÁI MỘ A</a:t>
            </a:r>
          </a:p>
          <a:p>
            <a:pPr algn="ctr" defTabSz="914219">
              <a:spcBef>
                <a:spcPts val="600"/>
              </a:spcBef>
              <a:defRPr/>
            </a:pPr>
            <a:r>
              <a:rPr lang="vi-VN" altLang="en-US" sz="3800" b="1" i="1" dirty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Bài giảng điện tử </a:t>
            </a:r>
            <a:r>
              <a:rPr lang="en-US" altLang="en-US" sz="38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Đạo</a:t>
            </a:r>
            <a:r>
              <a:rPr lang="en-US" altLang="en-US" sz="38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8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đức</a:t>
            </a:r>
            <a:r>
              <a:rPr lang="en-US" altLang="en-US" sz="38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8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altLang="en-US" sz="38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8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3 </a:t>
            </a:r>
            <a:endParaRPr lang="en-US" altLang="en-US" sz="3800" b="1" i="1" dirty="0">
              <a:solidFill>
                <a:srgbClr val="002060"/>
              </a:solidFill>
              <a:latin typeface="+mj-lt"/>
              <a:cs typeface="Times New Roman" panose="02020603050405020304" pitchFamily="18" charset="0"/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5"/>
          <a:srcRect b="22064"/>
          <a:stretch/>
        </p:blipFill>
        <p:spPr>
          <a:xfrm>
            <a:off x="13855" y="1592425"/>
            <a:ext cx="3227122" cy="126046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377744027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E461E240-957F-68A6-B878-5E155DF3E04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9"/>
          <a:stretch/>
        </p:blipFill>
        <p:spPr>
          <a:xfrm>
            <a:off x="1" y="0"/>
            <a:ext cx="9143990" cy="6856718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757" y="0"/>
            <a:ext cx="1836200" cy="1133633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4301" y="914401"/>
            <a:ext cx="8915400" cy="587067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783848" y="5864130"/>
            <a:ext cx="1245853" cy="9209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96171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E461E240-957F-68A6-B878-5E155DF3E04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9"/>
          <a:stretch/>
        </p:blipFill>
        <p:spPr>
          <a:xfrm>
            <a:off x="10" y="14130"/>
            <a:ext cx="9143990" cy="6856718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301" y="152401"/>
            <a:ext cx="1836200" cy="1133633"/>
          </a:xfrm>
          <a:prstGeom prst="rect">
            <a:avLst/>
          </a:prstGeom>
        </p:spPr>
      </p:pic>
      <p:grpSp>
        <p:nvGrpSpPr>
          <p:cNvPr id="19" name="Group 18"/>
          <p:cNvGrpSpPr/>
          <p:nvPr/>
        </p:nvGrpSpPr>
        <p:grpSpPr>
          <a:xfrm>
            <a:off x="114301" y="1039611"/>
            <a:ext cx="8724899" cy="4474697"/>
            <a:chOff x="2776865" y="2461855"/>
            <a:chExt cx="6739823" cy="3862745"/>
          </a:xfrm>
        </p:grpSpPr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776865" y="2819400"/>
              <a:ext cx="6739823" cy="3505200"/>
            </a:xfrm>
            <a:prstGeom prst="rect">
              <a:avLst/>
            </a:prstGeom>
          </p:spPr>
        </p:pic>
        <p:sp>
          <p:nvSpPr>
            <p:cNvPr id="17" name="Oval Callout 16"/>
            <p:cNvSpPr/>
            <p:nvPr/>
          </p:nvSpPr>
          <p:spPr>
            <a:xfrm>
              <a:off x="5867400" y="2461855"/>
              <a:ext cx="2895600" cy="1373209"/>
            </a:xfrm>
            <a:prstGeom prst="wedgeEllipseCallout">
              <a:avLst>
                <a:gd name="adj1" fmla="val -36144"/>
                <a:gd name="adj2" fmla="val 71591"/>
              </a:avLst>
            </a:prstGeom>
            <a:solidFill>
              <a:schemeClr val="accent6">
                <a:lumMod val="20000"/>
                <a:lumOff val="80000"/>
              </a:schemeClr>
            </a:solidFill>
            <a:ln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Rectangle 17"/>
            <p:cNvSpPr/>
            <p:nvPr/>
          </p:nvSpPr>
          <p:spPr>
            <a:xfrm>
              <a:off x="5947608" y="2663919"/>
              <a:ext cx="2871465" cy="82362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vi-VN" sz="2800" b="1" dirty="0" smtClean="0">
                  <a:solidFill>
                    <a:srgbClr val="0070C0"/>
                  </a:solidFill>
                  <a:latin typeface="Times New Roman" pitchFamily="18" charset="0"/>
                  <a:cs typeface="Times New Roman" pitchFamily="18" charset="0"/>
                </a:rPr>
                <a:t>Cậu </a:t>
              </a:r>
              <a:r>
                <a:rPr lang="vi-VN" sz="2800" b="1" dirty="0">
                  <a:solidFill>
                    <a:srgbClr val="0070C0"/>
                  </a:solidFill>
                  <a:latin typeface="Times New Roman" pitchFamily="18" charset="0"/>
                  <a:cs typeface="Times New Roman" pitchFamily="18" charset="0"/>
                </a:rPr>
                <a:t>bé được </a:t>
              </a:r>
              <a:endParaRPr lang="en-US" sz="2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algn="ctr"/>
              <a:r>
                <a:rPr lang="vi-VN" sz="2800" b="1" dirty="0" smtClean="0">
                  <a:solidFill>
                    <a:srgbClr val="0070C0"/>
                  </a:solidFill>
                  <a:latin typeface="Times New Roman" pitchFamily="18" charset="0"/>
                  <a:cs typeface="Times New Roman" pitchFamily="18" charset="0"/>
                </a:rPr>
                <a:t>giao </a:t>
              </a:r>
              <a:r>
                <a:rPr lang="vi-VN" sz="2800" b="1" dirty="0">
                  <a:solidFill>
                    <a:srgbClr val="0070C0"/>
                  </a:solidFill>
                  <a:latin typeface="Times New Roman" pitchFamily="18" charset="0"/>
                  <a:cs typeface="Times New Roman" pitchFamily="18" charset="0"/>
                </a:rPr>
                <a:t>nhiệm vụ gì?</a:t>
              </a:r>
              <a:endParaRPr lang="en-US" sz="2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20" name="TextBox 19">
            <a:extLst>
              <a:ext uri="{FF2B5EF4-FFF2-40B4-BE49-F238E27FC236}">
                <a16:creationId xmlns:a16="http://schemas.microsoft.com/office/drawing/2014/main" xmlns="" id="{F14ACF4B-1FD9-B39F-BC8C-4021E83304F3}"/>
              </a:ext>
            </a:extLst>
          </p:cNvPr>
          <p:cNvSpPr txBox="1"/>
          <p:nvPr/>
        </p:nvSpPr>
        <p:spPr>
          <a:xfrm>
            <a:off x="1929719" y="5514308"/>
            <a:ext cx="6934200" cy="1055608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 w="28575">
            <a:noFill/>
            <a:prstDash val="dash"/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just"/>
            <a:r>
              <a:rPr lang="vi-VN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Cậu bé chơi trò đánh trận giả với các bạn,</a:t>
            </a:r>
            <a:endParaRPr 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vi-VN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được giao nhiệm vụ gác kho đạn.</a:t>
            </a:r>
            <a:endParaRPr 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Arrow: Right 19">
            <a:extLst>
              <a:ext uri="{FF2B5EF4-FFF2-40B4-BE49-F238E27FC236}">
                <a16:creationId xmlns:a16="http://schemas.microsoft.com/office/drawing/2014/main" xmlns="" id="{81AB20EB-3D76-7640-164A-71D8752BB450}"/>
              </a:ext>
            </a:extLst>
          </p:cNvPr>
          <p:cNvSpPr/>
          <p:nvPr/>
        </p:nvSpPr>
        <p:spPr>
          <a:xfrm>
            <a:off x="1310287" y="5877790"/>
            <a:ext cx="400050" cy="328643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8" name="Group 27"/>
          <p:cNvGrpSpPr/>
          <p:nvPr/>
        </p:nvGrpSpPr>
        <p:grpSpPr>
          <a:xfrm>
            <a:off x="1140003" y="1039611"/>
            <a:ext cx="570334" cy="1477328"/>
            <a:chOff x="9601200" y="5121637"/>
            <a:chExt cx="1016239" cy="2575468"/>
          </a:xfrm>
        </p:grpSpPr>
        <p:sp>
          <p:nvSpPr>
            <p:cNvPr id="29" name="Oval Callout 28"/>
            <p:cNvSpPr/>
            <p:nvPr/>
          </p:nvSpPr>
          <p:spPr>
            <a:xfrm>
              <a:off x="9601200" y="5435971"/>
              <a:ext cx="1016239" cy="896305"/>
            </a:xfrm>
            <a:prstGeom prst="wedgeEllipseCallout">
              <a:avLst>
                <a:gd name="adj1" fmla="val 63005"/>
                <a:gd name="adj2" fmla="val 62500"/>
              </a:avLst>
            </a:prstGeom>
            <a:solidFill>
              <a:srgbClr val="EB215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Rectangle 29"/>
            <p:cNvSpPr/>
            <p:nvPr/>
          </p:nvSpPr>
          <p:spPr>
            <a:xfrm>
              <a:off x="9869262" y="5121637"/>
              <a:ext cx="635237" cy="257546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l" defTabSz="60953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1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ooper Black" panose="0208090404030B020404" pitchFamily="18" charset="0"/>
                </a:rPr>
                <a:t>?</a:t>
              </a:r>
              <a:r>
                <a:rPr kumimoji="0" lang="en-US" sz="5000" b="1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Nunito Black" pitchFamily="2" charset="0"/>
                </a:rPr>
                <a:t> </a:t>
              </a:r>
              <a:endParaRPr kumimoji="0" lang="en-US" sz="5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7445975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1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E461E240-957F-68A6-B878-5E155DF3E04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9"/>
          <a:stretch/>
        </p:blipFill>
        <p:spPr>
          <a:xfrm>
            <a:off x="10" y="0"/>
            <a:ext cx="9143990" cy="6856718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301" y="152401"/>
            <a:ext cx="1836200" cy="1133633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xmlns="" id="{F14ACF4B-1FD9-B39F-BC8C-4021E83304F3}"/>
              </a:ext>
            </a:extLst>
          </p:cNvPr>
          <p:cNvSpPr txBox="1"/>
          <p:nvPr/>
        </p:nvSpPr>
        <p:spPr>
          <a:xfrm>
            <a:off x="1495426" y="5389811"/>
            <a:ext cx="7571760" cy="1055608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 w="28575">
            <a:noFill/>
            <a:prstDash val="dash"/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lvl="0"/>
            <a:r>
              <a:rPr lang="vi-VN" sz="2800" b="1" dirty="0">
                <a:solidFill>
                  <a:srgbClr val="FF0000"/>
                </a:solidFill>
                <a:latin typeface="Times New Roman" pitchFamily="18" charset="0"/>
                <a:ea typeface="Open Sans" panose="020B0606030504020204" pitchFamily="34" charset="0"/>
                <a:cs typeface="Times New Roman" pitchFamily="18" charset="0"/>
              </a:rPr>
              <a:t>Muộn rồi mà cậu bé chưa về vì cậu đã hứa với các bạn đứng gác cho đến khi có người tới thay.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itchFamily="18" charset="0"/>
              <a:ea typeface="Open Sans" panose="020B0606030504020204" pitchFamily="34" charset="0"/>
              <a:cs typeface="Times New Roman" pitchFamily="18" charset="0"/>
            </a:endParaRPr>
          </a:p>
        </p:txBody>
      </p:sp>
      <p:sp>
        <p:nvSpPr>
          <p:cNvPr id="21" name="Arrow: Right 19">
            <a:extLst>
              <a:ext uri="{FF2B5EF4-FFF2-40B4-BE49-F238E27FC236}">
                <a16:creationId xmlns:a16="http://schemas.microsoft.com/office/drawing/2014/main" xmlns="" id="{81AB20EB-3D76-7640-164A-71D8752BB450}"/>
              </a:ext>
            </a:extLst>
          </p:cNvPr>
          <p:cNvSpPr/>
          <p:nvPr/>
        </p:nvSpPr>
        <p:spPr>
          <a:xfrm>
            <a:off x="1095375" y="5833828"/>
            <a:ext cx="400050" cy="328643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0953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381000" y="719218"/>
            <a:ext cx="8763000" cy="4767182"/>
            <a:chOff x="3004043" y="1509202"/>
            <a:chExt cx="7755779" cy="3977198"/>
          </a:xfrm>
        </p:grpSpPr>
        <p:pic>
          <p:nvPicPr>
            <p:cNvPr id="16" name="Picture 15"/>
            <p:cNvPicPr>
              <a:picLocks noChangeAspect="1"/>
            </p:cNvPicPr>
            <p:nvPr/>
          </p:nvPicPr>
          <p:blipFill rotWithShape="1">
            <a:blip r:embed="rId4"/>
            <a:srcRect t="3735"/>
            <a:stretch/>
          </p:blipFill>
          <p:spPr>
            <a:xfrm>
              <a:off x="3004043" y="1557703"/>
              <a:ext cx="7755779" cy="3928697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grpSp>
          <p:nvGrpSpPr>
            <p:cNvPr id="22" name="Group 21"/>
            <p:cNvGrpSpPr/>
            <p:nvPr/>
          </p:nvGrpSpPr>
          <p:grpSpPr>
            <a:xfrm>
              <a:off x="7667408" y="1509202"/>
              <a:ext cx="3018297" cy="1234000"/>
              <a:chOff x="6021795" y="1730976"/>
              <a:chExt cx="3042218" cy="1443731"/>
            </a:xfrm>
          </p:grpSpPr>
          <p:sp>
            <p:nvSpPr>
              <p:cNvPr id="23" name="Oval Callout 22"/>
              <p:cNvSpPr/>
              <p:nvPr/>
            </p:nvSpPr>
            <p:spPr>
              <a:xfrm>
                <a:off x="6021795" y="1730976"/>
                <a:ext cx="2961075" cy="1443731"/>
              </a:xfrm>
              <a:prstGeom prst="wedgeEllipseCallout">
                <a:avLst>
                  <a:gd name="adj1" fmla="val -36144"/>
                  <a:gd name="adj2" fmla="val 71591"/>
                </a:avLst>
              </a:prstGeom>
              <a:solidFill>
                <a:schemeClr val="accent6">
                  <a:lumMod val="20000"/>
                  <a:lumOff val="80000"/>
                </a:schemeClr>
              </a:solidFill>
              <a:ln>
                <a:solidFill>
                  <a:schemeClr val="accent6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609539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4" name="Rectangle 23"/>
              <p:cNvSpPr/>
              <p:nvPr/>
            </p:nvSpPr>
            <p:spPr>
              <a:xfrm>
                <a:off x="6127618" y="2079053"/>
                <a:ext cx="2936395" cy="81112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0" marR="0" lvl="0" indent="0" algn="ctr" defTabSz="609539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vi-VN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70C0"/>
                    </a:solidFill>
                    <a:effectLst/>
                    <a:uLnTx/>
                    <a:uFillTx/>
                    <a:latin typeface="Times New Roman" pitchFamily="18" charset="0"/>
                    <a:ea typeface="Open Sans" panose="020B0606030504020204" pitchFamily="34" charset="0"/>
                    <a:cs typeface="Times New Roman" pitchFamily="18" charset="0"/>
                  </a:rPr>
                  <a:t>Vì sao muộn rồi mà cậu bé chưa về?</a:t>
                </a:r>
                <a:endParaRPr kumimoji="0" 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Times New Roman" pitchFamily="18" charset="0"/>
                  <a:ea typeface="Open Sans" panose="020B0606030504020204" pitchFamily="34" charset="0"/>
                  <a:cs typeface="Times New Roman" pitchFamily="18" charset="0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4735829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1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E461E240-957F-68A6-B878-5E155DF3E04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9"/>
          <a:stretch/>
        </p:blipFill>
        <p:spPr>
          <a:xfrm>
            <a:off x="10" y="0"/>
            <a:ext cx="9143990" cy="6856718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301" y="152401"/>
            <a:ext cx="1836200" cy="1133633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xmlns="" id="{F14ACF4B-1FD9-B39F-BC8C-4021E83304F3}"/>
              </a:ext>
            </a:extLst>
          </p:cNvPr>
          <p:cNvSpPr txBox="1"/>
          <p:nvPr/>
        </p:nvSpPr>
        <p:spPr>
          <a:xfrm>
            <a:off x="1752601" y="5545240"/>
            <a:ext cx="7277100" cy="1055608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 w="28575">
            <a:noFill/>
            <a:prstDash val="dash"/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lvl="0" algn="ctr"/>
            <a:r>
              <a:rPr lang="vi-VN" sz="2800" b="1" dirty="0">
                <a:solidFill>
                  <a:srgbClr val="FF0000"/>
                </a:solidFill>
                <a:latin typeface="Times New Roman" pitchFamily="18" charset="0"/>
                <a:ea typeface="Open Sans" panose="020B0606030504020204" pitchFamily="34" charset="0"/>
                <a:cs typeface="Times New Roman" pitchFamily="18" charset="0"/>
              </a:rPr>
              <a:t>Việc làm của cậu bé thể hiên cậu bé là người biết giữ lời hứa của mình.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itchFamily="18" charset="0"/>
              <a:ea typeface="Open Sans" panose="020B0606030504020204" pitchFamily="34" charset="0"/>
              <a:cs typeface="Times New Roman" pitchFamily="18" charset="0"/>
            </a:endParaRPr>
          </a:p>
        </p:txBody>
      </p:sp>
      <p:sp>
        <p:nvSpPr>
          <p:cNvPr id="21" name="Arrow: Right 19">
            <a:extLst>
              <a:ext uri="{FF2B5EF4-FFF2-40B4-BE49-F238E27FC236}">
                <a16:creationId xmlns:a16="http://schemas.microsoft.com/office/drawing/2014/main" xmlns="" id="{81AB20EB-3D76-7640-164A-71D8752BB450}"/>
              </a:ext>
            </a:extLst>
          </p:cNvPr>
          <p:cNvSpPr/>
          <p:nvPr/>
        </p:nvSpPr>
        <p:spPr>
          <a:xfrm>
            <a:off x="1219200" y="5991657"/>
            <a:ext cx="400050" cy="328643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0953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609600" y="838200"/>
            <a:ext cx="8420101" cy="4648201"/>
            <a:chOff x="3004043" y="1421249"/>
            <a:chExt cx="7755779" cy="4065151"/>
          </a:xfrm>
        </p:grpSpPr>
        <p:pic>
          <p:nvPicPr>
            <p:cNvPr id="16" name="Picture 15"/>
            <p:cNvPicPr>
              <a:picLocks noChangeAspect="1"/>
            </p:cNvPicPr>
            <p:nvPr/>
          </p:nvPicPr>
          <p:blipFill rotWithShape="1">
            <a:blip r:embed="rId4"/>
            <a:srcRect t="3735"/>
            <a:stretch/>
          </p:blipFill>
          <p:spPr>
            <a:xfrm>
              <a:off x="3004043" y="1557703"/>
              <a:ext cx="7755779" cy="3928697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grpSp>
          <p:nvGrpSpPr>
            <p:cNvPr id="22" name="Group 21"/>
            <p:cNvGrpSpPr/>
            <p:nvPr/>
          </p:nvGrpSpPr>
          <p:grpSpPr>
            <a:xfrm>
              <a:off x="7619998" y="1421249"/>
              <a:ext cx="2937792" cy="1233999"/>
              <a:chOff x="5974010" y="1628076"/>
              <a:chExt cx="2961075" cy="1443731"/>
            </a:xfrm>
          </p:grpSpPr>
          <p:sp>
            <p:nvSpPr>
              <p:cNvPr id="23" name="Oval Callout 22"/>
              <p:cNvSpPr/>
              <p:nvPr/>
            </p:nvSpPr>
            <p:spPr>
              <a:xfrm>
                <a:off x="5974010" y="1628076"/>
                <a:ext cx="2961075" cy="1443731"/>
              </a:xfrm>
              <a:prstGeom prst="wedgeEllipseCallout">
                <a:avLst>
                  <a:gd name="adj1" fmla="val -36144"/>
                  <a:gd name="adj2" fmla="val 71591"/>
                </a:avLst>
              </a:prstGeom>
              <a:solidFill>
                <a:schemeClr val="accent6">
                  <a:lumMod val="20000"/>
                  <a:lumOff val="80000"/>
                </a:schemeClr>
              </a:solidFill>
              <a:ln>
                <a:solidFill>
                  <a:schemeClr val="accent6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609539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4" name="Rectangle 23"/>
              <p:cNvSpPr/>
              <p:nvPr/>
            </p:nvSpPr>
            <p:spPr>
              <a:xfrm>
                <a:off x="5974011" y="1989904"/>
                <a:ext cx="2936396" cy="85028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0" marR="0" lvl="0" indent="0" algn="ctr" defTabSz="609539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400" b="1" i="0" u="none" strike="noStrike" kern="1200" cap="none" spc="0" normalizeH="0" baseline="0" noProof="0" dirty="0" err="1" smtClean="0">
                    <a:ln>
                      <a:noFill/>
                    </a:ln>
                    <a:solidFill>
                      <a:srgbClr val="0070C0"/>
                    </a:solidFill>
                    <a:effectLst/>
                    <a:uLnTx/>
                    <a:uFillTx/>
                    <a:latin typeface="Times New Roman" pitchFamily="18" charset="0"/>
                    <a:ea typeface="Open Sans" panose="020B0606030504020204" pitchFamily="34" charset="0"/>
                    <a:cs typeface="Times New Roman" pitchFamily="18" charset="0"/>
                  </a:rPr>
                  <a:t>Việc</a:t>
                </a:r>
                <a:r>
                  <a:rPr kumimoji="0" lang="en-US" sz="2400" b="1" i="0" u="none" strike="noStrike" kern="1200" cap="none" spc="0" normalizeH="0" noProof="0" dirty="0" smtClean="0">
                    <a:ln>
                      <a:noFill/>
                    </a:ln>
                    <a:solidFill>
                      <a:srgbClr val="0070C0"/>
                    </a:solidFill>
                    <a:effectLst/>
                    <a:uLnTx/>
                    <a:uFillTx/>
                    <a:latin typeface="Times New Roman" pitchFamily="18" charset="0"/>
                    <a:ea typeface="Open Sans" panose="020B0606030504020204" pitchFamily="34" charset="0"/>
                    <a:cs typeface="Times New Roman" pitchFamily="18" charset="0"/>
                  </a:rPr>
                  <a:t> </a:t>
                </a:r>
                <a:r>
                  <a:rPr kumimoji="0" lang="en-US" sz="2400" b="1" i="0" u="none" strike="noStrike" kern="1200" cap="none" spc="0" normalizeH="0" noProof="0" dirty="0" err="1" smtClean="0">
                    <a:ln>
                      <a:noFill/>
                    </a:ln>
                    <a:solidFill>
                      <a:srgbClr val="0070C0"/>
                    </a:solidFill>
                    <a:effectLst/>
                    <a:uLnTx/>
                    <a:uFillTx/>
                    <a:latin typeface="Times New Roman" pitchFamily="18" charset="0"/>
                    <a:ea typeface="Open Sans" panose="020B0606030504020204" pitchFamily="34" charset="0"/>
                    <a:cs typeface="Times New Roman" pitchFamily="18" charset="0"/>
                  </a:rPr>
                  <a:t>làm</a:t>
                </a:r>
                <a:r>
                  <a:rPr kumimoji="0" lang="en-US" sz="2400" b="1" i="0" u="none" strike="noStrike" kern="1200" cap="none" spc="0" normalizeH="0" noProof="0" dirty="0" smtClean="0">
                    <a:ln>
                      <a:noFill/>
                    </a:ln>
                    <a:solidFill>
                      <a:srgbClr val="0070C0"/>
                    </a:solidFill>
                    <a:effectLst/>
                    <a:uLnTx/>
                    <a:uFillTx/>
                    <a:latin typeface="Times New Roman" pitchFamily="18" charset="0"/>
                    <a:ea typeface="Open Sans" panose="020B0606030504020204" pitchFamily="34" charset="0"/>
                    <a:cs typeface="Times New Roman" pitchFamily="18" charset="0"/>
                  </a:rPr>
                  <a:t> </a:t>
                </a:r>
                <a:r>
                  <a:rPr kumimoji="0" lang="en-US" sz="2400" b="1" i="0" u="none" strike="noStrike" kern="1200" cap="none" spc="0" normalizeH="0" noProof="0" dirty="0" err="1" smtClean="0">
                    <a:ln>
                      <a:noFill/>
                    </a:ln>
                    <a:solidFill>
                      <a:srgbClr val="0070C0"/>
                    </a:solidFill>
                    <a:effectLst/>
                    <a:uLnTx/>
                    <a:uFillTx/>
                    <a:latin typeface="Times New Roman" pitchFamily="18" charset="0"/>
                    <a:ea typeface="Open Sans" panose="020B0606030504020204" pitchFamily="34" charset="0"/>
                    <a:cs typeface="Times New Roman" pitchFamily="18" charset="0"/>
                  </a:rPr>
                  <a:t>của</a:t>
                </a:r>
                <a:r>
                  <a:rPr kumimoji="0" lang="en-US" sz="2400" b="1" i="0" u="none" strike="noStrike" kern="1200" cap="none" spc="0" normalizeH="0" noProof="0" dirty="0" smtClean="0">
                    <a:ln>
                      <a:noFill/>
                    </a:ln>
                    <a:solidFill>
                      <a:srgbClr val="0070C0"/>
                    </a:solidFill>
                    <a:effectLst/>
                    <a:uLnTx/>
                    <a:uFillTx/>
                    <a:latin typeface="Times New Roman" pitchFamily="18" charset="0"/>
                    <a:ea typeface="Open Sans" panose="020B0606030504020204" pitchFamily="34" charset="0"/>
                    <a:cs typeface="Times New Roman" pitchFamily="18" charset="0"/>
                  </a:rPr>
                  <a:t> </a:t>
                </a:r>
                <a:r>
                  <a:rPr kumimoji="0" lang="en-US" sz="2400" b="1" i="0" u="none" strike="noStrike" kern="1200" cap="none" spc="0" normalizeH="0" noProof="0" dirty="0" err="1" smtClean="0">
                    <a:ln>
                      <a:noFill/>
                    </a:ln>
                    <a:solidFill>
                      <a:srgbClr val="0070C0"/>
                    </a:solidFill>
                    <a:effectLst/>
                    <a:uLnTx/>
                    <a:uFillTx/>
                    <a:latin typeface="Times New Roman" pitchFamily="18" charset="0"/>
                    <a:ea typeface="Open Sans" panose="020B0606030504020204" pitchFamily="34" charset="0"/>
                    <a:cs typeface="Times New Roman" pitchFamily="18" charset="0"/>
                  </a:rPr>
                  <a:t>cậu</a:t>
                </a:r>
                <a:r>
                  <a:rPr kumimoji="0" lang="en-US" sz="2400" b="1" i="0" u="none" strike="noStrike" kern="1200" cap="none" spc="0" normalizeH="0" noProof="0" dirty="0" smtClean="0">
                    <a:ln>
                      <a:noFill/>
                    </a:ln>
                    <a:solidFill>
                      <a:srgbClr val="0070C0"/>
                    </a:solidFill>
                    <a:effectLst/>
                    <a:uLnTx/>
                    <a:uFillTx/>
                    <a:latin typeface="Times New Roman" pitchFamily="18" charset="0"/>
                    <a:ea typeface="Open Sans" panose="020B0606030504020204" pitchFamily="34" charset="0"/>
                    <a:cs typeface="Times New Roman" pitchFamily="18" charset="0"/>
                  </a:rPr>
                  <a:t> </a:t>
                </a:r>
                <a:r>
                  <a:rPr kumimoji="0" lang="en-US" sz="2400" b="1" i="0" u="none" strike="noStrike" kern="1200" cap="none" spc="0" normalizeH="0" noProof="0" dirty="0" err="1" smtClean="0">
                    <a:ln>
                      <a:noFill/>
                    </a:ln>
                    <a:solidFill>
                      <a:srgbClr val="0070C0"/>
                    </a:solidFill>
                    <a:effectLst/>
                    <a:uLnTx/>
                    <a:uFillTx/>
                    <a:latin typeface="Times New Roman" pitchFamily="18" charset="0"/>
                    <a:ea typeface="Open Sans" panose="020B0606030504020204" pitchFamily="34" charset="0"/>
                    <a:cs typeface="Times New Roman" pitchFamily="18" charset="0"/>
                  </a:rPr>
                  <a:t>bé</a:t>
                </a:r>
                <a:r>
                  <a:rPr kumimoji="0" lang="en-US" sz="2400" b="1" i="0" u="none" strike="noStrike" kern="1200" cap="none" spc="0" normalizeH="0" noProof="0" dirty="0" smtClean="0">
                    <a:ln>
                      <a:noFill/>
                    </a:ln>
                    <a:solidFill>
                      <a:srgbClr val="0070C0"/>
                    </a:solidFill>
                    <a:effectLst/>
                    <a:uLnTx/>
                    <a:uFillTx/>
                    <a:latin typeface="Times New Roman" pitchFamily="18" charset="0"/>
                    <a:ea typeface="Open Sans" panose="020B0606030504020204" pitchFamily="34" charset="0"/>
                    <a:cs typeface="Times New Roman" pitchFamily="18" charset="0"/>
                  </a:rPr>
                  <a:t> </a:t>
                </a:r>
                <a:r>
                  <a:rPr kumimoji="0" lang="en-US" sz="2400" b="1" i="0" u="none" strike="noStrike" kern="1200" cap="none" spc="0" normalizeH="0" noProof="0" dirty="0" err="1" smtClean="0">
                    <a:ln>
                      <a:noFill/>
                    </a:ln>
                    <a:solidFill>
                      <a:srgbClr val="0070C0"/>
                    </a:solidFill>
                    <a:effectLst/>
                    <a:uLnTx/>
                    <a:uFillTx/>
                    <a:latin typeface="Times New Roman" pitchFamily="18" charset="0"/>
                    <a:ea typeface="Open Sans" panose="020B0606030504020204" pitchFamily="34" charset="0"/>
                    <a:cs typeface="Times New Roman" pitchFamily="18" charset="0"/>
                  </a:rPr>
                  <a:t>thể</a:t>
                </a:r>
                <a:r>
                  <a:rPr kumimoji="0" lang="en-US" sz="2400" b="1" i="0" u="none" strike="noStrike" kern="1200" cap="none" spc="0" normalizeH="0" noProof="0" dirty="0" smtClean="0">
                    <a:ln>
                      <a:noFill/>
                    </a:ln>
                    <a:solidFill>
                      <a:srgbClr val="0070C0"/>
                    </a:solidFill>
                    <a:effectLst/>
                    <a:uLnTx/>
                    <a:uFillTx/>
                    <a:latin typeface="Times New Roman" pitchFamily="18" charset="0"/>
                    <a:ea typeface="Open Sans" panose="020B0606030504020204" pitchFamily="34" charset="0"/>
                    <a:cs typeface="Times New Roman" pitchFamily="18" charset="0"/>
                  </a:rPr>
                  <a:t> </a:t>
                </a:r>
                <a:r>
                  <a:rPr kumimoji="0" lang="en-US" sz="2400" b="1" i="0" u="none" strike="noStrike" kern="1200" cap="none" spc="0" normalizeH="0" noProof="0" dirty="0" err="1" smtClean="0">
                    <a:ln>
                      <a:noFill/>
                    </a:ln>
                    <a:solidFill>
                      <a:srgbClr val="0070C0"/>
                    </a:solidFill>
                    <a:effectLst/>
                    <a:uLnTx/>
                    <a:uFillTx/>
                    <a:latin typeface="Times New Roman" pitchFamily="18" charset="0"/>
                    <a:ea typeface="Open Sans" panose="020B0606030504020204" pitchFamily="34" charset="0"/>
                    <a:cs typeface="Times New Roman" pitchFamily="18" charset="0"/>
                  </a:rPr>
                  <a:t>hiện</a:t>
                </a:r>
                <a:r>
                  <a:rPr kumimoji="0" lang="en-US" sz="2400" b="1" i="0" u="none" strike="noStrike" kern="1200" cap="none" spc="0" normalizeH="0" noProof="0" dirty="0" smtClean="0">
                    <a:ln>
                      <a:noFill/>
                    </a:ln>
                    <a:solidFill>
                      <a:srgbClr val="0070C0"/>
                    </a:solidFill>
                    <a:effectLst/>
                    <a:uLnTx/>
                    <a:uFillTx/>
                    <a:latin typeface="Times New Roman" pitchFamily="18" charset="0"/>
                    <a:ea typeface="Open Sans" panose="020B0606030504020204" pitchFamily="34" charset="0"/>
                    <a:cs typeface="Times New Roman" pitchFamily="18" charset="0"/>
                  </a:rPr>
                  <a:t> </a:t>
                </a:r>
                <a:r>
                  <a:rPr kumimoji="0" lang="en-US" sz="2400" b="1" i="0" u="none" strike="noStrike" kern="1200" cap="none" spc="0" normalizeH="0" noProof="0" dirty="0" err="1" smtClean="0">
                    <a:ln>
                      <a:noFill/>
                    </a:ln>
                    <a:solidFill>
                      <a:srgbClr val="0070C0"/>
                    </a:solidFill>
                    <a:effectLst/>
                    <a:uLnTx/>
                    <a:uFillTx/>
                    <a:latin typeface="Times New Roman" pitchFamily="18" charset="0"/>
                    <a:ea typeface="Open Sans" panose="020B0606030504020204" pitchFamily="34" charset="0"/>
                    <a:cs typeface="Times New Roman" pitchFamily="18" charset="0"/>
                  </a:rPr>
                  <a:t>điều</a:t>
                </a:r>
                <a:r>
                  <a:rPr kumimoji="0" lang="en-US" sz="2400" b="1" i="0" u="none" strike="noStrike" kern="1200" cap="none" spc="0" normalizeH="0" noProof="0" dirty="0" smtClean="0">
                    <a:ln>
                      <a:noFill/>
                    </a:ln>
                    <a:solidFill>
                      <a:srgbClr val="0070C0"/>
                    </a:solidFill>
                    <a:effectLst/>
                    <a:uLnTx/>
                    <a:uFillTx/>
                    <a:latin typeface="Times New Roman" pitchFamily="18" charset="0"/>
                    <a:ea typeface="Open Sans" panose="020B0606030504020204" pitchFamily="34" charset="0"/>
                    <a:cs typeface="Times New Roman" pitchFamily="18" charset="0"/>
                  </a:rPr>
                  <a:t> </a:t>
                </a:r>
                <a:r>
                  <a:rPr kumimoji="0" lang="en-US" sz="2400" b="1" i="0" u="none" strike="noStrike" kern="1200" cap="none" spc="0" normalizeH="0" noProof="0" dirty="0" err="1" smtClean="0">
                    <a:ln>
                      <a:noFill/>
                    </a:ln>
                    <a:solidFill>
                      <a:srgbClr val="0070C0"/>
                    </a:solidFill>
                    <a:effectLst/>
                    <a:uLnTx/>
                    <a:uFillTx/>
                    <a:latin typeface="Times New Roman" pitchFamily="18" charset="0"/>
                    <a:ea typeface="Open Sans" panose="020B0606030504020204" pitchFamily="34" charset="0"/>
                    <a:cs typeface="Times New Roman" pitchFamily="18" charset="0"/>
                  </a:rPr>
                  <a:t>gì</a:t>
                </a:r>
                <a:r>
                  <a:rPr kumimoji="0" lang="en-US" sz="2400" b="1" i="0" u="none" strike="noStrike" kern="1200" cap="none" spc="0" normalizeH="0" noProof="0" dirty="0" smtClean="0">
                    <a:ln>
                      <a:noFill/>
                    </a:ln>
                    <a:solidFill>
                      <a:srgbClr val="0070C0"/>
                    </a:solidFill>
                    <a:effectLst/>
                    <a:uLnTx/>
                    <a:uFillTx/>
                    <a:latin typeface="Times New Roman" pitchFamily="18" charset="0"/>
                    <a:ea typeface="Open Sans" panose="020B0606030504020204" pitchFamily="34" charset="0"/>
                    <a:cs typeface="Times New Roman" pitchFamily="18" charset="0"/>
                  </a:rPr>
                  <a:t>?</a:t>
                </a:r>
                <a:endParaRPr kumimoji="0" 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Times New Roman" pitchFamily="18" charset="0"/>
                  <a:ea typeface="Open Sans" panose="020B0606030504020204" pitchFamily="34" charset="0"/>
                  <a:cs typeface="Times New Roman" pitchFamily="18" charset="0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6123673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1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E461E240-957F-68A6-B878-5E155DF3E04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9"/>
          <a:stretch/>
        </p:blipFill>
        <p:spPr>
          <a:xfrm>
            <a:off x="1" y="1282"/>
            <a:ext cx="9143990" cy="6856718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301" y="152401"/>
            <a:ext cx="1836200" cy="1133633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849963" y="1261922"/>
            <a:ext cx="648446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b. </a:t>
            </a:r>
            <a:r>
              <a:rPr lang="en-US" sz="3200" b="1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ea typeface="Open Sans" panose="020B0606030504020204" pitchFamily="34" charset="0"/>
                <a:cs typeface="Times New Roman" pitchFamily="18" charset="0"/>
              </a:rPr>
              <a:t>Quan</a:t>
            </a:r>
            <a:r>
              <a:rPr lang="en-US" sz="3200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ea typeface="Open Sans" panose="020B0606030504020204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ea typeface="Open Sans" panose="020B0606030504020204" pitchFamily="34" charset="0"/>
                <a:cs typeface="Times New Roman" pitchFamily="18" charset="0"/>
              </a:rPr>
              <a:t>sát</a:t>
            </a:r>
            <a:r>
              <a:rPr lang="en-US" sz="3200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ea typeface="Open Sans" panose="020B0606030504020204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ea typeface="Open Sans" panose="020B0606030504020204" pitchFamily="34" charset="0"/>
                <a:cs typeface="Times New Roman" pitchFamily="18" charset="0"/>
              </a:rPr>
              <a:t>tranh</a:t>
            </a:r>
            <a:r>
              <a:rPr lang="en-US" sz="3200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ea typeface="Open Sans" panose="020B0606030504020204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ea typeface="Open Sans" panose="020B0606030504020204" pitchFamily="34" charset="0"/>
                <a:cs typeface="Times New Roman" pitchFamily="18" charset="0"/>
              </a:rPr>
              <a:t>và</a:t>
            </a:r>
            <a:r>
              <a:rPr lang="en-US" sz="3200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ea typeface="Open Sans" panose="020B0606030504020204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ea typeface="Open Sans" panose="020B0606030504020204" pitchFamily="34" charset="0"/>
                <a:cs typeface="Times New Roman" pitchFamily="18" charset="0"/>
              </a:rPr>
              <a:t>trả</a:t>
            </a:r>
            <a:r>
              <a:rPr lang="en-US" sz="3200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ea typeface="Open Sans" panose="020B0606030504020204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ea typeface="Open Sans" panose="020B0606030504020204" pitchFamily="34" charset="0"/>
                <a:cs typeface="Times New Roman" pitchFamily="18" charset="0"/>
              </a:rPr>
              <a:t>lời</a:t>
            </a:r>
            <a:r>
              <a:rPr lang="en-US" sz="3200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ea typeface="Open Sans" panose="020B0606030504020204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ea typeface="Open Sans" panose="020B0606030504020204" pitchFamily="34" charset="0"/>
                <a:cs typeface="Times New Roman" pitchFamily="18" charset="0"/>
              </a:rPr>
              <a:t>câu</a:t>
            </a:r>
            <a:r>
              <a:rPr lang="en-US" sz="3200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ea typeface="Open Sans" panose="020B0606030504020204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ea typeface="Open Sans" panose="020B0606030504020204" pitchFamily="34" charset="0"/>
                <a:cs typeface="Times New Roman" pitchFamily="18" charset="0"/>
              </a:rPr>
              <a:t>hỏi</a:t>
            </a:r>
            <a:r>
              <a:rPr lang="en-US" sz="3200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ea typeface="Open Sans" panose="020B0606030504020204" pitchFamily="34" charset="0"/>
                <a:cs typeface="Times New Roman" pitchFamily="18" charset="0"/>
              </a:rPr>
              <a:t>: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accent6">
                  <a:lumMod val="50000"/>
                </a:schemeClr>
              </a:solidFill>
              <a:effectLst/>
              <a:uLnTx/>
              <a:uFillTx/>
              <a:latin typeface="Times New Roman" pitchFamily="18" charset="0"/>
              <a:ea typeface="Open Sans" panose="020B0606030504020204" pitchFamily="34" charset="0"/>
              <a:cs typeface="Times New Roman" pitchFamily="18" charset="0"/>
            </a:endParaRPr>
          </a:p>
        </p:txBody>
      </p:sp>
      <p:pic>
        <p:nvPicPr>
          <p:cNvPr id="8194" name="Picture 2" descr="4 phương pháp nâng cao năng lực làm việc nhóm | Đàn Chim Việt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0793" y="2757845"/>
            <a:ext cx="2857500" cy="381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5" name="Group 14"/>
          <p:cNvGrpSpPr/>
          <p:nvPr/>
        </p:nvGrpSpPr>
        <p:grpSpPr>
          <a:xfrm>
            <a:off x="6324600" y="5049636"/>
            <a:ext cx="2678207" cy="1331088"/>
            <a:chOff x="3025588" y="3361766"/>
            <a:chExt cx="2918012" cy="1828800"/>
          </a:xfrm>
          <a:solidFill>
            <a:srgbClr val="0DA33B"/>
          </a:solidFill>
        </p:grpSpPr>
        <p:sp>
          <p:nvSpPr>
            <p:cNvPr id="16" name="Cloud 15"/>
            <p:cNvSpPr/>
            <p:nvPr/>
          </p:nvSpPr>
          <p:spPr>
            <a:xfrm>
              <a:off x="3025588" y="3361766"/>
              <a:ext cx="2918012" cy="1828800"/>
            </a:xfrm>
            <a:prstGeom prst="cloud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xmlns="" id="{F14ACF4B-1FD9-B39F-BC8C-4021E83304F3}"/>
                </a:ext>
              </a:extLst>
            </p:cNvPr>
            <p:cNvSpPr txBox="1"/>
            <p:nvPr/>
          </p:nvSpPr>
          <p:spPr>
            <a:xfrm>
              <a:off x="3434632" y="3704966"/>
              <a:ext cx="2186891" cy="1263178"/>
            </a:xfrm>
            <a:prstGeom prst="roundRect">
              <a:avLst/>
            </a:prstGeom>
            <a:noFill/>
            <a:ln w="28575">
              <a:noFill/>
              <a:prstDash val="dash"/>
            </a:ln>
          </p:spPr>
          <p:style>
            <a:lnRef idx="3">
              <a:schemeClr val="lt1"/>
            </a:lnRef>
            <a:fillRef idx="1">
              <a:schemeClr val="accent4"/>
            </a:fillRef>
            <a:effectRef idx="1">
              <a:schemeClr val="accent4"/>
            </a:effectRef>
            <a:fontRef idx="minor">
              <a:schemeClr val="lt1"/>
            </a:fontRef>
          </p:style>
          <p:txBody>
            <a:bodyPr wrap="square">
              <a:spAutoFit/>
            </a:bodyPr>
            <a:lstStyle/>
            <a:p>
              <a:pPr lvl="0" algn="ctr"/>
              <a:r>
                <a:rPr lang="en-US" dirty="0"/>
                <a:t> </a:t>
              </a:r>
              <a:r>
                <a:rPr lang="en-US" sz="2400" b="1" dirty="0" err="1" smtClean="0">
                  <a:latin typeface="Times New Roman" pitchFamily="18" charset="0"/>
                  <a:cs typeface="Times New Roman" pitchFamily="18" charset="0"/>
                </a:rPr>
                <a:t>Hoạt</a:t>
              </a:r>
              <a:r>
                <a:rPr lang="en-US" sz="2400" b="1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b="1" dirty="0" err="1" smtClean="0">
                  <a:latin typeface="Times New Roman" pitchFamily="18" charset="0"/>
                  <a:cs typeface="Times New Roman" pitchFamily="18" charset="0"/>
                </a:rPr>
                <a:t>động</a:t>
              </a:r>
              <a:r>
                <a:rPr lang="en-US" sz="2400" b="1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b="1" dirty="0" err="1" smtClean="0">
                  <a:latin typeface="Times New Roman" pitchFamily="18" charset="0"/>
                  <a:cs typeface="Times New Roman" pitchFamily="18" charset="0"/>
                </a:rPr>
                <a:t>nhóm</a:t>
              </a:r>
              <a:r>
                <a:rPr lang="en-US" sz="2400" b="1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endPara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20" name="Rectangle 19"/>
          <p:cNvSpPr/>
          <p:nvPr/>
        </p:nvSpPr>
        <p:spPr>
          <a:xfrm>
            <a:off x="834687" y="1898070"/>
            <a:ext cx="7945687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3200" b="1" dirty="0">
                <a:solidFill>
                  <a:srgbClr val="0070C0"/>
                </a:solidFill>
                <a:latin typeface="Times New Roman" pitchFamily="18" charset="0"/>
                <a:ea typeface="Open Sans" panose="020B0606030504020204" pitchFamily="34" charset="0"/>
                <a:cs typeface="Times New Roman" pitchFamily="18" charset="0"/>
              </a:rPr>
              <a:t>- </a:t>
            </a:r>
            <a:r>
              <a:rPr lang="en-US" sz="3200" b="1" dirty="0" err="1">
                <a:solidFill>
                  <a:srgbClr val="0070C0"/>
                </a:solidFill>
                <a:latin typeface="Times New Roman" pitchFamily="18" charset="0"/>
                <a:ea typeface="Open Sans" panose="020B0606030504020204" pitchFamily="34" charset="0"/>
                <a:cs typeface="Times New Roman" pitchFamily="18" charset="0"/>
              </a:rPr>
              <a:t>Việc</a:t>
            </a:r>
            <a:r>
              <a:rPr lang="en-US" sz="3200" b="1" dirty="0">
                <a:solidFill>
                  <a:srgbClr val="0070C0"/>
                </a:solidFill>
                <a:latin typeface="Times New Roman" pitchFamily="18" charset="0"/>
                <a:ea typeface="Open Sans" panose="020B0606030504020204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itchFamily="18" charset="0"/>
                <a:ea typeface="Open Sans" panose="020B0606030504020204" pitchFamily="34" charset="0"/>
                <a:cs typeface="Times New Roman" pitchFamily="18" charset="0"/>
              </a:rPr>
              <a:t>làm</a:t>
            </a:r>
            <a:r>
              <a:rPr lang="en-US" sz="3200" b="1" dirty="0">
                <a:solidFill>
                  <a:srgbClr val="0070C0"/>
                </a:solidFill>
                <a:latin typeface="Times New Roman" pitchFamily="18" charset="0"/>
                <a:ea typeface="Open Sans" panose="020B0606030504020204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itchFamily="18" charset="0"/>
                <a:ea typeface="Open Sans" panose="020B0606030504020204" pitchFamily="34" charset="0"/>
                <a:cs typeface="Times New Roman" pitchFamily="18" charset="0"/>
              </a:rPr>
              <a:t>của</a:t>
            </a:r>
            <a:r>
              <a:rPr lang="en-US" sz="3200" b="1" dirty="0">
                <a:solidFill>
                  <a:srgbClr val="0070C0"/>
                </a:solidFill>
                <a:latin typeface="Times New Roman" pitchFamily="18" charset="0"/>
                <a:ea typeface="Open Sans" panose="020B0606030504020204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itchFamily="18" charset="0"/>
                <a:ea typeface="Open Sans" panose="020B0606030504020204" pitchFamily="34" charset="0"/>
                <a:cs typeface="Times New Roman" pitchFamily="18" charset="0"/>
              </a:rPr>
              <a:t>các</a:t>
            </a:r>
            <a:r>
              <a:rPr lang="en-US" sz="3200" b="1" dirty="0">
                <a:solidFill>
                  <a:srgbClr val="0070C0"/>
                </a:solidFill>
                <a:latin typeface="Times New Roman" pitchFamily="18" charset="0"/>
                <a:ea typeface="Open Sans" panose="020B0606030504020204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itchFamily="18" charset="0"/>
                <a:ea typeface="Open Sans" panose="020B0606030504020204" pitchFamily="34" charset="0"/>
                <a:cs typeface="Times New Roman" pitchFamily="18" charset="0"/>
              </a:rPr>
              <a:t>bạn</a:t>
            </a:r>
            <a:r>
              <a:rPr lang="en-US" sz="3200" b="1" dirty="0">
                <a:solidFill>
                  <a:srgbClr val="0070C0"/>
                </a:solidFill>
                <a:latin typeface="Times New Roman" pitchFamily="18" charset="0"/>
                <a:ea typeface="Open Sans" panose="020B0606030504020204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itchFamily="18" charset="0"/>
                <a:ea typeface="Open Sans" panose="020B0606030504020204" pitchFamily="34" charset="0"/>
                <a:cs typeface="Times New Roman" pitchFamily="18" charset="0"/>
              </a:rPr>
              <a:t>trong</a:t>
            </a:r>
            <a:r>
              <a:rPr lang="en-US" sz="3200" b="1" dirty="0">
                <a:solidFill>
                  <a:srgbClr val="0070C0"/>
                </a:solidFill>
                <a:latin typeface="Times New Roman" pitchFamily="18" charset="0"/>
                <a:ea typeface="Open Sans" panose="020B0606030504020204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itchFamily="18" charset="0"/>
                <a:ea typeface="Open Sans" panose="020B0606030504020204" pitchFamily="34" charset="0"/>
                <a:cs typeface="Times New Roman" pitchFamily="18" charset="0"/>
              </a:rPr>
              <a:t>tranh</a:t>
            </a:r>
            <a:r>
              <a:rPr lang="en-US" sz="3200" b="1" dirty="0">
                <a:solidFill>
                  <a:srgbClr val="0070C0"/>
                </a:solidFill>
                <a:latin typeface="Times New Roman" pitchFamily="18" charset="0"/>
                <a:ea typeface="Open Sans" panose="020B0606030504020204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itchFamily="18" charset="0"/>
                <a:ea typeface="Open Sans" panose="020B0606030504020204" pitchFamily="34" charset="0"/>
                <a:cs typeface="Times New Roman" pitchFamily="18" charset="0"/>
              </a:rPr>
              <a:t>thể</a:t>
            </a:r>
            <a:r>
              <a:rPr lang="en-US" sz="3200" b="1" dirty="0">
                <a:solidFill>
                  <a:srgbClr val="0070C0"/>
                </a:solidFill>
                <a:latin typeface="Times New Roman" pitchFamily="18" charset="0"/>
                <a:ea typeface="Open Sans" panose="020B0606030504020204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itchFamily="18" charset="0"/>
                <a:ea typeface="Open Sans" panose="020B0606030504020204" pitchFamily="34" charset="0"/>
                <a:cs typeface="Times New Roman" pitchFamily="18" charset="0"/>
              </a:rPr>
              <a:t>hiện</a:t>
            </a:r>
            <a:r>
              <a:rPr lang="en-US" sz="3200" b="1" dirty="0">
                <a:solidFill>
                  <a:srgbClr val="0070C0"/>
                </a:solidFill>
                <a:latin typeface="Times New Roman" pitchFamily="18" charset="0"/>
                <a:ea typeface="Open Sans" panose="020B0606030504020204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itchFamily="18" charset="0"/>
                <a:ea typeface="Open Sans" panose="020B0606030504020204" pitchFamily="34" charset="0"/>
                <a:cs typeface="Times New Roman" pitchFamily="18" charset="0"/>
              </a:rPr>
              <a:t>điều</a:t>
            </a:r>
            <a:r>
              <a:rPr lang="en-US" sz="3200" b="1" dirty="0">
                <a:solidFill>
                  <a:srgbClr val="0070C0"/>
                </a:solidFill>
                <a:latin typeface="Times New Roman" pitchFamily="18" charset="0"/>
                <a:ea typeface="Open Sans" panose="020B0606030504020204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itchFamily="18" charset="0"/>
                <a:ea typeface="Open Sans" panose="020B0606030504020204" pitchFamily="34" charset="0"/>
                <a:cs typeface="Times New Roman" pitchFamily="18" charset="0"/>
              </a:rPr>
              <a:t>gì</a:t>
            </a:r>
            <a:r>
              <a:rPr lang="en-US" sz="3200" b="1" dirty="0">
                <a:solidFill>
                  <a:srgbClr val="0070C0"/>
                </a:solidFill>
                <a:latin typeface="Times New Roman" pitchFamily="18" charset="0"/>
                <a:ea typeface="Open Sans" panose="020B0606030504020204" pitchFamily="34" charset="0"/>
                <a:cs typeface="Times New Roman" pitchFamily="18" charset="0"/>
              </a:rPr>
              <a:t>?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Times New Roman" pitchFamily="18" charset="0"/>
              <a:ea typeface="Open Sans" panose="020B0606030504020204" pitchFamily="34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110102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20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E461E240-957F-68A6-B878-5E155DF3E04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9"/>
          <a:stretch/>
        </p:blipFill>
        <p:spPr>
          <a:xfrm>
            <a:off x="0" y="13932"/>
            <a:ext cx="9143990" cy="6856718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301" y="152401"/>
            <a:ext cx="1836200" cy="1133633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600" y="1143000"/>
            <a:ext cx="8153400" cy="4520540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F14ACF4B-1FD9-B39F-BC8C-4021E83304F3}"/>
              </a:ext>
            </a:extLst>
          </p:cNvPr>
          <p:cNvSpPr txBox="1"/>
          <p:nvPr/>
        </p:nvSpPr>
        <p:spPr>
          <a:xfrm>
            <a:off x="1683325" y="5693397"/>
            <a:ext cx="7391390" cy="1055608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 w="28575">
            <a:noFill/>
            <a:prstDash val="dash"/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lvl="0"/>
            <a:r>
              <a:rPr lang="vi-VN" sz="2800" b="1" dirty="0">
                <a:solidFill>
                  <a:srgbClr val="FF0000"/>
                </a:solidFill>
                <a:latin typeface="Times New Roman" pitchFamily="18" charset="0"/>
                <a:ea typeface="Open Sans" panose="020B0606030504020204" pitchFamily="34" charset="0"/>
                <a:cs typeface="Times New Roman" pitchFamily="18" charset="0"/>
              </a:rPr>
              <a:t>Bạn nhỏ đã giữ đúng lời hứa với thầy giáo là không mắc lỗi và bạn nhỏ đã thực hiện được.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itchFamily="18" charset="0"/>
              <a:ea typeface="Open Sans" panose="020B0606030504020204" pitchFamily="34" charset="0"/>
              <a:cs typeface="Times New Roman" pitchFamily="18" charset="0"/>
            </a:endParaRPr>
          </a:p>
        </p:txBody>
      </p:sp>
      <p:sp>
        <p:nvSpPr>
          <p:cNvPr id="12" name="Arrow: Right 19">
            <a:extLst>
              <a:ext uri="{FF2B5EF4-FFF2-40B4-BE49-F238E27FC236}">
                <a16:creationId xmlns:a16="http://schemas.microsoft.com/office/drawing/2014/main" xmlns="" id="{81AB20EB-3D76-7640-164A-71D8752BB450}"/>
              </a:ext>
            </a:extLst>
          </p:cNvPr>
          <p:cNvSpPr/>
          <p:nvPr/>
        </p:nvSpPr>
        <p:spPr>
          <a:xfrm>
            <a:off x="1143000" y="6001680"/>
            <a:ext cx="400050" cy="328643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0953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379024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E461E240-957F-68A6-B878-5E155DF3E04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9"/>
          <a:stretch/>
        </p:blipFill>
        <p:spPr>
          <a:xfrm>
            <a:off x="-10391" y="1282"/>
            <a:ext cx="9143990" cy="6856718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301" y="152401"/>
            <a:ext cx="1836200" cy="1133633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200" y="1066800"/>
            <a:ext cx="8686799" cy="4267200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F14ACF4B-1FD9-B39F-BC8C-4021E83304F3}"/>
              </a:ext>
            </a:extLst>
          </p:cNvPr>
          <p:cNvSpPr txBox="1"/>
          <p:nvPr/>
        </p:nvSpPr>
        <p:spPr>
          <a:xfrm>
            <a:off x="1600200" y="5508531"/>
            <a:ext cx="7162799" cy="1055608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 w="28575">
            <a:noFill/>
            <a:prstDash val="dash"/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lvl="0"/>
            <a:r>
              <a:rPr lang="vi-VN" sz="2800" b="1" dirty="0">
                <a:solidFill>
                  <a:srgbClr val="FF0000"/>
                </a:solidFill>
                <a:latin typeface="Times New Roman" pitchFamily="18" charset="0"/>
                <a:ea typeface="Open Sans" panose="020B0606030504020204" pitchFamily="34" charset="0"/>
                <a:cs typeface="Times New Roman" pitchFamily="18" charset="0"/>
              </a:rPr>
              <a:t>Bạn nam giữ đúng lời hứa với bạn nữ, trả quyển truyện cho bạn nữ như đã hẹn.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itchFamily="18" charset="0"/>
              <a:ea typeface="Open Sans" panose="020B0606030504020204" pitchFamily="34" charset="0"/>
              <a:cs typeface="Times New Roman" pitchFamily="18" charset="0"/>
            </a:endParaRPr>
          </a:p>
        </p:txBody>
      </p:sp>
      <p:sp>
        <p:nvSpPr>
          <p:cNvPr id="14" name="Arrow: Right 19">
            <a:extLst>
              <a:ext uri="{FF2B5EF4-FFF2-40B4-BE49-F238E27FC236}">
                <a16:creationId xmlns:a16="http://schemas.microsoft.com/office/drawing/2014/main" xmlns="" id="{81AB20EB-3D76-7640-164A-71D8752BB450}"/>
              </a:ext>
            </a:extLst>
          </p:cNvPr>
          <p:cNvSpPr/>
          <p:nvPr/>
        </p:nvSpPr>
        <p:spPr>
          <a:xfrm>
            <a:off x="1032401" y="6036335"/>
            <a:ext cx="400050" cy="328643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0953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753646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E461E240-957F-68A6-B878-5E155DF3E04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9"/>
          <a:stretch/>
        </p:blipFill>
        <p:spPr>
          <a:xfrm>
            <a:off x="5198" y="1282"/>
            <a:ext cx="9143990" cy="6856718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301" y="152401"/>
            <a:ext cx="1836200" cy="1133633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3400" y="1143001"/>
            <a:ext cx="8153400" cy="4683920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F14ACF4B-1FD9-B39F-BC8C-4021E83304F3}"/>
              </a:ext>
            </a:extLst>
          </p:cNvPr>
          <p:cNvSpPr txBox="1"/>
          <p:nvPr/>
        </p:nvSpPr>
        <p:spPr>
          <a:xfrm>
            <a:off x="1371595" y="5999020"/>
            <a:ext cx="7777593" cy="578882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 w="28575">
            <a:noFill/>
            <a:prstDash val="dash"/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lvl="0"/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ea typeface="Open Sans" panose="020B0606030504020204" pitchFamily="34" charset="0"/>
                <a:cs typeface="Times New Roman" pitchFamily="18" charset="0"/>
              </a:rPr>
              <a:t>Anh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ea typeface="Open Sans" panose="020B0606030504020204" pitchFamily="34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ea typeface="Open Sans" panose="020B0606030504020204" pitchFamily="34" charset="0"/>
                <a:cs typeface="Times New Roman" pitchFamily="18" charset="0"/>
              </a:rPr>
              <a:t>đã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ea typeface="Open Sans" panose="020B0606030504020204" pitchFamily="34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ea typeface="Open Sans" panose="020B0606030504020204" pitchFamily="34" charset="0"/>
                <a:cs typeface="Times New Roman" pitchFamily="18" charset="0"/>
              </a:rPr>
              <a:t>giữ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ea typeface="Open Sans" panose="020B0606030504020204" pitchFamily="34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ea typeface="Open Sans" panose="020B0606030504020204" pitchFamily="34" charset="0"/>
                <a:cs typeface="Times New Roman" pitchFamily="18" charset="0"/>
              </a:rPr>
              <a:t>lời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ea typeface="Open Sans" panose="020B0606030504020204" pitchFamily="34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ea typeface="Open Sans" panose="020B0606030504020204" pitchFamily="34" charset="0"/>
                <a:cs typeface="Times New Roman" pitchFamily="18" charset="0"/>
              </a:rPr>
              <a:t>hứa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ea typeface="Open Sans" panose="020B0606030504020204" pitchFamily="34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ea typeface="Open Sans" panose="020B0606030504020204" pitchFamily="34" charset="0"/>
                <a:cs typeface="Times New Roman" pitchFamily="18" charset="0"/>
              </a:rPr>
              <a:t>làm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ea typeface="Open Sans" panose="020B0606030504020204" pitchFamily="34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ea typeface="Open Sans" panose="020B0606030504020204" pitchFamily="34" charset="0"/>
                <a:cs typeface="Times New Roman" pitchFamily="18" charset="0"/>
              </a:rPr>
              <a:t>cho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ea typeface="Open Sans" panose="020B0606030504020204" pitchFamily="34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ea typeface="Open Sans" panose="020B0606030504020204" pitchFamily="34" charset="0"/>
                <a:cs typeface="Times New Roman" pitchFamily="18" charset="0"/>
              </a:rPr>
              <a:t>em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ea typeface="Open Sans" panose="020B0606030504020204" pitchFamily="34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ea typeface="Open Sans" panose="020B0606030504020204" pitchFamily="34" charset="0"/>
                <a:cs typeface="Times New Roman" pitchFamily="18" charset="0"/>
              </a:rPr>
              <a:t>chiếc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ea typeface="Open Sans" panose="020B0606030504020204" pitchFamily="34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ea typeface="Open Sans" panose="020B0606030504020204" pitchFamily="34" charset="0"/>
                <a:cs typeface="Times New Roman" pitchFamily="18" charset="0"/>
              </a:rPr>
              <a:t>đèn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ea typeface="Open Sans" panose="020B0606030504020204" pitchFamily="34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ea typeface="Open Sans" panose="020B0606030504020204" pitchFamily="34" charset="0"/>
                <a:cs typeface="Times New Roman" pitchFamily="18" charset="0"/>
              </a:rPr>
              <a:t>ông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ea typeface="Open Sans" panose="020B0606030504020204" pitchFamily="34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ea typeface="Open Sans" panose="020B0606030504020204" pitchFamily="34" charset="0"/>
                <a:cs typeface="Times New Roman" pitchFamily="18" charset="0"/>
              </a:rPr>
              <a:t>sao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ea typeface="Open Sans" panose="020B0606030504020204" pitchFamily="34" charset="0"/>
                <a:cs typeface="Times New Roman" pitchFamily="18" charset="0"/>
              </a:rPr>
              <a:t>.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itchFamily="18" charset="0"/>
              <a:ea typeface="Open Sans" panose="020B0606030504020204" pitchFamily="34" charset="0"/>
              <a:cs typeface="Times New Roman" pitchFamily="18" charset="0"/>
            </a:endParaRPr>
          </a:p>
        </p:txBody>
      </p:sp>
      <p:sp>
        <p:nvSpPr>
          <p:cNvPr id="14" name="Arrow: Right 19">
            <a:extLst>
              <a:ext uri="{FF2B5EF4-FFF2-40B4-BE49-F238E27FC236}">
                <a16:creationId xmlns:a16="http://schemas.microsoft.com/office/drawing/2014/main" xmlns="" id="{81AB20EB-3D76-7640-164A-71D8752BB450}"/>
              </a:ext>
            </a:extLst>
          </p:cNvPr>
          <p:cNvSpPr/>
          <p:nvPr/>
        </p:nvSpPr>
        <p:spPr>
          <a:xfrm>
            <a:off x="962500" y="6168374"/>
            <a:ext cx="400050" cy="328643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0953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158819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E461E240-957F-68A6-B878-5E155DF3E04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9"/>
          <a:stretch/>
        </p:blipFill>
        <p:spPr>
          <a:xfrm>
            <a:off x="-10391" y="1282"/>
            <a:ext cx="9143990" cy="6856718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301" y="152401"/>
            <a:ext cx="1836200" cy="1133633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4800" y="1066800"/>
            <a:ext cx="8153400" cy="4562820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F14ACF4B-1FD9-B39F-BC8C-4021E83304F3}"/>
              </a:ext>
            </a:extLst>
          </p:cNvPr>
          <p:cNvSpPr txBox="1"/>
          <p:nvPr/>
        </p:nvSpPr>
        <p:spPr>
          <a:xfrm>
            <a:off x="1432450" y="5584731"/>
            <a:ext cx="7406749" cy="1055608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 w="28575">
            <a:noFill/>
            <a:prstDash val="dash"/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lvl="0"/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ea typeface="Open Sans" panose="020B0606030504020204" pitchFamily="34" charset="0"/>
                <a:cs typeface="Times New Roman" pitchFamily="18" charset="0"/>
              </a:rPr>
              <a:t>Bạn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ea typeface="Open Sans" panose="020B0606030504020204" pitchFamily="34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ea typeface="Open Sans" panose="020B0606030504020204" pitchFamily="34" charset="0"/>
                <a:cs typeface="Times New Roman" pitchFamily="18" charset="0"/>
              </a:rPr>
              <a:t>nữ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ea typeface="Open Sans" panose="020B0606030504020204" pitchFamily="34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ea typeface="Open Sans" panose="020B0606030504020204" pitchFamily="34" charset="0"/>
                <a:cs typeface="Times New Roman" pitchFamily="18" charset="0"/>
              </a:rPr>
              <a:t>đã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ea typeface="Open Sans" panose="020B0606030504020204" pitchFamily="34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ea typeface="Open Sans" panose="020B0606030504020204" pitchFamily="34" charset="0"/>
                <a:cs typeface="Times New Roman" pitchFamily="18" charset="0"/>
              </a:rPr>
              <a:t>thực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ea typeface="Open Sans" panose="020B0606030504020204" pitchFamily="34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ea typeface="Open Sans" panose="020B0606030504020204" pitchFamily="34" charset="0"/>
                <a:cs typeface="Times New Roman" pitchFamily="18" charset="0"/>
              </a:rPr>
              <a:t>hiện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ea typeface="Open Sans" panose="020B0606030504020204" pitchFamily="34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ea typeface="Open Sans" panose="020B0606030504020204" pitchFamily="34" charset="0"/>
                <a:cs typeface="Times New Roman" pitchFamily="18" charset="0"/>
              </a:rPr>
              <a:t>đúng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ea typeface="Open Sans" panose="020B0606030504020204" pitchFamily="34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ea typeface="Open Sans" panose="020B0606030504020204" pitchFamily="34" charset="0"/>
                <a:cs typeface="Times New Roman" pitchFamily="18" charset="0"/>
              </a:rPr>
              <a:t>lời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ea typeface="Open Sans" panose="020B0606030504020204" pitchFamily="34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ea typeface="Open Sans" panose="020B0606030504020204" pitchFamily="34" charset="0"/>
                <a:cs typeface="Times New Roman" pitchFamily="18" charset="0"/>
              </a:rPr>
              <a:t>hứa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ea typeface="Open Sans" panose="020B0606030504020204" pitchFamily="34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ea typeface="Open Sans" panose="020B0606030504020204" pitchFamily="34" charset="0"/>
                <a:cs typeface="Times New Roman" pitchFamily="18" charset="0"/>
              </a:rPr>
              <a:t>với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ea typeface="Open Sans" panose="020B0606030504020204" pitchFamily="34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ea typeface="Open Sans" panose="020B0606030504020204" pitchFamily="34" charset="0"/>
                <a:cs typeface="Times New Roman" pitchFamily="18" charset="0"/>
              </a:rPr>
              <a:t>chính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ea typeface="Open Sans" panose="020B0606030504020204" pitchFamily="34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ea typeface="Open Sans" panose="020B0606030504020204" pitchFamily="34" charset="0"/>
                <a:cs typeface="Times New Roman" pitchFamily="18" charset="0"/>
              </a:rPr>
              <a:t>mình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ea typeface="Open Sans" panose="020B0606030504020204" pitchFamily="34" charset="0"/>
                <a:cs typeface="Times New Roman" pitchFamily="18" charset="0"/>
              </a:rPr>
              <a:t>,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ea typeface="Open Sans" panose="020B0606030504020204" pitchFamily="34" charset="0"/>
                <a:cs typeface="Times New Roman" pitchFamily="18" charset="0"/>
              </a:rPr>
              <a:t>lời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ea typeface="Open Sans" panose="020B0606030504020204" pitchFamily="34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ea typeface="Open Sans" panose="020B0606030504020204" pitchFamily="34" charset="0"/>
                <a:cs typeface="Times New Roman" pitchFamily="18" charset="0"/>
              </a:rPr>
              <a:t>nói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ea typeface="Open Sans" panose="020B0606030504020204" pitchFamily="34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ea typeface="Open Sans" panose="020B0606030504020204" pitchFamily="34" charset="0"/>
                <a:cs typeface="Times New Roman" pitchFamily="18" charset="0"/>
              </a:rPr>
              <a:t>đi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ea typeface="Open Sans" panose="020B0606030504020204" pitchFamily="34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ea typeface="Open Sans" panose="020B0606030504020204" pitchFamily="34" charset="0"/>
                <a:cs typeface="Times New Roman" pitchFamily="18" charset="0"/>
              </a:rPr>
              <a:t>đôi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ea typeface="Open Sans" panose="020B0606030504020204" pitchFamily="34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ea typeface="Open Sans" panose="020B0606030504020204" pitchFamily="34" charset="0"/>
                <a:cs typeface="Times New Roman" pitchFamily="18" charset="0"/>
              </a:rPr>
              <a:t>với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ea typeface="Open Sans" panose="020B0606030504020204" pitchFamily="34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ea typeface="Open Sans" panose="020B0606030504020204" pitchFamily="34" charset="0"/>
                <a:cs typeface="Times New Roman" pitchFamily="18" charset="0"/>
              </a:rPr>
              <a:t>việc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ea typeface="Open Sans" panose="020B0606030504020204" pitchFamily="34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ea typeface="Open Sans" panose="020B0606030504020204" pitchFamily="34" charset="0"/>
                <a:cs typeface="Times New Roman" pitchFamily="18" charset="0"/>
              </a:rPr>
              <a:t>làm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ea typeface="Open Sans" panose="020B0606030504020204" pitchFamily="34" charset="0"/>
                <a:cs typeface="Times New Roman" pitchFamily="18" charset="0"/>
              </a:rPr>
              <a:t>.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itchFamily="18" charset="0"/>
              <a:ea typeface="Open Sans" panose="020B0606030504020204" pitchFamily="34" charset="0"/>
              <a:cs typeface="Times New Roman" pitchFamily="18" charset="0"/>
            </a:endParaRPr>
          </a:p>
        </p:txBody>
      </p:sp>
      <p:sp>
        <p:nvSpPr>
          <p:cNvPr id="14" name="Arrow: Right 19">
            <a:extLst>
              <a:ext uri="{FF2B5EF4-FFF2-40B4-BE49-F238E27FC236}">
                <a16:creationId xmlns:a16="http://schemas.microsoft.com/office/drawing/2014/main" xmlns="" id="{81AB20EB-3D76-7640-164A-71D8752BB450}"/>
              </a:ext>
            </a:extLst>
          </p:cNvPr>
          <p:cNvSpPr/>
          <p:nvPr/>
        </p:nvSpPr>
        <p:spPr>
          <a:xfrm>
            <a:off x="1032401" y="6112535"/>
            <a:ext cx="400050" cy="328643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0953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801905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E461E240-957F-68A6-B878-5E155DF3E04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9"/>
          <a:stretch/>
        </p:blipFill>
        <p:spPr>
          <a:xfrm>
            <a:off x="5206" y="1282"/>
            <a:ext cx="9143990" cy="685671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301" y="152401"/>
            <a:ext cx="1836200" cy="1133633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381000" y="1219201"/>
            <a:ext cx="87630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3200" b="1" dirty="0">
                <a:solidFill>
                  <a:srgbClr val="0070C0"/>
                </a:solidFill>
                <a:latin typeface="Times New Roman" pitchFamily="18" charset="0"/>
                <a:ea typeface="Open Sans" panose="020B0606030504020204" pitchFamily="34" charset="0"/>
                <a:cs typeface="Times New Roman" pitchFamily="18" charset="0"/>
              </a:rPr>
              <a:t>- </a:t>
            </a:r>
            <a:r>
              <a:rPr lang="en-US" sz="3200" b="1" dirty="0" err="1">
                <a:solidFill>
                  <a:srgbClr val="0070C0"/>
                </a:solidFill>
                <a:latin typeface="Times New Roman" pitchFamily="18" charset="0"/>
                <a:ea typeface="Open Sans" panose="020B0606030504020204" pitchFamily="34" charset="0"/>
                <a:cs typeface="Times New Roman" pitchFamily="18" charset="0"/>
              </a:rPr>
              <a:t>Hãy</a:t>
            </a:r>
            <a:r>
              <a:rPr lang="en-US" sz="3200" b="1" dirty="0">
                <a:solidFill>
                  <a:srgbClr val="0070C0"/>
                </a:solidFill>
                <a:latin typeface="Times New Roman" pitchFamily="18" charset="0"/>
                <a:ea typeface="Open Sans" panose="020B0606030504020204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itchFamily="18" charset="0"/>
                <a:ea typeface="Open Sans" panose="020B0606030504020204" pitchFamily="34" charset="0"/>
                <a:cs typeface="Times New Roman" pitchFamily="18" charset="0"/>
              </a:rPr>
              <a:t>nêu</a:t>
            </a:r>
            <a:r>
              <a:rPr lang="en-US" sz="3200" b="1" dirty="0">
                <a:solidFill>
                  <a:srgbClr val="0070C0"/>
                </a:solidFill>
                <a:latin typeface="Times New Roman" pitchFamily="18" charset="0"/>
                <a:ea typeface="Open Sans" panose="020B0606030504020204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itchFamily="18" charset="0"/>
                <a:ea typeface="Open Sans" panose="020B0606030504020204" pitchFamily="34" charset="0"/>
                <a:cs typeface="Times New Roman" pitchFamily="18" charset="0"/>
              </a:rPr>
              <a:t>những</a:t>
            </a:r>
            <a:r>
              <a:rPr lang="en-US" sz="3200" b="1" dirty="0">
                <a:solidFill>
                  <a:srgbClr val="0070C0"/>
                </a:solidFill>
                <a:latin typeface="Times New Roman" pitchFamily="18" charset="0"/>
                <a:ea typeface="Open Sans" panose="020B0606030504020204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itchFamily="18" charset="0"/>
                <a:ea typeface="Open Sans" panose="020B0606030504020204" pitchFamily="34" charset="0"/>
                <a:cs typeface="Times New Roman" pitchFamily="18" charset="0"/>
              </a:rPr>
              <a:t>biểu</a:t>
            </a:r>
            <a:r>
              <a:rPr lang="en-US" sz="3200" b="1" dirty="0">
                <a:solidFill>
                  <a:srgbClr val="0070C0"/>
                </a:solidFill>
                <a:latin typeface="Times New Roman" pitchFamily="18" charset="0"/>
                <a:ea typeface="Open Sans" panose="020B0606030504020204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itchFamily="18" charset="0"/>
                <a:ea typeface="Open Sans" panose="020B0606030504020204" pitchFamily="34" charset="0"/>
                <a:cs typeface="Times New Roman" pitchFamily="18" charset="0"/>
              </a:rPr>
              <a:t>hiện</a:t>
            </a:r>
            <a:r>
              <a:rPr lang="en-US" sz="3200" b="1" dirty="0">
                <a:solidFill>
                  <a:srgbClr val="0070C0"/>
                </a:solidFill>
                <a:latin typeface="Times New Roman" pitchFamily="18" charset="0"/>
                <a:ea typeface="Open Sans" panose="020B0606030504020204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itchFamily="18" charset="0"/>
                <a:ea typeface="Open Sans" panose="020B0606030504020204" pitchFamily="34" charset="0"/>
                <a:cs typeface="Times New Roman" pitchFamily="18" charset="0"/>
              </a:rPr>
              <a:t>của</a:t>
            </a:r>
            <a:r>
              <a:rPr lang="en-US" sz="3200" b="1" dirty="0">
                <a:solidFill>
                  <a:srgbClr val="0070C0"/>
                </a:solidFill>
                <a:latin typeface="Times New Roman" pitchFamily="18" charset="0"/>
                <a:ea typeface="Open Sans" panose="020B0606030504020204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itchFamily="18" charset="0"/>
                <a:ea typeface="Open Sans" panose="020B0606030504020204" pitchFamily="34" charset="0"/>
                <a:cs typeface="Times New Roman" pitchFamily="18" charset="0"/>
              </a:rPr>
              <a:t>việc</a:t>
            </a:r>
            <a:r>
              <a:rPr lang="en-US" sz="3200" b="1" dirty="0">
                <a:solidFill>
                  <a:srgbClr val="0070C0"/>
                </a:solidFill>
                <a:latin typeface="Times New Roman" pitchFamily="18" charset="0"/>
                <a:ea typeface="Open Sans" panose="020B0606030504020204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itchFamily="18" charset="0"/>
                <a:ea typeface="Open Sans" panose="020B0606030504020204" pitchFamily="34" charset="0"/>
                <a:cs typeface="Times New Roman" pitchFamily="18" charset="0"/>
              </a:rPr>
              <a:t>giữ</a:t>
            </a:r>
            <a:r>
              <a:rPr lang="en-US" sz="3200" b="1" dirty="0">
                <a:solidFill>
                  <a:srgbClr val="0070C0"/>
                </a:solidFill>
                <a:latin typeface="Times New Roman" pitchFamily="18" charset="0"/>
                <a:ea typeface="Open Sans" panose="020B0606030504020204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itchFamily="18" charset="0"/>
                <a:ea typeface="Open Sans" panose="020B0606030504020204" pitchFamily="34" charset="0"/>
                <a:cs typeface="Times New Roman" pitchFamily="18" charset="0"/>
              </a:rPr>
              <a:t>lời</a:t>
            </a:r>
            <a:r>
              <a:rPr lang="en-US" sz="3200" b="1" dirty="0">
                <a:solidFill>
                  <a:srgbClr val="0070C0"/>
                </a:solidFill>
                <a:latin typeface="Times New Roman" pitchFamily="18" charset="0"/>
                <a:ea typeface="Open Sans" panose="020B0606030504020204" pitchFamily="34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Times New Roman" pitchFamily="18" charset="0"/>
                <a:ea typeface="Open Sans" panose="020B0606030504020204" pitchFamily="34" charset="0"/>
                <a:cs typeface="Times New Roman" pitchFamily="18" charset="0"/>
              </a:rPr>
              <a:t>hứa</a:t>
            </a:r>
            <a:r>
              <a:rPr lang="en-US" sz="3200" b="1" dirty="0" smtClean="0">
                <a:solidFill>
                  <a:srgbClr val="0070C0"/>
                </a:solidFill>
                <a:latin typeface="Times New Roman" pitchFamily="18" charset="0"/>
                <a:ea typeface="Open Sans" panose="020B0606030504020204" pitchFamily="34" charset="0"/>
                <a:cs typeface="Times New Roman" pitchFamily="18" charset="0"/>
              </a:rPr>
              <a:t>.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Times New Roman" pitchFamily="18" charset="0"/>
              <a:ea typeface="Open Sans" panose="020B0606030504020204" pitchFamily="34" charset="0"/>
              <a:cs typeface="Times New Roman" pitchFamily="18" charset="0"/>
            </a:endParaRPr>
          </a:p>
        </p:txBody>
      </p:sp>
      <p:pic>
        <p:nvPicPr>
          <p:cNvPr id="9220" name="Picture 4" descr="Trẻ em 10 tuổi nên đọc sách gì? Top 20 cuốn sách không thể bỏ qua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1269" y="3886200"/>
            <a:ext cx="3635531" cy="25327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2" name="Picture 6" descr="Sóc Nhí - xem tranh - Họa sĩ nhí - Xem tranh - Trực nhật lớp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3886200"/>
            <a:ext cx="3810000" cy="258937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sp>
        <p:nvSpPr>
          <p:cNvPr id="22" name="Heart 21">
            <a:extLst>
              <a:ext uri="{FF2B5EF4-FFF2-40B4-BE49-F238E27FC236}">
                <a16:creationId xmlns:a16="http://schemas.microsoft.com/office/drawing/2014/main" xmlns="" id="{985E27D8-23C4-582F-A915-1C875EB15499}"/>
              </a:ext>
            </a:extLst>
          </p:cNvPr>
          <p:cNvSpPr/>
          <p:nvPr/>
        </p:nvSpPr>
        <p:spPr>
          <a:xfrm>
            <a:off x="1543050" y="2057398"/>
            <a:ext cx="2457451" cy="1828801"/>
          </a:xfrm>
          <a:prstGeom prst="heart">
            <a:avLst/>
          </a:prstGeom>
          <a:solidFill>
            <a:srgbClr val="00FF00"/>
          </a:solidFill>
          <a:ln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 smtClean="0">
              <a:solidFill>
                <a:srgbClr val="60FA72"/>
              </a:solidFill>
              <a:latin typeface="Nunito Black" panose="020B0604020202020204" charset="0"/>
            </a:endParaRPr>
          </a:p>
          <a:p>
            <a:pPr algn="ctr"/>
            <a:r>
              <a:rPr lang="vi-VN" sz="2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mượn sách trả đúng hẹn</a:t>
            </a:r>
            <a:endParaRPr lang="en-US" sz="24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Heart 22">
            <a:extLst>
              <a:ext uri="{FF2B5EF4-FFF2-40B4-BE49-F238E27FC236}">
                <a16:creationId xmlns:a16="http://schemas.microsoft.com/office/drawing/2014/main" xmlns="" id="{2225EECC-A6D3-B2E7-9C6F-97E237E986CB}"/>
              </a:ext>
            </a:extLst>
          </p:cNvPr>
          <p:cNvSpPr/>
          <p:nvPr/>
        </p:nvSpPr>
        <p:spPr>
          <a:xfrm>
            <a:off x="4876800" y="2062722"/>
            <a:ext cx="2819400" cy="1805326"/>
          </a:xfrm>
          <a:prstGeom prst="hear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smtClean="0">
              <a:latin typeface="Nunito Black" panose="020B0604020202020204" charset="0"/>
            </a:endParaRPr>
          </a:p>
          <a:p>
            <a:pPr algn="ctr"/>
            <a:r>
              <a:rPr lang="vi-VN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trực nhật giúp bạn như đã hứa,…</a:t>
            </a:r>
            <a:endParaRPr lang="en-US" sz="24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586605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92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92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92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92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22" grpId="0" animBg="1"/>
      <p:bldP spid="2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Nguồn gốc ngày Quốc tế Thiếu nhi 1/6 và món quà ý nghĩa cho trẻ mùa  Covid-19 - Báo Kinh tế đô thị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-13855"/>
            <a:ext cx="9144001" cy="68718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FF546CBF-4E08-3BAC-E9FE-E3D3E99057AE}"/>
              </a:ext>
            </a:extLst>
          </p:cNvPr>
          <p:cNvSpPr txBox="1"/>
          <p:nvPr/>
        </p:nvSpPr>
        <p:spPr>
          <a:xfrm>
            <a:off x="2867433" y="2401801"/>
            <a:ext cx="477852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KHỞI ĐỘNG</a:t>
            </a:r>
          </a:p>
        </p:txBody>
      </p:sp>
    </p:spTree>
    <p:extLst>
      <p:ext uri="{BB962C8B-B14F-4D97-AF65-F5344CB8AC3E}">
        <p14:creationId xmlns:p14="http://schemas.microsoft.com/office/powerpoint/2010/main" val="14526597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66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66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66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rcRect l="9932" t="23351" r="28291" b="13611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550" y="-736600"/>
            <a:ext cx="9148550" cy="6861412"/>
          </a:xfrm>
          <a:prstGeom prst="rect">
            <a:avLst/>
          </a:prstGeom>
        </p:spPr>
      </p:pic>
      <p:grpSp>
        <p:nvGrpSpPr>
          <p:cNvPr id="8" name="Group 3"/>
          <p:cNvGrpSpPr/>
          <p:nvPr/>
        </p:nvGrpSpPr>
        <p:grpSpPr>
          <a:xfrm>
            <a:off x="2056687" y="215078"/>
            <a:ext cx="4991813" cy="6655750"/>
            <a:chOff x="0" y="0"/>
            <a:chExt cx="6350000" cy="6350000"/>
          </a:xfrm>
        </p:grpSpPr>
        <p:sp>
          <p:nvSpPr>
            <p:cNvPr id="10" name="Freeform 4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FDFBE2"/>
            </a:solidFill>
          </p:spPr>
        </p:sp>
      </p:grpSp>
      <p:pic>
        <p:nvPicPr>
          <p:cNvPr id="3" name="Picture 3" descr="C:\Users\ADMIN\Desktop\Bach tuyet\arbre-majestueux-42629281.jpg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>
                        <a14:backgroundMark x1="47875" y1="35969" x2="47875" y2="3730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77147" y="-113953"/>
            <a:ext cx="4734898" cy="70859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3" descr="C:\Users\ADMIN\Desktop\Bach tuyet\arbre-majestueux-42629281.jpg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>
                        <a14:backgroundMark x1="47875" y1="35969" x2="47875" y2="3730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04313" y="-537524"/>
            <a:ext cx="4734898" cy="70859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257300" y="4022725"/>
            <a:ext cx="2361323" cy="3148430"/>
          </a:xfrm>
          <a:prstGeom prst="rect">
            <a:avLst/>
          </a:prstGeom>
        </p:spPr>
      </p:pic>
      <p:pic>
        <p:nvPicPr>
          <p:cNvPr id="13" name="图片 17">
            <a:extLst>
              <a:ext uri="{FF2B5EF4-FFF2-40B4-BE49-F238E27FC236}">
                <a16:creationId xmlns:a16="http://schemas.microsoft.com/office/drawing/2014/main" xmlns="" id="{5E489BE9-65D2-446E-AD6F-D5BB4A0F0D78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4216" y="2984311"/>
            <a:ext cx="3288648" cy="438486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7D5CFD09-EFFF-4F94-A0C6-C256263370E9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429105" y="2590453"/>
            <a:ext cx="6281239" cy="190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044080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42A4FC2C-047E-45A5-965D-8E1E3BF09BC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 bwMode="white">
          <a:xfrm>
            <a:off x="1143" y="0"/>
            <a:ext cx="9141714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120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B3E6FFE7-EF9B-1BA6-1260-2C52CAA389D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9"/>
          <a:stretch/>
        </p:blipFill>
        <p:spPr>
          <a:xfrm>
            <a:off x="10" y="1282"/>
            <a:ext cx="9143990" cy="685671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4"/>
          <a:srcRect t="17777" r="3889" b="2234"/>
          <a:stretch/>
        </p:blipFill>
        <p:spPr>
          <a:xfrm>
            <a:off x="99869" y="76200"/>
            <a:ext cx="1881332" cy="838200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316219E4-E4AB-AB44-480D-4957E98F77FE}"/>
              </a:ext>
            </a:extLst>
          </p:cNvPr>
          <p:cNvSpPr txBox="1"/>
          <p:nvPr/>
        </p:nvSpPr>
        <p:spPr>
          <a:xfrm>
            <a:off x="2566556" y="510781"/>
            <a:ext cx="606829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Chia </a:t>
            </a:r>
            <a:r>
              <a:rPr lang="en-US" sz="4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sẻ</a:t>
            </a:r>
            <a:r>
              <a:rPr lang="en-US" sz="4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trải</a:t>
            </a:r>
            <a:r>
              <a:rPr lang="en-US" sz="4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nghiệm</a:t>
            </a:r>
            <a:r>
              <a:rPr lang="en-US" sz="4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en-US" sz="48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316219E4-E4AB-AB44-480D-4957E98F77FE}"/>
              </a:ext>
            </a:extLst>
          </p:cNvPr>
          <p:cNvSpPr txBox="1"/>
          <p:nvPr/>
        </p:nvSpPr>
        <p:spPr>
          <a:xfrm>
            <a:off x="146887" y="1692177"/>
            <a:ext cx="662669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30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3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ai</a:t>
            </a:r>
            <a:r>
              <a:rPr lang="en-US" sz="3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hứa</a:t>
            </a:r>
            <a:r>
              <a:rPr lang="en-US" sz="3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3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3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điều</a:t>
            </a:r>
            <a:r>
              <a:rPr lang="en-US" sz="3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3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chưa</a:t>
            </a:r>
            <a:r>
              <a:rPr lang="en-US" sz="3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sz="30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316219E4-E4AB-AB44-480D-4957E98F77FE}"/>
              </a:ext>
            </a:extLst>
          </p:cNvPr>
          <p:cNvSpPr txBox="1"/>
          <p:nvPr/>
        </p:nvSpPr>
        <p:spPr>
          <a:xfrm>
            <a:off x="119177" y="2381864"/>
            <a:ext cx="8796223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3000" b="1" dirty="0" err="1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30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sz="30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0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30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30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30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lời</a:t>
            </a:r>
            <a:r>
              <a:rPr lang="en-US" sz="30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hứa</a:t>
            </a:r>
            <a:r>
              <a:rPr lang="en-US" sz="30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30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30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30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sz="3000" b="1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316219E4-E4AB-AB44-480D-4957E98F77FE}"/>
              </a:ext>
            </a:extLst>
          </p:cNvPr>
          <p:cNvSpPr txBox="1"/>
          <p:nvPr/>
        </p:nvSpPr>
        <p:spPr>
          <a:xfrm>
            <a:off x="146887" y="3152001"/>
            <a:ext cx="5838427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3000" b="1" dirty="0" err="1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30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sz="30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000" b="1" dirty="0" err="1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30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cảm</a:t>
            </a:r>
            <a:r>
              <a:rPr lang="en-US" sz="30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thấy</a:t>
            </a:r>
            <a:r>
              <a:rPr lang="en-US" sz="30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sz="30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30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sz="3000" b="1" dirty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" name="Picture 2" descr="Chia Sẻ Hay Chia Sẽ Mới Đúng Chính Tả Tiếng Việt? Quy Tắc Viết Đúng Chính Tả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3352801"/>
            <a:ext cx="3733791" cy="3519280"/>
          </a:xfrm>
          <a:prstGeom prst="hear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515812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4" grpId="0"/>
      <p:bldP spid="1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25852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4AC04086-0D19-EF3A-233B-0DCB7E55E9CC}"/>
              </a:ext>
            </a:extLst>
          </p:cNvPr>
          <p:cNvSpPr txBox="1"/>
          <p:nvPr/>
        </p:nvSpPr>
        <p:spPr>
          <a:xfrm>
            <a:off x="762000" y="2438400"/>
            <a:ext cx="4876800" cy="1781604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lIns="60960" tIns="30480" rIns="60960" bIns="30480" rtlCol="0" anchor="b">
            <a:no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400"/>
              </a:spcAft>
            </a:pPr>
            <a:r>
              <a:rPr lang="en-US" sz="7200" dirty="0" err="1">
                <a:solidFill>
                  <a:srgbClr val="00B05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Khám</a:t>
            </a:r>
            <a:r>
              <a:rPr lang="en-US" sz="7200" dirty="0">
                <a:solidFill>
                  <a:srgbClr val="00B05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US" sz="7200" dirty="0" err="1">
                <a:solidFill>
                  <a:srgbClr val="00B05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phá</a:t>
            </a:r>
            <a:endParaRPr lang="en-US" sz="7200" dirty="0">
              <a:solidFill>
                <a:srgbClr val="00B050"/>
              </a:solidFill>
              <a:latin typeface="Times New Roman" pitchFamily="18" charset="0"/>
              <a:ea typeface="+mj-ea"/>
              <a:cs typeface="Times New Roman" pitchFamily="18" charset="0"/>
            </a:endParaRP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400"/>
              </a:spcAft>
            </a:pPr>
            <a:endParaRPr lang="en-US" sz="6400" dirty="0">
              <a:solidFill>
                <a:srgbClr val="5ACDFF"/>
              </a:solidFill>
              <a:latin typeface="Sigmar One" panose="00000500000000000000" pitchFamily="2" charset="0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10554751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Nguồn gốc ngày Quốc tế Thiếu nhi 1/6 và món quà ý nghĩa cho trẻ mùa  Covid-19 - Báo Kinh tế đô thị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-13855"/>
            <a:ext cx="9144001" cy="68718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590546" y="2517846"/>
            <a:ext cx="795762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 err="1">
                <a:solidFill>
                  <a:srgbClr val="00B050"/>
                </a:solidFill>
                <a:latin typeface="Times New Roman" pitchFamily="18" charset="0"/>
                <a:ea typeface="NSimSun" panose="02010609030101010101" pitchFamily="49" charset="-122"/>
                <a:cs typeface="Times New Roman" pitchFamily="18" charset="0"/>
              </a:rPr>
              <a:t>Tìm</a:t>
            </a:r>
            <a:r>
              <a:rPr lang="en-US" sz="3600" b="1" dirty="0">
                <a:solidFill>
                  <a:srgbClr val="00B050"/>
                </a:solidFill>
                <a:latin typeface="Times New Roman" pitchFamily="18" charset="0"/>
                <a:ea typeface="NSimSun" panose="02010609030101010101" pitchFamily="49" charset="-122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B050"/>
                </a:solidFill>
                <a:latin typeface="Times New Roman" pitchFamily="18" charset="0"/>
                <a:ea typeface="NSimSun" panose="02010609030101010101" pitchFamily="49" charset="-122"/>
                <a:cs typeface="Times New Roman" pitchFamily="18" charset="0"/>
              </a:rPr>
              <a:t>hiểu</a:t>
            </a:r>
            <a:r>
              <a:rPr lang="en-US" sz="3600" b="1" dirty="0">
                <a:solidFill>
                  <a:srgbClr val="00B050"/>
                </a:solidFill>
                <a:latin typeface="Times New Roman" pitchFamily="18" charset="0"/>
                <a:ea typeface="NSimSun" panose="02010609030101010101" pitchFamily="49" charset="-122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B050"/>
                </a:solidFill>
                <a:latin typeface="Times New Roman" pitchFamily="18" charset="0"/>
                <a:ea typeface="NSimSun" panose="02010609030101010101" pitchFamily="49" charset="-122"/>
                <a:cs typeface="Times New Roman" pitchFamily="18" charset="0"/>
              </a:rPr>
              <a:t>biểu</a:t>
            </a:r>
            <a:r>
              <a:rPr lang="en-US" sz="3600" b="1" dirty="0">
                <a:solidFill>
                  <a:srgbClr val="00B050"/>
                </a:solidFill>
                <a:latin typeface="Times New Roman" pitchFamily="18" charset="0"/>
                <a:ea typeface="NSimSun" panose="02010609030101010101" pitchFamily="49" charset="-122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B050"/>
                </a:solidFill>
                <a:latin typeface="Times New Roman" pitchFamily="18" charset="0"/>
                <a:ea typeface="NSimSun" panose="02010609030101010101" pitchFamily="49" charset="-122"/>
                <a:cs typeface="Times New Roman" pitchFamily="18" charset="0"/>
              </a:rPr>
              <a:t>hiện</a:t>
            </a:r>
            <a:r>
              <a:rPr lang="en-US" sz="3600" b="1" dirty="0">
                <a:solidFill>
                  <a:srgbClr val="00B050"/>
                </a:solidFill>
                <a:latin typeface="Times New Roman" pitchFamily="18" charset="0"/>
                <a:ea typeface="NSimSun" panose="02010609030101010101" pitchFamily="49" charset="-122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B050"/>
                </a:solidFill>
                <a:latin typeface="Times New Roman" pitchFamily="18" charset="0"/>
                <a:ea typeface="NSimSun" panose="02010609030101010101" pitchFamily="49" charset="-122"/>
                <a:cs typeface="Times New Roman" pitchFamily="18" charset="0"/>
              </a:rPr>
              <a:t>của</a:t>
            </a:r>
            <a:r>
              <a:rPr lang="en-US" sz="3600" b="1" dirty="0">
                <a:solidFill>
                  <a:srgbClr val="00B050"/>
                </a:solidFill>
                <a:latin typeface="Times New Roman" pitchFamily="18" charset="0"/>
                <a:ea typeface="NSimSun" panose="02010609030101010101" pitchFamily="49" charset="-122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B050"/>
                </a:solidFill>
                <a:latin typeface="Times New Roman" pitchFamily="18" charset="0"/>
                <a:ea typeface="NSimSun" panose="02010609030101010101" pitchFamily="49" charset="-122"/>
                <a:cs typeface="Times New Roman" pitchFamily="18" charset="0"/>
              </a:rPr>
              <a:t>việc</a:t>
            </a:r>
            <a:r>
              <a:rPr lang="en-US" sz="3600" b="1" dirty="0">
                <a:solidFill>
                  <a:srgbClr val="00B050"/>
                </a:solidFill>
                <a:latin typeface="Times New Roman" pitchFamily="18" charset="0"/>
                <a:ea typeface="NSimSun" panose="02010609030101010101" pitchFamily="49" charset="-122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B050"/>
                </a:solidFill>
                <a:latin typeface="Times New Roman" pitchFamily="18" charset="0"/>
                <a:ea typeface="NSimSun" panose="02010609030101010101" pitchFamily="49" charset="-122"/>
                <a:cs typeface="Times New Roman" pitchFamily="18" charset="0"/>
              </a:rPr>
              <a:t>giữ</a:t>
            </a:r>
            <a:r>
              <a:rPr lang="en-US" sz="3600" b="1" dirty="0">
                <a:solidFill>
                  <a:srgbClr val="00B050"/>
                </a:solidFill>
                <a:latin typeface="Times New Roman" pitchFamily="18" charset="0"/>
                <a:ea typeface="NSimSun" panose="02010609030101010101" pitchFamily="49" charset="-122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B050"/>
                </a:solidFill>
                <a:latin typeface="Times New Roman" pitchFamily="18" charset="0"/>
                <a:ea typeface="NSimSun" panose="02010609030101010101" pitchFamily="49" charset="-122"/>
                <a:cs typeface="Times New Roman" pitchFamily="18" charset="0"/>
              </a:rPr>
              <a:t>lời</a:t>
            </a:r>
            <a:r>
              <a:rPr lang="en-US" sz="3600" b="1" dirty="0">
                <a:solidFill>
                  <a:srgbClr val="00B050"/>
                </a:solidFill>
                <a:latin typeface="Times New Roman" pitchFamily="18" charset="0"/>
                <a:ea typeface="NSimSun" panose="02010609030101010101" pitchFamily="49" charset="-122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B050"/>
                </a:solidFill>
                <a:latin typeface="Times New Roman" pitchFamily="18" charset="0"/>
                <a:ea typeface="NSimSun" panose="02010609030101010101" pitchFamily="49" charset="-122"/>
                <a:cs typeface="Times New Roman" pitchFamily="18" charset="0"/>
              </a:rPr>
              <a:t>hứa</a:t>
            </a:r>
            <a:r>
              <a:rPr lang="en-US" sz="3600" b="1" dirty="0">
                <a:solidFill>
                  <a:srgbClr val="00B050"/>
                </a:solidFill>
                <a:latin typeface="Times New Roman" pitchFamily="18" charset="0"/>
                <a:ea typeface="NSimSun" panose="02010609030101010101" pitchFamily="49" charset="-122"/>
                <a:cs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2595979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66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66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66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E461E240-957F-68A6-B878-5E155DF3E04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9"/>
          <a:stretch/>
        </p:blipFill>
        <p:spPr>
          <a:xfrm>
            <a:off x="10" y="1282"/>
            <a:ext cx="9143990" cy="6856718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301" y="152402"/>
            <a:ext cx="1836200" cy="849242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838200" y="1295400"/>
            <a:ext cx="622798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60953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NSimSun" panose="02010609030101010101" pitchFamily="49" charset="-122"/>
                <a:cs typeface="Times New Roman" pitchFamily="18" charset="0"/>
              </a:rPr>
              <a:t>Tìm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NSimSun" panose="02010609030101010101" pitchFamily="49" charset="-122"/>
                <a:cs typeface="Times New Roman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NSimSun" panose="02010609030101010101" pitchFamily="49" charset="-122"/>
                <a:cs typeface="Times New Roman" pitchFamily="18" charset="0"/>
              </a:rPr>
              <a:t>hiểu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NSimSun" panose="02010609030101010101" pitchFamily="49" charset="-122"/>
                <a:cs typeface="Times New Roman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NSimSun" panose="02010609030101010101" pitchFamily="49" charset="-122"/>
                <a:cs typeface="Times New Roman" pitchFamily="18" charset="0"/>
              </a:rPr>
              <a:t>biểu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NSimSun" panose="02010609030101010101" pitchFamily="49" charset="-122"/>
                <a:cs typeface="Times New Roman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NSimSun" panose="02010609030101010101" pitchFamily="49" charset="-122"/>
                <a:cs typeface="Times New Roman" pitchFamily="18" charset="0"/>
              </a:rPr>
              <a:t>hiện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NSimSun" panose="02010609030101010101" pitchFamily="49" charset="-122"/>
                <a:cs typeface="Times New Roman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NSimSun" panose="02010609030101010101" pitchFamily="49" charset="-122"/>
                <a:cs typeface="Times New Roman" pitchFamily="18" charset="0"/>
              </a:rPr>
              <a:t>của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NSimSun" panose="02010609030101010101" pitchFamily="49" charset="-122"/>
                <a:cs typeface="Times New Roman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NSimSun" panose="02010609030101010101" pitchFamily="49" charset="-122"/>
                <a:cs typeface="Times New Roman" pitchFamily="18" charset="0"/>
              </a:rPr>
              <a:t>việc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NSimSun" panose="02010609030101010101" pitchFamily="49" charset="-122"/>
                <a:cs typeface="Times New Roman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NSimSun" panose="02010609030101010101" pitchFamily="49" charset="-122"/>
                <a:cs typeface="Times New Roman" pitchFamily="18" charset="0"/>
              </a:rPr>
              <a:t>giữ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NSimSun" panose="02010609030101010101" pitchFamily="49" charset="-122"/>
                <a:cs typeface="Times New Roman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NSimSun" panose="02010609030101010101" pitchFamily="49" charset="-122"/>
                <a:cs typeface="Times New Roman" pitchFamily="18" charset="0"/>
              </a:rPr>
              <a:t>lời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NSimSun" panose="02010609030101010101" pitchFamily="49" charset="-122"/>
                <a:cs typeface="Times New Roman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NSimSun" panose="02010609030101010101" pitchFamily="49" charset="-122"/>
                <a:cs typeface="Times New Roman" pitchFamily="18" charset="0"/>
              </a:rPr>
              <a:t>hứa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NSimSun" panose="02010609030101010101" pitchFamily="49" charset="-122"/>
                <a:cs typeface="Times New Roman" pitchFamily="18" charset="0"/>
              </a:rPr>
              <a:t>.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274090" y="1208157"/>
            <a:ext cx="584891" cy="707886"/>
            <a:chOff x="2753053" y="293757"/>
            <a:chExt cx="779855" cy="707886"/>
          </a:xfrm>
        </p:grpSpPr>
        <p:sp>
          <p:nvSpPr>
            <p:cNvPr id="5" name="Oval 4"/>
            <p:cNvSpPr/>
            <p:nvPr/>
          </p:nvSpPr>
          <p:spPr>
            <a:xfrm>
              <a:off x="2753053" y="381000"/>
              <a:ext cx="779855" cy="533400"/>
            </a:xfrm>
            <a:prstGeom prst="ellipse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60953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" name="Rectangle 5"/>
            <p:cNvSpPr/>
            <p:nvPr/>
          </p:nvSpPr>
          <p:spPr>
            <a:xfrm>
              <a:off x="2874542" y="293757"/>
              <a:ext cx="635239" cy="70788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l" defTabSz="60953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1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rPr>
                <a:t>1</a:t>
              </a:r>
              <a:r>
                <a:rPr kumimoji="0" lang="en-US" sz="4000" b="1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Nunito Black" pitchFamily="2" charset="0"/>
                  <a:ea typeface="+mn-ea"/>
                  <a:cs typeface="+mn-cs"/>
                </a:rPr>
                <a:t> </a:t>
              </a:r>
              <a:endPara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8" name="Rectangle 7"/>
          <p:cNvSpPr/>
          <p:nvPr/>
        </p:nvSpPr>
        <p:spPr>
          <a:xfrm>
            <a:off x="838200" y="2133600"/>
            <a:ext cx="626165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60953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a.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Kể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chuyện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theo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tranh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và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trả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lời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câu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hỏi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sau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Open Sans" panose="020B0606030504020204" pitchFamily="34" charset="0"/>
                <a:ea typeface="+mn-ea"/>
                <a:cs typeface="+mn-cs"/>
              </a:rPr>
              <a:t>: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chemeClr val="accent6">
                  <a:lumMod val="50000"/>
                </a:scheme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95400" y="3276601"/>
            <a:ext cx="5172699" cy="3137924"/>
          </a:xfrm>
          <a:prstGeom prst="rect">
            <a:avLst/>
          </a:prstGeom>
        </p:spPr>
      </p:pic>
      <p:grpSp>
        <p:nvGrpSpPr>
          <p:cNvPr id="14" name="Group 13"/>
          <p:cNvGrpSpPr/>
          <p:nvPr/>
        </p:nvGrpSpPr>
        <p:grpSpPr>
          <a:xfrm>
            <a:off x="6324600" y="3728876"/>
            <a:ext cx="2621057" cy="1331088"/>
            <a:chOff x="3025588" y="3361766"/>
            <a:chExt cx="2918012" cy="1828800"/>
          </a:xfrm>
          <a:solidFill>
            <a:srgbClr val="0DA33B"/>
          </a:solidFill>
        </p:grpSpPr>
        <p:sp>
          <p:nvSpPr>
            <p:cNvPr id="15" name="Cloud 14"/>
            <p:cNvSpPr/>
            <p:nvPr/>
          </p:nvSpPr>
          <p:spPr>
            <a:xfrm>
              <a:off x="3025588" y="3361766"/>
              <a:ext cx="2918012" cy="1828800"/>
            </a:xfrm>
            <a:prstGeom prst="cloud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xmlns="" id="{F14ACF4B-1FD9-B39F-BC8C-4021E83304F3}"/>
                </a:ext>
              </a:extLst>
            </p:cNvPr>
            <p:cNvSpPr txBox="1"/>
            <p:nvPr/>
          </p:nvSpPr>
          <p:spPr>
            <a:xfrm>
              <a:off x="3434632" y="3704966"/>
              <a:ext cx="2186891" cy="1263178"/>
            </a:xfrm>
            <a:prstGeom prst="roundRect">
              <a:avLst/>
            </a:prstGeom>
            <a:noFill/>
            <a:ln w="28575">
              <a:noFill/>
              <a:prstDash val="dash"/>
            </a:ln>
          </p:spPr>
          <p:style>
            <a:lnRef idx="3">
              <a:schemeClr val="lt1"/>
            </a:lnRef>
            <a:fillRef idx="1">
              <a:schemeClr val="accent4"/>
            </a:fillRef>
            <a:effectRef idx="1">
              <a:schemeClr val="accent4"/>
            </a:effectRef>
            <a:fontRef idx="minor">
              <a:schemeClr val="lt1"/>
            </a:fontRef>
          </p:style>
          <p:txBody>
            <a:bodyPr wrap="square">
              <a:spAutoFit/>
            </a:bodyPr>
            <a:lstStyle/>
            <a:p>
              <a:pPr lvl="0" algn="ctr"/>
              <a:r>
                <a:rPr lang="en-US" dirty="0"/>
                <a:t> </a:t>
              </a:r>
              <a:r>
                <a:rPr lang="en-US" sz="2400" b="1" dirty="0" err="1" smtClean="0">
                  <a:latin typeface="Times New Roman" pitchFamily="18" charset="0"/>
                  <a:cs typeface="Times New Roman" pitchFamily="18" charset="0"/>
                </a:rPr>
                <a:t>Hoạt</a:t>
              </a:r>
              <a:r>
                <a:rPr lang="en-US" sz="2400" b="1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b="1" dirty="0" err="1" smtClean="0">
                  <a:latin typeface="Times New Roman" pitchFamily="18" charset="0"/>
                  <a:cs typeface="Times New Roman" pitchFamily="18" charset="0"/>
                </a:rPr>
                <a:t>động</a:t>
              </a:r>
              <a:r>
                <a:rPr lang="en-US" sz="2400" b="1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b="1" dirty="0" err="1" smtClean="0">
                  <a:latin typeface="Times New Roman" pitchFamily="18" charset="0"/>
                  <a:cs typeface="Times New Roman" pitchFamily="18" charset="0"/>
                </a:rPr>
                <a:t>nhóm</a:t>
              </a:r>
              <a:r>
                <a:rPr lang="en-US" sz="2400" b="1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endPara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8384211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E461E240-957F-68A6-B878-5E155DF3E04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9"/>
          <a:stretch/>
        </p:blipFill>
        <p:spPr>
          <a:xfrm>
            <a:off x="10" y="1282"/>
            <a:ext cx="9143990" cy="6856718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301" y="152401"/>
            <a:ext cx="1836200" cy="1133633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1032401" y="1380204"/>
            <a:ext cx="622798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60953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NSimSun" panose="02010609030101010101" pitchFamily="49" charset="-122"/>
                <a:cs typeface="Times New Roman" pitchFamily="18" charset="0"/>
              </a:rPr>
              <a:t>Tìm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NSimSun" panose="02010609030101010101" pitchFamily="49" charset="-122"/>
                <a:cs typeface="Times New Roman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NSimSun" panose="02010609030101010101" pitchFamily="49" charset="-122"/>
                <a:cs typeface="Times New Roman" pitchFamily="18" charset="0"/>
              </a:rPr>
              <a:t>hiểu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NSimSun" panose="02010609030101010101" pitchFamily="49" charset="-122"/>
                <a:cs typeface="Times New Roman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NSimSun" panose="02010609030101010101" pitchFamily="49" charset="-122"/>
                <a:cs typeface="Times New Roman" pitchFamily="18" charset="0"/>
              </a:rPr>
              <a:t>biểu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NSimSun" panose="02010609030101010101" pitchFamily="49" charset="-122"/>
                <a:cs typeface="Times New Roman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NSimSun" panose="02010609030101010101" pitchFamily="49" charset="-122"/>
                <a:cs typeface="Times New Roman" pitchFamily="18" charset="0"/>
              </a:rPr>
              <a:t>hiện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NSimSun" panose="02010609030101010101" pitchFamily="49" charset="-122"/>
                <a:cs typeface="Times New Roman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NSimSun" panose="02010609030101010101" pitchFamily="49" charset="-122"/>
                <a:cs typeface="Times New Roman" pitchFamily="18" charset="0"/>
              </a:rPr>
              <a:t>của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NSimSun" panose="02010609030101010101" pitchFamily="49" charset="-122"/>
                <a:cs typeface="Times New Roman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NSimSun" panose="02010609030101010101" pitchFamily="49" charset="-122"/>
                <a:cs typeface="Times New Roman" pitchFamily="18" charset="0"/>
              </a:rPr>
              <a:t>việc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NSimSun" panose="02010609030101010101" pitchFamily="49" charset="-122"/>
                <a:cs typeface="Times New Roman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NSimSun" panose="02010609030101010101" pitchFamily="49" charset="-122"/>
                <a:cs typeface="Times New Roman" pitchFamily="18" charset="0"/>
              </a:rPr>
              <a:t>giữ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NSimSun" panose="02010609030101010101" pitchFamily="49" charset="-122"/>
                <a:cs typeface="Times New Roman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NSimSun" panose="02010609030101010101" pitchFamily="49" charset="-122"/>
                <a:cs typeface="Times New Roman" pitchFamily="18" charset="0"/>
              </a:rPr>
              <a:t>lời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NSimSun" panose="02010609030101010101" pitchFamily="49" charset="-122"/>
                <a:cs typeface="Times New Roman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NSimSun" panose="02010609030101010101" pitchFamily="49" charset="-122"/>
                <a:cs typeface="Times New Roman" pitchFamily="18" charset="0"/>
              </a:rPr>
              <a:t>hứa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NSimSun" panose="02010609030101010101" pitchFamily="49" charset="-122"/>
                <a:cs typeface="Times New Roman" pitchFamily="18" charset="0"/>
              </a:rPr>
              <a:t>.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468291" y="1292961"/>
            <a:ext cx="584891" cy="707886"/>
            <a:chOff x="2753053" y="293757"/>
            <a:chExt cx="779855" cy="707886"/>
          </a:xfrm>
        </p:grpSpPr>
        <p:sp>
          <p:nvSpPr>
            <p:cNvPr id="5" name="Oval 4"/>
            <p:cNvSpPr/>
            <p:nvPr/>
          </p:nvSpPr>
          <p:spPr>
            <a:xfrm>
              <a:off x="2753053" y="381000"/>
              <a:ext cx="779855" cy="533400"/>
            </a:xfrm>
            <a:prstGeom prst="ellipse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60953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" name="Rectangle 5"/>
            <p:cNvSpPr/>
            <p:nvPr/>
          </p:nvSpPr>
          <p:spPr>
            <a:xfrm>
              <a:off x="2874542" y="293757"/>
              <a:ext cx="635239" cy="70788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l" defTabSz="60953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1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rPr>
                <a:t>1</a:t>
              </a:r>
              <a:r>
                <a:rPr kumimoji="0" lang="en-US" sz="4000" b="1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Nunito Black" pitchFamily="2" charset="0"/>
                  <a:ea typeface="+mn-ea"/>
                  <a:cs typeface="+mn-cs"/>
                </a:rPr>
                <a:t> </a:t>
              </a:r>
              <a:endPara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10" name="Rectangle 9"/>
          <p:cNvSpPr/>
          <p:nvPr/>
        </p:nvSpPr>
        <p:spPr>
          <a:xfrm>
            <a:off x="2907113" y="1889569"/>
            <a:ext cx="3217547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60953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ED1FC1"/>
                </a:solidFill>
                <a:effectLst/>
                <a:uLnTx/>
                <a:uFillTx/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LỜI HỨA</a:t>
            </a:r>
            <a:endParaRPr kumimoji="0" lang="en-US" sz="5400" b="1" i="0" u="none" strike="noStrike" kern="1200" cap="none" spc="0" normalizeH="0" baseline="0" noProof="0" dirty="0">
              <a:ln>
                <a:noFill/>
              </a:ln>
              <a:solidFill>
                <a:srgbClr val="ED1FC1"/>
              </a:solidFill>
              <a:effectLst/>
              <a:uLnTx/>
              <a:uFillTx/>
              <a:latin typeface="Times New Roman" pitchFamily="18" charset="0"/>
              <a:ea typeface="Tahoma" panose="020B0604030504040204" pitchFamily="34" charset="0"/>
              <a:cs typeface="Times New Roman" pitchFamily="18" charset="0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53182" y="2667000"/>
            <a:ext cx="7176418" cy="365760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783848" y="5864130"/>
            <a:ext cx="1245853" cy="9209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98116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E461E240-957F-68A6-B878-5E155DF3E04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9"/>
          <a:stretch/>
        </p:blipFill>
        <p:spPr>
          <a:xfrm>
            <a:off x="10" y="1282"/>
            <a:ext cx="9143990" cy="6856718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301" y="152401"/>
            <a:ext cx="1485899" cy="838199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4302" y="1143001"/>
            <a:ext cx="8915400" cy="564207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783848" y="5864130"/>
            <a:ext cx="1245853" cy="9209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74898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E461E240-957F-68A6-B878-5E155DF3E04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9"/>
          <a:stretch/>
        </p:blipFill>
        <p:spPr>
          <a:xfrm>
            <a:off x="79665" y="-26427"/>
            <a:ext cx="9143990" cy="6856718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301" y="152401"/>
            <a:ext cx="1836200" cy="1133633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4"/>
          <a:srcRect t="3735"/>
          <a:stretch/>
        </p:blipFill>
        <p:spPr>
          <a:xfrm>
            <a:off x="114301" y="838200"/>
            <a:ext cx="8915400" cy="579119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783848" y="5864130"/>
            <a:ext cx="1245853" cy="9209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3033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28</TotalTime>
  <Words>329</Words>
  <Application>Microsoft Office PowerPoint</Application>
  <PresentationFormat>On-screen Show (4:3)</PresentationFormat>
  <Paragraphs>39</Paragraphs>
  <Slides>20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Minhthangpc.VN</dc:creator>
  <cp:lastModifiedBy>Minhthangpc.VN</cp:lastModifiedBy>
  <cp:revision>24</cp:revision>
  <dcterms:created xsi:type="dcterms:W3CDTF">2022-12-13T05:23:54Z</dcterms:created>
  <dcterms:modified xsi:type="dcterms:W3CDTF">2022-12-13T05:52:48Z</dcterms:modified>
</cp:coreProperties>
</file>