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70" r:id="rId3"/>
    <p:sldId id="272" r:id="rId4"/>
    <p:sldId id="273" r:id="rId5"/>
    <p:sldId id="275" r:id="rId6"/>
    <p:sldId id="281" r:id="rId7"/>
    <p:sldId id="276" r:id="rId8"/>
    <p:sldId id="277" r:id="rId9"/>
    <p:sldId id="257" r:id="rId10"/>
    <p:sldId id="259" r:id="rId11"/>
    <p:sldId id="278" r:id="rId12"/>
    <p:sldId id="27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9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39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45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03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9144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6652260" y="1"/>
            <a:ext cx="249174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8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17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4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79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31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6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54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22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87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F9336-704D-4B66-8259-B118460032CE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0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974258" y="2448218"/>
            <a:ext cx="7026742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4" y="4953006"/>
            <a:ext cx="7079809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3" y="4165376"/>
            <a:ext cx="1978563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1773390" y="2751731"/>
            <a:ext cx="5410199" cy="663876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r>
              <a:rPr lang="en-US" sz="3600" b="1" noProof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Mua, bán hàng hoá (tiết 2)</a:t>
            </a:r>
            <a:endParaRPr lang="en-US" sz="36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19952" y="-18954"/>
            <a:ext cx="9024048" cy="1307642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36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36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36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6709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5936B6A-D69B-4545-B75C-EFFC900D12F6}"/>
              </a:ext>
            </a:extLst>
          </p:cNvPr>
          <p:cNvSpPr txBox="1"/>
          <p:nvPr/>
        </p:nvSpPr>
        <p:spPr>
          <a:xfrm>
            <a:off x="1447800" y="8638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ảnh</a:t>
            </a:r>
            <a:r>
              <a:rPr lang="en-US" sz="2800" dirty="0" smtClean="0"/>
              <a:t> ở </a:t>
            </a:r>
            <a:r>
              <a:rPr lang="en-US" sz="2800" dirty="0" err="1" smtClean="0"/>
              <a:t>trung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</a:t>
            </a:r>
            <a:r>
              <a:rPr lang="en-US" sz="2800" dirty="0" err="1" smtClean="0"/>
              <a:t>thương</a:t>
            </a:r>
            <a:r>
              <a:rPr lang="en-US" sz="2800" dirty="0" smtClean="0"/>
              <a:t> </a:t>
            </a:r>
            <a:r>
              <a:rPr lang="en-US" sz="2800" dirty="0" err="1" smtClean="0"/>
              <a:t>mại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1026" name="Picture 2" descr="C:\Users\Minhthangpc.VN\Desktop\aeon-mall-long-bien-755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29718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nhthangpc.VN\Desktop\trang-tien-plaza-755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05729"/>
            <a:ext cx="3139440" cy="279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inhthangpc.VN\Desktop\vincom-mega-mall-time-city-755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05729"/>
            <a:ext cx="2971800" cy="279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inhthangpc.VN\Desktop\big-c-thang-long-ha-noi-6926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5" y="3733800"/>
            <a:ext cx="297414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inhthangpc.VN\Desktop\vincom-center-ba-trieu-6928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715042"/>
            <a:ext cx="3048000" cy="299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inhthangpc.VN\Desktop\lotte-shopping-center-lieu-giai-6928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02" y="3709180"/>
            <a:ext cx="2950698" cy="299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inhthangpc.VN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62" y="804367"/>
            <a:ext cx="7367337" cy="44057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5718209-01BD-4E9E-A4ED-98AF615FA236}"/>
              </a:ext>
            </a:extLst>
          </p:cNvPr>
          <p:cNvSpPr txBox="1"/>
          <p:nvPr/>
        </p:nvSpPr>
        <p:spPr>
          <a:xfrm>
            <a:off x="1295400" y="2133600"/>
            <a:ext cx="6324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5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7152" y="2556932"/>
            <a:ext cx="5976071" cy="108613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úc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học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tập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tốt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2754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6822" y="1143000"/>
            <a:ext cx="7772400" cy="20574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CHÀO MỪNG CÁC CON </a:t>
            </a: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ĐẾN VỚI TIẾT TỰ NHIÊN VÀ XÃ HỘI LỚP 2</a:t>
            </a:r>
          </a:p>
        </p:txBody>
      </p:sp>
    </p:spTree>
    <p:extLst>
      <p:ext uri="{BB962C8B-B14F-4D97-AF65-F5344CB8AC3E}">
        <p14:creationId xmlns:p14="http://schemas.microsoft.com/office/powerpoint/2010/main" val="26606276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nhthangpc.VN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83" y="1385435"/>
            <a:ext cx="5203417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19" y="4532894"/>
            <a:ext cx="2437094" cy="2241007"/>
          </a:xfrm>
          <a:prstGeom prst="rect">
            <a:avLst/>
          </a:prstGeom>
        </p:spPr>
      </p:pic>
      <p:pic>
        <p:nvPicPr>
          <p:cNvPr id="5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1102698" cy="1022486"/>
          </a:xfrm>
          <a:prstGeom prst="rect">
            <a:avLst/>
          </a:prstGeom>
        </p:spPr>
      </p:pic>
      <p:sp>
        <p:nvSpPr>
          <p:cNvPr id="6" name="文本框 27"/>
          <p:cNvSpPr txBox="1"/>
          <p:nvPr/>
        </p:nvSpPr>
        <p:spPr>
          <a:xfrm>
            <a:off x="2721067" y="3039070"/>
            <a:ext cx="3320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C9180E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Khám</a:t>
            </a:r>
            <a:r>
              <a:rPr lang="en-US" altLang="zh-CN" sz="5400" b="1" dirty="0" smtClean="0">
                <a:solidFill>
                  <a:srgbClr val="C9180E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C9180E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phá</a:t>
            </a:r>
            <a:endParaRPr lang="en-US" altLang="zh-CN" sz="5400" b="1" dirty="0">
              <a:solidFill>
                <a:srgbClr val="C9180E"/>
              </a:solidFill>
              <a:latin typeface="Times New Roman" pitchFamily="18" charset="0"/>
              <a:ea typeface="汉仪小麦体简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752600"/>
            <a:ext cx="3279407" cy="45178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5690031" y="1450420"/>
            <a:ext cx="463503" cy="619473"/>
            <a:chOff x="-2033679" y="889419"/>
            <a:chExt cx="463503" cy="619473"/>
          </a:xfrm>
        </p:grpSpPr>
        <p:pic>
          <p:nvPicPr>
            <p:cNvPr id="9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21"/>
          <p:cNvGrpSpPr/>
          <p:nvPr/>
        </p:nvGrpSpPr>
        <p:grpSpPr>
          <a:xfrm>
            <a:off x="2057400" y="4142597"/>
            <a:ext cx="463503" cy="619473"/>
            <a:chOff x="-2033679" y="889419"/>
            <a:chExt cx="463503" cy="619473"/>
          </a:xfrm>
        </p:grpSpPr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7627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A9DD91E-D63B-4B47-8D41-06CE96D046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8" t="10274" r="13438" b="8074"/>
          <a:stretch/>
        </p:blipFill>
        <p:spPr>
          <a:xfrm>
            <a:off x="0" y="1741818"/>
            <a:ext cx="9143999" cy="5116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97D527F-6C26-419E-9F13-17FD9518A693}"/>
              </a:ext>
            </a:extLst>
          </p:cNvPr>
          <p:cNvSpPr txBox="1"/>
          <p:nvPr/>
        </p:nvSpPr>
        <p:spPr>
          <a:xfrm>
            <a:off x="816058" y="123824"/>
            <a:ext cx="8023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xmlns="" id="{DF5CC82E-2758-4E57-8461-CBDCE9F69E57}"/>
              </a:ext>
            </a:extLst>
          </p:cNvPr>
          <p:cNvSpPr/>
          <p:nvPr/>
        </p:nvSpPr>
        <p:spPr>
          <a:xfrm>
            <a:off x="55923" y="152400"/>
            <a:ext cx="665863" cy="615378"/>
          </a:xfrm>
          <a:prstGeom prst="flowChartConnector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09465E-64B6-468D-8E33-44AF4FA75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8" t="6690" r="2183" b="-1469"/>
          <a:stretch/>
        </p:blipFill>
        <p:spPr>
          <a:xfrm>
            <a:off x="816058" y="767778"/>
            <a:ext cx="744155" cy="646331"/>
          </a:xfrm>
          <a:prstGeom prst="flowChartConnector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06DB85-AF51-4BDC-AEBA-61307733F554}"/>
              </a:ext>
            </a:extLst>
          </p:cNvPr>
          <p:cNvSpPr txBox="1"/>
          <p:nvPr/>
        </p:nvSpPr>
        <p:spPr>
          <a:xfrm>
            <a:off x="1560213" y="743149"/>
            <a:ext cx="6897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quầy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43E9B00-5381-4766-8714-5D6540C14260}"/>
              </a:ext>
            </a:extLst>
          </p:cNvPr>
          <p:cNvSpPr txBox="1"/>
          <p:nvPr/>
        </p:nvSpPr>
        <p:spPr>
          <a:xfrm>
            <a:off x="1588558" y="1218598"/>
            <a:ext cx="6521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02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A9DD91E-D63B-4B47-8D41-06CE96D046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8" t="10274" r="13438" b="8074"/>
          <a:stretch/>
        </p:blipFill>
        <p:spPr>
          <a:xfrm>
            <a:off x="1" y="793387"/>
            <a:ext cx="9143999" cy="6324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09465E-64B6-468D-8E33-44AF4FA75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8" t="6690" r="2183" b="-1469"/>
          <a:stretch/>
        </p:blipFill>
        <p:spPr>
          <a:xfrm>
            <a:off x="71903" y="40546"/>
            <a:ext cx="744155" cy="646331"/>
          </a:xfrm>
          <a:prstGeom prst="flowChartConnector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06DB85-AF51-4BDC-AEBA-61307733F554}"/>
              </a:ext>
            </a:extLst>
          </p:cNvPr>
          <p:cNvSpPr txBox="1"/>
          <p:nvPr/>
        </p:nvSpPr>
        <p:spPr>
          <a:xfrm>
            <a:off x="816058" y="68682"/>
            <a:ext cx="6897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quầy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hought Bubble: Cloud 42">
            <a:extLst>
              <a:ext uri="{FF2B5EF4-FFF2-40B4-BE49-F238E27FC236}">
                <a16:creationId xmlns:a16="http://schemas.microsoft.com/office/drawing/2014/main" xmlns="" id="{4A469C25-993E-4DC2-B7A3-A35B8E0E38FF}"/>
              </a:ext>
            </a:extLst>
          </p:cNvPr>
          <p:cNvSpPr/>
          <p:nvPr/>
        </p:nvSpPr>
        <p:spPr>
          <a:xfrm>
            <a:off x="1627907" y="921022"/>
            <a:ext cx="1981200" cy="760228"/>
          </a:xfrm>
          <a:prstGeom prst="cloudCallout">
            <a:avLst>
              <a:gd name="adj1" fmla="val 7962"/>
              <a:gd name="adj2" fmla="val 103846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hought Bubble: Cloud 42">
            <a:extLst>
              <a:ext uri="{FF2B5EF4-FFF2-40B4-BE49-F238E27FC236}">
                <a16:creationId xmlns:a16="http://schemas.microsoft.com/office/drawing/2014/main" xmlns="" id="{4A469C25-993E-4DC2-B7A3-A35B8E0E38FF}"/>
              </a:ext>
            </a:extLst>
          </p:cNvPr>
          <p:cNvSpPr/>
          <p:nvPr/>
        </p:nvSpPr>
        <p:spPr>
          <a:xfrm>
            <a:off x="3124198" y="1138865"/>
            <a:ext cx="2057401" cy="604603"/>
          </a:xfrm>
          <a:prstGeom prst="cloudCallout">
            <a:avLst>
              <a:gd name="adj1" fmla="val -27564"/>
              <a:gd name="adj2" fmla="val 91317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hought Bubble: Cloud 42">
            <a:extLst>
              <a:ext uri="{FF2B5EF4-FFF2-40B4-BE49-F238E27FC236}">
                <a16:creationId xmlns:a16="http://schemas.microsoft.com/office/drawing/2014/main" xmlns="" id="{4A469C25-993E-4DC2-B7A3-A35B8E0E38FF}"/>
              </a:ext>
            </a:extLst>
          </p:cNvPr>
          <p:cNvSpPr/>
          <p:nvPr/>
        </p:nvSpPr>
        <p:spPr>
          <a:xfrm>
            <a:off x="-13855" y="2514600"/>
            <a:ext cx="2438400" cy="760228"/>
          </a:xfrm>
          <a:prstGeom prst="cloudCallout">
            <a:avLst>
              <a:gd name="adj1" fmla="val 9936"/>
              <a:gd name="adj2" fmla="val 102593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hought Bubble: Cloud 42">
            <a:extLst>
              <a:ext uri="{FF2B5EF4-FFF2-40B4-BE49-F238E27FC236}">
                <a16:creationId xmlns:a16="http://schemas.microsoft.com/office/drawing/2014/main" xmlns="" id="{4A469C25-993E-4DC2-B7A3-A35B8E0E38FF}"/>
              </a:ext>
            </a:extLst>
          </p:cNvPr>
          <p:cNvSpPr/>
          <p:nvPr/>
        </p:nvSpPr>
        <p:spPr>
          <a:xfrm>
            <a:off x="3124198" y="3358906"/>
            <a:ext cx="2057401" cy="760228"/>
          </a:xfrm>
          <a:prstGeom prst="cloudCallout">
            <a:avLst>
              <a:gd name="adj1" fmla="val -7170"/>
              <a:gd name="adj2" fmla="val 103846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hought Bubble: Cloud 42">
            <a:extLst>
              <a:ext uri="{FF2B5EF4-FFF2-40B4-BE49-F238E27FC236}">
                <a16:creationId xmlns:a16="http://schemas.microsoft.com/office/drawing/2014/main" xmlns="" id="{4A469C25-993E-4DC2-B7A3-A35B8E0E38FF}"/>
              </a:ext>
            </a:extLst>
          </p:cNvPr>
          <p:cNvSpPr/>
          <p:nvPr/>
        </p:nvSpPr>
        <p:spPr>
          <a:xfrm>
            <a:off x="3886199" y="413273"/>
            <a:ext cx="2590800" cy="760228"/>
          </a:xfrm>
          <a:prstGeom prst="cloudCallout">
            <a:avLst>
              <a:gd name="adj1" fmla="val 7962"/>
              <a:gd name="adj2" fmla="val 103846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tẩy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hought Bubble: Cloud 42">
            <a:extLst>
              <a:ext uri="{FF2B5EF4-FFF2-40B4-BE49-F238E27FC236}">
                <a16:creationId xmlns:a16="http://schemas.microsoft.com/office/drawing/2014/main" xmlns="" id="{4A469C25-993E-4DC2-B7A3-A35B8E0E38FF}"/>
              </a:ext>
            </a:extLst>
          </p:cNvPr>
          <p:cNvSpPr/>
          <p:nvPr/>
        </p:nvSpPr>
        <p:spPr>
          <a:xfrm>
            <a:off x="7315199" y="223420"/>
            <a:ext cx="1828800" cy="619960"/>
          </a:xfrm>
          <a:prstGeom prst="cloudCallout">
            <a:avLst>
              <a:gd name="adj1" fmla="val -10090"/>
              <a:gd name="adj2" fmla="val 72652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66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nhthangpc.VN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83" y="1385435"/>
            <a:ext cx="5203417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19" y="4532894"/>
            <a:ext cx="2437094" cy="2241007"/>
          </a:xfrm>
          <a:prstGeom prst="rect">
            <a:avLst/>
          </a:prstGeom>
        </p:spPr>
      </p:pic>
      <p:pic>
        <p:nvPicPr>
          <p:cNvPr id="5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1102698" cy="1022486"/>
          </a:xfrm>
          <a:prstGeom prst="rect">
            <a:avLst/>
          </a:prstGeom>
        </p:spPr>
      </p:pic>
      <p:sp>
        <p:nvSpPr>
          <p:cNvPr id="6" name="文本框 27"/>
          <p:cNvSpPr txBox="1"/>
          <p:nvPr/>
        </p:nvSpPr>
        <p:spPr>
          <a:xfrm>
            <a:off x="2836484" y="3039070"/>
            <a:ext cx="3089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C9180E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Vận</a:t>
            </a:r>
            <a:r>
              <a:rPr lang="en-US" altLang="zh-CN" sz="5400" b="1" dirty="0" smtClean="0">
                <a:solidFill>
                  <a:srgbClr val="C9180E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C9180E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dụng</a:t>
            </a:r>
            <a:endParaRPr lang="en-US" altLang="zh-CN" sz="5400" b="1" dirty="0">
              <a:solidFill>
                <a:srgbClr val="C9180E"/>
              </a:solidFill>
              <a:latin typeface="Times New Roman" pitchFamily="18" charset="0"/>
              <a:ea typeface="汉仪小麦体简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752600"/>
            <a:ext cx="3279407" cy="45178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5690031" y="1450420"/>
            <a:ext cx="463503" cy="619473"/>
            <a:chOff x="-2033679" y="889419"/>
            <a:chExt cx="463503" cy="619473"/>
          </a:xfrm>
        </p:grpSpPr>
        <p:pic>
          <p:nvPicPr>
            <p:cNvPr id="9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21"/>
          <p:cNvGrpSpPr/>
          <p:nvPr/>
        </p:nvGrpSpPr>
        <p:grpSpPr>
          <a:xfrm>
            <a:off x="2057400" y="4142597"/>
            <a:ext cx="463503" cy="619473"/>
            <a:chOff x="-2033679" y="889419"/>
            <a:chExt cx="463503" cy="619473"/>
          </a:xfrm>
        </p:grpSpPr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697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inhthangpc.VN\Desktop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"/>
            <a:ext cx="6364707" cy="2743200"/>
          </a:xfrm>
          <a:prstGeom prst="rect">
            <a:avLst/>
          </a:prstGeom>
        </p:spPr>
      </p:pic>
      <p:pic>
        <p:nvPicPr>
          <p:cNvPr id="3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290" y="-138113"/>
            <a:ext cx="1764383" cy="1589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43E9B00-5381-4766-8714-5D6540C14260}"/>
              </a:ext>
            </a:extLst>
          </p:cNvPr>
          <p:cNvSpPr txBox="1"/>
          <p:nvPr/>
        </p:nvSpPr>
        <p:spPr>
          <a:xfrm>
            <a:off x="1905000" y="1112329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A05EF706-9574-4118-8E95-EE78F14C26CA}"/>
              </a:ext>
            </a:extLst>
          </p:cNvPr>
          <p:cNvSpPr/>
          <p:nvPr/>
        </p:nvSpPr>
        <p:spPr>
          <a:xfrm>
            <a:off x="76199" y="3276600"/>
            <a:ext cx="9067799" cy="289081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  </a:t>
            </a:r>
            <a:r>
              <a:rPr lang="vi-VN" sz="2800" u="none" strike="noStrike" spc="0" dirty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Cách mua, bán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hàng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hoá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vi-VN" sz="2800" u="none" strike="noStrike" spc="0" dirty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ở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siêu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thị</a:t>
            </a:r>
            <a:r>
              <a:rPr lang="vi-VN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: lựa </a:t>
            </a:r>
            <a:r>
              <a:rPr lang="vi-VN" sz="2800" u="none" strike="noStrike" spc="0" dirty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chọn hàng hoá,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xem</a:t>
            </a:r>
            <a:r>
              <a:rPr lang="vi-VN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vi-VN" sz="2800" u="none" strike="noStrike" spc="0" dirty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giá,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hạn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sử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dụng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, </a:t>
            </a:r>
            <a:r>
              <a:rPr lang="vi-VN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trả </a:t>
            </a:r>
            <a:r>
              <a:rPr lang="vi-VN" sz="2800" u="none" strike="noStrike" spc="0" dirty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tiền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tại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quầy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thanh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toán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,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kiểm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tra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hoá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đơn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thanh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toán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. 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36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inhthangpc.VN\Desktop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2580"/>
            <a:ext cx="7010400" cy="2743200"/>
          </a:xfrm>
          <a:prstGeom prst="rect">
            <a:avLst/>
          </a:prstGeom>
        </p:spPr>
      </p:pic>
      <p:pic>
        <p:nvPicPr>
          <p:cNvPr id="5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84" y="928687"/>
            <a:ext cx="1764383" cy="15892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936B6A-D69B-4545-B75C-EFFC900D12F6}"/>
              </a:ext>
            </a:extLst>
          </p:cNvPr>
          <p:cNvSpPr txBox="1"/>
          <p:nvPr/>
        </p:nvSpPr>
        <p:spPr>
          <a:xfrm>
            <a:off x="2048878" y="1272570"/>
            <a:ext cx="5952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đình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mua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ở </a:t>
            </a:r>
            <a:r>
              <a:rPr lang="en-US" sz="2800" dirty="0" err="1" smtClean="0"/>
              <a:t>siêu</a:t>
            </a:r>
            <a:r>
              <a:rPr lang="en-US" sz="2800" dirty="0" smtClean="0"/>
              <a:t> </a:t>
            </a:r>
            <a:r>
              <a:rPr lang="en-US" sz="2800" dirty="0" err="1" smtClean="0"/>
              <a:t>thị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xmlns="" id="{A05EF706-9574-4118-8E95-EE78F14C26CA}"/>
              </a:ext>
            </a:extLst>
          </p:cNvPr>
          <p:cNvSpPr/>
          <p:nvPr/>
        </p:nvSpPr>
        <p:spPr>
          <a:xfrm>
            <a:off x="736292" y="3276600"/>
            <a:ext cx="7671411" cy="23622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 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Gia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đình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em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thường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mua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: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rau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thịt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cá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trứng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sữa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bánh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mì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, …ở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siêu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thị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6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5971A5-448C-4404-88B7-D4E64A071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89491"/>
            <a:ext cx="4324350" cy="2891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7F7493-8B4E-4EE2-9249-90778F208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689491"/>
            <a:ext cx="4648200" cy="2891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076659-FFF1-4734-A9B1-01CD813AC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3599934"/>
            <a:ext cx="4324350" cy="3258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BDF9A7-B919-409E-AEF4-29902478F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599934"/>
            <a:ext cx="4648200" cy="32580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936B6A-D69B-4545-B75C-EFFC900D12F6}"/>
              </a:ext>
            </a:extLst>
          </p:cNvPr>
          <p:cNvSpPr txBox="1"/>
          <p:nvPr/>
        </p:nvSpPr>
        <p:spPr>
          <a:xfrm>
            <a:off x="1143000" y="20545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ảnh</a:t>
            </a:r>
            <a:r>
              <a:rPr lang="en-US" sz="2800" dirty="0" smtClean="0"/>
              <a:t> </a:t>
            </a:r>
            <a:r>
              <a:rPr lang="en-US" sz="2800" dirty="0" err="1" smtClean="0"/>
              <a:t>mua</a:t>
            </a:r>
            <a:r>
              <a:rPr lang="en-US" sz="2800" dirty="0" smtClean="0"/>
              <a:t>, </a:t>
            </a:r>
            <a:r>
              <a:rPr lang="en-US" sz="2800" dirty="0" err="1" smtClean="0"/>
              <a:t>bán</a:t>
            </a:r>
            <a:r>
              <a:rPr lang="en-US" sz="2800" dirty="0" smtClean="0"/>
              <a:t> </a:t>
            </a:r>
            <a:r>
              <a:rPr lang="en-US" sz="2800" dirty="0" err="1" smtClean="0"/>
              <a:t>hàng</a:t>
            </a:r>
            <a:r>
              <a:rPr lang="en-US" sz="2800" dirty="0" smtClean="0"/>
              <a:t> </a:t>
            </a:r>
            <a:r>
              <a:rPr lang="en-US" sz="2800" dirty="0" err="1" smtClean="0"/>
              <a:t>hoá</a:t>
            </a:r>
            <a:r>
              <a:rPr lang="en-US" sz="2800" dirty="0" smtClean="0"/>
              <a:t> ở </a:t>
            </a:r>
            <a:r>
              <a:rPr lang="en-US" sz="2800" dirty="0" err="1" smtClean="0"/>
              <a:t>siêu</a:t>
            </a:r>
            <a:r>
              <a:rPr lang="en-US" sz="2800" dirty="0" smtClean="0"/>
              <a:t> </a:t>
            </a:r>
            <a:r>
              <a:rPr lang="en-US" sz="2800" dirty="0" err="1" smtClean="0"/>
              <a:t>thị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054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273</Words>
  <Application>Microsoft Office PowerPoint</Application>
  <PresentationFormat>On-screen Show (4:3)</PresentationFormat>
  <Paragraphs>27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33</cp:revision>
  <dcterms:created xsi:type="dcterms:W3CDTF">2021-12-05T03:05:36Z</dcterms:created>
  <dcterms:modified xsi:type="dcterms:W3CDTF">2023-11-26T09:49:19Z</dcterms:modified>
</cp:coreProperties>
</file>