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6D2E2-E7DA-4FD7-9EE0-AE88C7351F7A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6F5FE-072A-4254-A401-563AA93B6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2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90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30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33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85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9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2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81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0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357811"/>
            <a:ext cx="8701706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5413667" y="1191492"/>
            <a:ext cx="2691245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69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6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1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8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3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24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2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7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0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E74D3-187C-47DD-AC75-77D38900B55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9CF33-2131-42FF-8B0C-48956B23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GIF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590842" y="2281645"/>
            <a:ext cx="791950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2" y="4229104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905568" y="2593108"/>
            <a:ext cx="7314168" cy="64631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UTM Sharnay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338810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28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154781" y="4265866"/>
            <a:ext cx="1047750" cy="2490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5C4B06-6370-4919-865B-6B55F048D474}"/>
              </a:ext>
            </a:extLst>
          </p:cNvPr>
          <p:cNvSpPr txBox="1"/>
          <p:nvPr/>
        </p:nvSpPr>
        <p:spPr>
          <a:xfrm>
            <a:off x="304800" y="653034"/>
            <a:ext cx="2771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948 – 429 + 479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0F0921E-F062-4675-AEB9-74D67861830A}"/>
              </a:ext>
            </a:extLst>
          </p:cNvPr>
          <p:cNvSpPr txBox="1"/>
          <p:nvPr/>
        </p:nvSpPr>
        <p:spPr>
          <a:xfrm>
            <a:off x="2701659" y="673141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519 + 479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4F3C6DE-487F-4A01-8060-FF2055C3E679}"/>
              </a:ext>
            </a:extLst>
          </p:cNvPr>
          <p:cNvSpPr txBox="1"/>
          <p:nvPr/>
        </p:nvSpPr>
        <p:spPr>
          <a:xfrm>
            <a:off x="2691330" y="1142711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998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4E9B7B2-1B5C-4C07-B25F-712A04FB194E}"/>
              </a:ext>
            </a:extLst>
          </p:cNvPr>
          <p:cNvSpPr txBox="1"/>
          <p:nvPr/>
        </p:nvSpPr>
        <p:spPr>
          <a:xfrm>
            <a:off x="606910" y="2196963"/>
            <a:ext cx="2221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424 : 2 x 3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E0CBA4-F976-4A9A-9EAB-3B5A0CC34D82}"/>
              </a:ext>
            </a:extLst>
          </p:cNvPr>
          <p:cNvSpPr txBox="1"/>
          <p:nvPr/>
        </p:nvSpPr>
        <p:spPr>
          <a:xfrm>
            <a:off x="2035969" y="2225538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212 x 3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B71EC52-EBF4-45A2-BEBE-A2545F20E1AE}"/>
              </a:ext>
            </a:extLst>
          </p:cNvPr>
          <p:cNvSpPr txBox="1"/>
          <p:nvPr/>
        </p:nvSpPr>
        <p:spPr>
          <a:xfrm>
            <a:off x="1972298" y="2625588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636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11EE531-C779-4BAF-961E-2B431DC8264E}"/>
              </a:ext>
            </a:extLst>
          </p:cNvPr>
          <p:cNvSpPr txBox="1"/>
          <p:nvPr/>
        </p:nvSpPr>
        <p:spPr>
          <a:xfrm>
            <a:off x="5098519" y="638658"/>
            <a:ext cx="2421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750 – 101 x 6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A1A1082-6A04-4FCA-A13D-60FBB8E501AB}"/>
              </a:ext>
            </a:extLst>
          </p:cNvPr>
          <p:cNvSpPr txBox="1"/>
          <p:nvPr/>
        </p:nvSpPr>
        <p:spPr>
          <a:xfrm>
            <a:off x="7172326" y="675561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750 – 606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74E526F-E59B-45DF-BA66-6578107D04A4}"/>
              </a:ext>
            </a:extLst>
          </p:cNvPr>
          <p:cNvSpPr txBox="1"/>
          <p:nvPr/>
        </p:nvSpPr>
        <p:spPr>
          <a:xfrm>
            <a:off x="7172326" y="1131071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144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BD6CAB2-13E1-48EF-8232-597CFE6B4343}"/>
              </a:ext>
            </a:extLst>
          </p:cNvPr>
          <p:cNvSpPr txBox="1"/>
          <p:nvPr/>
        </p:nvSpPr>
        <p:spPr>
          <a:xfrm>
            <a:off x="5441419" y="2116724"/>
            <a:ext cx="207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 : 2 : 5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6B58316-A8E3-485C-8DC4-A244F2E8EC1C}"/>
              </a:ext>
            </a:extLst>
          </p:cNvPr>
          <p:cNvSpPr txBox="1"/>
          <p:nvPr/>
        </p:nvSpPr>
        <p:spPr>
          <a:xfrm>
            <a:off x="6799973" y="2119143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50 :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595DBEC-FE95-4AD9-89D7-D9BEB98EEC09}"/>
              </a:ext>
            </a:extLst>
          </p:cNvPr>
          <p:cNvSpPr txBox="1"/>
          <p:nvPr/>
        </p:nvSpPr>
        <p:spPr>
          <a:xfrm>
            <a:off x="6722269" y="2600326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10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1BEBB06-9C8D-4DB0-BFC4-07D311FCCA10}"/>
              </a:ext>
            </a:extLst>
          </p:cNvPr>
          <p:cNvSpPr txBox="1"/>
          <p:nvPr/>
        </p:nvSpPr>
        <p:spPr>
          <a:xfrm>
            <a:off x="2933906" y="3609145"/>
            <a:ext cx="2771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998 – (302 + 685)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28F4BBD-EB10-48EA-BCA9-93A82A02B6DF}"/>
              </a:ext>
            </a:extLst>
          </p:cNvPr>
          <p:cNvSpPr txBox="1"/>
          <p:nvPr/>
        </p:nvSpPr>
        <p:spPr>
          <a:xfrm>
            <a:off x="5477081" y="3580570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998 – 987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98B7103-CE45-408E-91F8-0844ED4CF4FF}"/>
              </a:ext>
            </a:extLst>
          </p:cNvPr>
          <p:cNvSpPr txBox="1"/>
          <p:nvPr/>
        </p:nvSpPr>
        <p:spPr>
          <a:xfrm>
            <a:off x="5477081" y="4063544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11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7F79C20-6FC7-4385-8487-3811523422F8}"/>
              </a:ext>
            </a:extLst>
          </p:cNvPr>
          <p:cNvSpPr txBox="1"/>
          <p:nvPr/>
        </p:nvSpPr>
        <p:spPr>
          <a:xfrm>
            <a:off x="3286126" y="4897921"/>
            <a:ext cx="2600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(421 – 19) x 2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0FC5D4C3-F785-4B04-AA47-C2CA2DFB4CBD}"/>
              </a:ext>
            </a:extLst>
          </p:cNvPr>
          <p:cNvSpPr txBox="1"/>
          <p:nvPr/>
        </p:nvSpPr>
        <p:spPr>
          <a:xfrm>
            <a:off x="5036344" y="4888396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402 x 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EBDD5B40-A150-4D1D-B59F-AE2DF79BED73}"/>
              </a:ext>
            </a:extLst>
          </p:cNvPr>
          <p:cNvSpPr txBox="1"/>
          <p:nvPr/>
        </p:nvSpPr>
        <p:spPr>
          <a:xfrm>
            <a:off x="4960142" y="5344273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804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2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2" grpId="0" build="p"/>
      <p:bldP spid="63" grpId="0" build="p"/>
      <p:bldP spid="71" grpId="0" build="p"/>
      <p:bldP spid="72" grpId="0" build="p"/>
      <p:bldP spid="7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3200" y="537405"/>
            <a:ext cx="7264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a) Tính giá trị của các biểu thức sau: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6"/>
            <a:ext cx="1510485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7" y="-119568"/>
            <a:ext cx="134518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BF481D-B2E3-4EF1-A3CB-106906218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91" y="1747837"/>
            <a:ext cx="3975071" cy="247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5376AD-894C-4718-9ABB-FE560896D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897" y="1790700"/>
            <a:ext cx="3931027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D7039A-FBC2-45DE-BA5D-4F9F5B483A95}"/>
              </a:ext>
            </a:extLst>
          </p:cNvPr>
          <p:cNvSpPr txBox="1"/>
          <p:nvPr/>
        </p:nvSpPr>
        <p:spPr>
          <a:xfrm>
            <a:off x="304800" y="1990726"/>
            <a:ext cx="235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(300 + 70) + 500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14D642B-FF85-48D4-8C71-FC80B1FBD6E3}"/>
              </a:ext>
            </a:extLst>
          </p:cNvPr>
          <p:cNvSpPr txBox="1"/>
          <p:nvPr/>
        </p:nvSpPr>
        <p:spPr>
          <a:xfrm>
            <a:off x="2440781" y="1981201"/>
            <a:ext cx="235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370 + 500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D732E2-9101-4C97-A545-F8408C2946EB}"/>
              </a:ext>
            </a:extLst>
          </p:cNvPr>
          <p:cNvSpPr txBox="1"/>
          <p:nvPr/>
        </p:nvSpPr>
        <p:spPr>
          <a:xfrm>
            <a:off x="2455069" y="2466976"/>
            <a:ext cx="235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870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12BF683-75A8-49E1-9FB2-4AD83A7A8384}"/>
              </a:ext>
            </a:extLst>
          </p:cNvPr>
          <p:cNvSpPr txBox="1"/>
          <p:nvPr/>
        </p:nvSpPr>
        <p:spPr>
          <a:xfrm>
            <a:off x="450057" y="3238501"/>
            <a:ext cx="235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300 + (70 + 500)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F56F439-2AFB-4C08-A757-C496FF60FDA9}"/>
              </a:ext>
            </a:extLst>
          </p:cNvPr>
          <p:cNvSpPr txBox="1"/>
          <p:nvPr/>
        </p:nvSpPr>
        <p:spPr>
          <a:xfrm>
            <a:off x="2586038" y="3228976"/>
            <a:ext cx="235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300 + 570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EA8E93E-6A3E-4C7D-BEFF-0B1F8DCD6349}"/>
              </a:ext>
            </a:extLst>
          </p:cNvPr>
          <p:cNvSpPr txBox="1"/>
          <p:nvPr/>
        </p:nvSpPr>
        <p:spPr>
          <a:xfrm>
            <a:off x="2600326" y="3714751"/>
            <a:ext cx="235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870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2757EB0-C861-457F-8ED3-EA29F26CD802}"/>
              </a:ext>
            </a:extLst>
          </p:cNvPr>
          <p:cNvSpPr txBox="1"/>
          <p:nvPr/>
        </p:nvSpPr>
        <p:spPr>
          <a:xfrm>
            <a:off x="4909413" y="2000251"/>
            <a:ext cx="235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(178 + 214) + 86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B49481A-BC26-4BA2-AB5B-18AFF2756F96}"/>
              </a:ext>
            </a:extLst>
          </p:cNvPr>
          <p:cNvSpPr txBox="1"/>
          <p:nvPr/>
        </p:nvSpPr>
        <p:spPr>
          <a:xfrm>
            <a:off x="7045394" y="1990726"/>
            <a:ext cx="235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392 + 86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48D0DCC-09B0-44F6-B050-DE643CCE3A28}"/>
              </a:ext>
            </a:extLst>
          </p:cNvPr>
          <p:cNvSpPr txBox="1"/>
          <p:nvPr/>
        </p:nvSpPr>
        <p:spPr>
          <a:xfrm>
            <a:off x="7059682" y="2447926"/>
            <a:ext cx="235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478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BD165A5-B919-4A1D-AC4B-2B836023FD5E}"/>
              </a:ext>
            </a:extLst>
          </p:cNvPr>
          <p:cNvSpPr txBox="1"/>
          <p:nvPr/>
        </p:nvSpPr>
        <p:spPr>
          <a:xfrm>
            <a:off x="4909413" y="3219451"/>
            <a:ext cx="235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178 + (214 + 86)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BFF6716-2B65-45E8-93CF-CD2E36B42308}"/>
              </a:ext>
            </a:extLst>
          </p:cNvPr>
          <p:cNvSpPr txBox="1"/>
          <p:nvPr/>
        </p:nvSpPr>
        <p:spPr>
          <a:xfrm>
            <a:off x="7045394" y="3209926"/>
            <a:ext cx="235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178 + 300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5228264-B328-481E-859B-A75CF15D6475}"/>
              </a:ext>
            </a:extLst>
          </p:cNvPr>
          <p:cNvSpPr txBox="1"/>
          <p:nvPr/>
        </p:nvSpPr>
        <p:spPr>
          <a:xfrm>
            <a:off x="7009675" y="3686176"/>
            <a:ext cx="235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478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18" grpId="0" build="p"/>
      <p:bldP spid="19" grpId="0" build="p"/>
      <p:bldP spid="20" grpId="0" build="p"/>
      <p:bldP spid="21" grpId="0" build="p"/>
      <p:bldP spid="23" grpId="0" build="p"/>
      <p:bldP spid="24" grpId="0" build="p"/>
      <p:bldP spid="26" grpId="0" build="p"/>
      <p:bldP spid="27" grpId="0" build="p"/>
      <p:bldP spid="28" grpId="0" build="p"/>
      <p:bldP spid="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25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8900"/>
            <a:r>
              <a:rPr lang="vi-VN" sz="2400">
                <a:solidFill>
                  <a:prstClr val="white"/>
                </a:solidFill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2109404"/>
            <a:ext cx="1998972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97856" y="644302"/>
            <a:ext cx="6934200" cy="2026179"/>
            <a:chOff x="2565138" y="2779523"/>
            <a:chExt cx="8711880" cy="5777340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572792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 xét về giá trị của các biểu thức trong từng cột ở </a:t>
              </a:r>
              <a:r>
                <a:rPr kumimoji="0" lang="en-US" sz="3733" b="1" i="0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2E4BA7-67D1-401F-A75A-B784884B97A1}"/>
              </a:ext>
            </a:extLst>
          </p:cNvPr>
          <p:cNvSpPr txBox="1"/>
          <p:nvPr/>
        </p:nvSpPr>
        <p:spPr>
          <a:xfrm>
            <a:off x="2478881" y="2228850"/>
            <a:ext cx="5572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F51D437-C15B-4490-B7B8-F4942B443FC5}"/>
              </a:ext>
            </a:extLst>
          </p:cNvPr>
          <p:cNvGrpSpPr/>
          <p:nvPr/>
        </p:nvGrpSpPr>
        <p:grpSpPr>
          <a:xfrm>
            <a:off x="2076450" y="3320827"/>
            <a:ext cx="6934200" cy="1384528"/>
            <a:chOff x="2565138" y="2779523"/>
            <a:chExt cx="8711880" cy="60850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xmlns="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xmlns="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603558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76755-4878-49F5-93BC-03FD6971F21F}"/>
              </a:ext>
            </a:extLst>
          </p:cNvPr>
          <p:cNvSpPr txBox="1"/>
          <p:nvPr/>
        </p:nvSpPr>
        <p:spPr>
          <a:xfrm>
            <a:off x="2643188" y="4429125"/>
            <a:ext cx="5572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22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25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2109404"/>
            <a:ext cx="1998972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85925" y="720031"/>
            <a:ext cx="7153275" cy="1064982"/>
            <a:chOff x="2565138" y="2779523"/>
            <a:chExt cx="8711880" cy="561409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38"/>
              <a:ext cx="8711880" cy="556468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2E4BA7-67D1-401F-A75A-B784884B97A1}"/>
              </a:ext>
            </a:extLst>
          </p:cNvPr>
          <p:cNvSpPr txBox="1"/>
          <p:nvPr/>
        </p:nvSpPr>
        <p:spPr>
          <a:xfrm>
            <a:off x="2293144" y="1672531"/>
            <a:ext cx="6143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số hạng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F51D437-C15B-4490-B7B8-F4942B443FC5}"/>
              </a:ext>
            </a:extLst>
          </p:cNvPr>
          <p:cNvGrpSpPr/>
          <p:nvPr/>
        </p:nvGrpSpPr>
        <p:grpSpPr>
          <a:xfrm>
            <a:off x="2055019" y="3059781"/>
            <a:ext cx="6934200" cy="2028943"/>
            <a:chOff x="2565138" y="2779523"/>
            <a:chExt cx="8711880" cy="50430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xmlns="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xmlns="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4993606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các biểu thức chỉ chứa dấu cộng,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76755-4878-49F5-93BC-03FD6971F21F}"/>
              </a:ext>
            </a:extLst>
          </p:cNvPr>
          <p:cNvSpPr txBox="1"/>
          <p:nvPr/>
        </p:nvSpPr>
        <p:spPr>
          <a:xfrm>
            <a:off x="2507456" y="4752976"/>
            <a:ext cx="61079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các biểu thức</a:t>
            </a: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chỉ chứa dấu cộng, giá trị của biểu thức không thay đổi khi thay đổi vị trí các dấu ngoặc.</a:t>
            </a:r>
            <a:endPara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7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6"/>
            <a:ext cx="1510485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2109404"/>
            <a:ext cx="1998972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50119" y="1084110"/>
            <a:ext cx="7379494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325CBC-ABC5-4082-8A88-20AF2DC44ED0}"/>
              </a:ext>
            </a:extLst>
          </p:cNvPr>
          <p:cNvSpPr txBox="1"/>
          <p:nvPr/>
        </p:nvSpPr>
        <p:spPr>
          <a:xfrm>
            <a:off x="2457450" y="3514726"/>
            <a:ext cx="5600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(625 + 28) + 200 = 653 + 200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= 853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625 + (28 + 200) = 625 + 228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= 853</a:t>
            </a:r>
          </a:p>
        </p:txBody>
      </p:sp>
    </p:spTree>
    <p:extLst>
      <p:ext uri="{BB962C8B-B14F-4D97-AF65-F5344CB8AC3E}">
        <p14:creationId xmlns:p14="http://schemas.microsoft.com/office/powerpoint/2010/main" val="28451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25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6"/>
            <a:ext cx="1510485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7" y="-119568"/>
            <a:ext cx="134518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0404C2-5D44-413D-AE29-DA4AC644B9D8}"/>
              </a:ext>
            </a:extLst>
          </p:cNvPr>
          <p:cNvSpPr txBox="1"/>
          <p:nvPr/>
        </p:nvSpPr>
        <p:spPr>
          <a:xfrm>
            <a:off x="1721643" y="704851"/>
            <a:ext cx="657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19318E-4D73-42E5-8ED8-345C5405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1" y="1733550"/>
            <a:ext cx="3836194" cy="2544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19AFC74-8698-40B4-9E9E-918CEDB5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891" y="1814513"/>
            <a:ext cx="3629008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25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7D868D-7CDB-48A8-B81F-21761CBE9455}"/>
              </a:ext>
            </a:extLst>
          </p:cNvPr>
          <p:cNvSpPr txBox="1"/>
          <p:nvPr/>
        </p:nvSpPr>
        <p:spPr>
          <a:xfrm>
            <a:off x="407194" y="1219200"/>
            <a:ext cx="290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(2 x 6) x 4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BE3B98-4448-46EB-8439-F4EC998ED85C}"/>
              </a:ext>
            </a:extLst>
          </p:cNvPr>
          <p:cNvSpPr txBox="1"/>
          <p:nvPr/>
        </p:nvSpPr>
        <p:spPr>
          <a:xfrm>
            <a:off x="2686050" y="1209675"/>
            <a:ext cx="290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12 x 4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9361AB-0520-4B26-B30A-EF908A6B7DE0}"/>
              </a:ext>
            </a:extLst>
          </p:cNvPr>
          <p:cNvSpPr txBox="1"/>
          <p:nvPr/>
        </p:nvSpPr>
        <p:spPr>
          <a:xfrm>
            <a:off x="2614612" y="1800225"/>
            <a:ext cx="290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48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F6A893-ACF4-4C42-A972-6672C9C23774}"/>
              </a:ext>
            </a:extLst>
          </p:cNvPr>
          <p:cNvSpPr txBox="1"/>
          <p:nvPr/>
        </p:nvSpPr>
        <p:spPr>
          <a:xfrm>
            <a:off x="5129212" y="1247775"/>
            <a:ext cx="2378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x (6 x 4)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A67DB44-A949-4936-9180-5768EBD48756}"/>
              </a:ext>
            </a:extLst>
          </p:cNvPr>
          <p:cNvSpPr txBox="1"/>
          <p:nvPr/>
        </p:nvSpPr>
        <p:spPr>
          <a:xfrm>
            <a:off x="6886575" y="1238250"/>
            <a:ext cx="290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 x 24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513E77-6CC8-441C-A231-7D77A6A5B432}"/>
              </a:ext>
            </a:extLst>
          </p:cNvPr>
          <p:cNvSpPr txBox="1"/>
          <p:nvPr/>
        </p:nvSpPr>
        <p:spPr>
          <a:xfrm>
            <a:off x="6815137" y="1828800"/>
            <a:ext cx="290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48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FB4E27-03B9-4FA6-93C0-EECCBF885FB5}"/>
              </a:ext>
            </a:extLst>
          </p:cNvPr>
          <p:cNvSpPr txBox="1"/>
          <p:nvPr/>
        </p:nvSpPr>
        <p:spPr>
          <a:xfrm>
            <a:off x="821531" y="2933700"/>
            <a:ext cx="2421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(8 x 5) x 2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B52C44C-9AFA-441F-A653-ED7A1F2931C7}"/>
              </a:ext>
            </a:extLst>
          </p:cNvPr>
          <p:cNvSpPr txBox="1"/>
          <p:nvPr/>
        </p:nvSpPr>
        <p:spPr>
          <a:xfrm>
            <a:off x="2621756" y="2924175"/>
            <a:ext cx="290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40 x 2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68CC61-3EAC-436A-AD6E-991AA3E3C9E8}"/>
              </a:ext>
            </a:extLst>
          </p:cNvPr>
          <p:cNvSpPr txBox="1"/>
          <p:nvPr/>
        </p:nvSpPr>
        <p:spPr>
          <a:xfrm>
            <a:off x="2550319" y="3514725"/>
            <a:ext cx="290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80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49C6330-E2D8-4421-B0B2-2A21FB6AC223}"/>
              </a:ext>
            </a:extLst>
          </p:cNvPr>
          <p:cNvSpPr txBox="1"/>
          <p:nvPr/>
        </p:nvSpPr>
        <p:spPr>
          <a:xfrm>
            <a:off x="5157787" y="2924175"/>
            <a:ext cx="2421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x (5 x 2)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39BD54-0D56-4696-9DEA-89FE839B4E28}"/>
              </a:ext>
            </a:extLst>
          </p:cNvPr>
          <p:cNvSpPr txBox="1"/>
          <p:nvPr/>
        </p:nvSpPr>
        <p:spPr>
          <a:xfrm>
            <a:off x="6958012" y="2914650"/>
            <a:ext cx="290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 x 10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4BA28D5-28F7-4168-825C-CCD1468FAA36}"/>
              </a:ext>
            </a:extLst>
          </p:cNvPr>
          <p:cNvSpPr txBox="1"/>
          <p:nvPr/>
        </p:nvSpPr>
        <p:spPr>
          <a:xfrm>
            <a:off x="6886575" y="3505200"/>
            <a:ext cx="290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80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25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2109404"/>
            <a:ext cx="1998972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97856" y="870960"/>
            <a:ext cx="69342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cột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a?</a:t>
              </a:r>
              <a:endPara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2E4BA7-67D1-401F-A75A-B784884B97A1}"/>
              </a:ext>
            </a:extLst>
          </p:cNvPr>
          <p:cNvSpPr txBox="1"/>
          <p:nvPr/>
        </p:nvSpPr>
        <p:spPr>
          <a:xfrm>
            <a:off x="2468942" y="2298838"/>
            <a:ext cx="5572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F51D437-C15B-4490-B7B8-F4942B443FC5}"/>
              </a:ext>
            </a:extLst>
          </p:cNvPr>
          <p:cNvGrpSpPr/>
          <p:nvPr/>
        </p:nvGrpSpPr>
        <p:grpSpPr>
          <a:xfrm>
            <a:off x="2076450" y="3376057"/>
            <a:ext cx="6934200" cy="1384528"/>
            <a:chOff x="2565138" y="2779523"/>
            <a:chExt cx="8711880" cy="60850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xmlns="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xmlns="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603558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76755-4878-49F5-93BC-03FD6971F21F}"/>
              </a:ext>
            </a:extLst>
          </p:cNvPr>
          <p:cNvSpPr txBox="1"/>
          <p:nvPr/>
        </p:nvSpPr>
        <p:spPr>
          <a:xfrm>
            <a:off x="2643188" y="4429125"/>
            <a:ext cx="5572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biểu thức  đều chỉ chứa dấu nhân và đều có dấu ngoặc.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25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2109404"/>
            <a:ext cx="1998972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85925" y="619126"/>
            <a:ext cx="7153275" cy="1064982"/>
            <a:chOff x="2565138" y="2779523"/>
            <a:chExt cx="8711880" cy="561409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38"/>
              <a:ext cx="8711880" cy="556468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2E4BA7-67D1-401F-A75A-B784884B97A1}"/>
              </a:ext>
            </a:extLst>
          </p:cNvPr>
          <p:cNvSpPr txBox="1"/>
          <p:nvPr/>
        </p:nvSpPr>
        <p:spPr>
          <a:xfrm>
            <a:off x="2293144" y="1571626"/>
            <a:ext cx="6143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F51D437-C15B-4490-B7B8-F4942B443FC5}"/>
              </a:ext>
            </a:extLst>
          </p:cNvPr>
          <p:cNvGrpSpPr/>
          <p:nvPr/>
        </p:nvGrpSpPr>
        <p:grpSpPr>
          <a:xfrm>
            <a:off x="2055019" y="2958876"/>
            <a:ext cx="6934200" cy="2028943"/>
            <a:chOff x="2565138" y="2779523"/>
            <a:chExt cx="8711880" cy="50430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xmlns="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xmlns="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4993606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các biểu thức chỉ chứa dấu nhân,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76755-4878-49F5-93BC-03FD6971F21F}"/>
              </a:ext>
            </a:extLst>
          </p:cNvPr>
          <p:cNvSpPr txBox="1"/>
          <p:nvPr/>
        </p:nvSpPr>
        <p:spPr>
          <a:xfrm>
            <a:off x="2507456" y="4752976"/>
            <a:ext cx="61079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0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43000" y="-1143000"/>
            <a:ext cx="6858000" cy="9143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85" y="291310"/>
            <a:ext cx="4367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4842165" y="1443120"/>
            <a:ext cx="3688786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5359" y="-1549399"/>
            <a:ext cx="5620999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229" y="-127000"/>
            <a:ext cx="6232820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6"/>
            <a:ext cx="1510485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2109404"/>
            <a:ext cx="1998972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21557" y="674535"/>
            <a:ext cx="7379494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32E034-139D-40B8-B56F-A167A143003F}"/>
              </a:ext>
            </a:extLst>
          </p:cNvPr>
          <p:cNvSpPr txBox="1"/>
          <p:nvPr/>
        </p:nvSpPr>
        <p:spPr>
          <a:xfrm>
            <a:off x="3986213" y="3086101"/>
            <a:ext cx="5857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 x 9) x 6 = 36 x 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 = 216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x (9 x 6) = 4 x 54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216</a:t>
            </a:r>
          </a:p>
        </p:txBody>
      </p:sp>
    </p:spTree>
    <p:extLst>
      <p:ext uri="{BB962C8B-B14F-4D97-AF65-F5344CB8AC3E}">
        <p14:creationId xmlns:p14="http://schemas.microsoft.com/office/powerpoint/2010/main" val="17686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344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78325" y="907710"/>
            <a:ext cx="69342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1915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vận dụng quy tắc tính giá trị biểu thức đã học.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74099" y="2771740"/>
            <a:ext cx="28194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5038"/>
            <a:ext cx="2894756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298" y="-177475"/>
            <a:ext cx="324335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"/>
            <a:ext cx="9144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24" y="1548333"/>
            <a:ext cx="5707439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hhh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708" y="-193675"/>
            <a:ext cx="9529763" cy="724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 rot="649265">
            <a:off x="0" y="3251200"/>
            <a:ext cx="4788694" cy="1765300"/>
          </a:xfrm>
          <a:prstGeom prst="rect">
            <a:avLst/>
          </a:prstGeo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</a:t>
            </a:r>
            <a:r>
              <a:rPr lang="vi-VN" alt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ùng</a:t>
            </a:r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257" y="3956162"/>
            <a:ext cx="2654618" cy="29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57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30189" cy="685800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6612732" y="4304666"/>
            <a:ext cx="1475899" cy="1772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626" y="4229883"/>
            <a:ext cx="151284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416516" y="4135755"/>
            <a:ext cx="1858328" cy="2236470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6664167" y="4399281"/>
            <a:ext cx="1350169" cy="1736725"/>
            <a:chOff x="2876885" y="1238544"/>
            <a:chExt cx="2898434" cy="4147785"/>
          </a:xfrm>
        </p:grpSpPr>
        <p:sp>
          <p:nvSpPr>
            <p:cNvPr id="9" name="Rectangle 8"/>
            <p:cNvSpPr/>
            <p:nvPr/>
          </p:nvSpPr>
          <p:spPr>
            <a:xfrm>
              <a:off x="2876885" y="1238544"/>
              <a:ext cx="2898434" cy="414778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4526" y="4085908"/>
            <a:ext cx="1792605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440348" y="4419600"/>
            <a:ext cx="1328261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142209" y="2681322"/>
            <a:ext cx="2243614" cy="111823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93692" y="2745106"/>
            <a:ext cx="2462213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98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37" y="1409903"/>
            <a:ext cx="706703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9214849" y="-1719986"/>
            <a:ext cx="11552507" cy="8654186"/>
            <a:chOff x="9076381" y="66643"/>
            <a:chExt cx="12206360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076381" y="66643"/>
              <a:ext cx="12206360" cy="6857999"/>
              <a:chOff x="9076381" y="66643"/>
              <a:chExt cx="12206360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0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076381" y="460038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Cầu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Hàn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2199033" y="609168"/>
            <a:ext cx="527767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97 – 17 + 20 = ...?</a:t>
            </a:r>
            <a:endParaRPr kumimoji="0" lang="vi-V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D1E60D2-B065-4DE7-A31F-B18245F6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0312" y="4187541"/>
            <a:ext cx="151284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5B3ED4B-CE04-41E0-818B-65396B9BEE60}"/>
              </a:ext>
            </a:extLst>
          </p:cNvPr>
          <p:cNvGrpSpPr/>
          <p:nvPr/>
        </p:nvGrpSpPr>
        <p:grpSpPr>
          <a:xfrm>
            <a:off x="3414310" y="4093211"/>
            <a:ext cx="1792605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41" name="Snip  11">
              <a:extLst>
                <a:ext uri="{FF2B5EF4-FFF2-40B4-BE49-F238E27FC236}">
                  <a16:creationId xmlns:a16="http://schemas.microsoft.com/office/drawing/2014/main" xmlns="" id="{E8C00EAA-8460-4831-9C7F-70077A87EB7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Frame 41">
              <a:extLst>
                <a:ext uri="{FF2B5EF4-FFF2-40B4-BE49-F238E27FC236}">
                  <a16:creationId xmlns:a16="http://schemas.microsoft.com/office/drawing/2014/main" xmlns="" id="{B38EB44D-CFBE-4A26-9787-0CBC19E5C7D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Snip  13">
              <a:extLst>
                <a:ext uri="{FF2B5EF4-FFF2-40B4-BE49-F238E27FC236}">
                  <a16:creationId xmlns:a16="http://schemas.microsoft.com/office/drawing/2014/main" xmlns="" id="{77415240-4F90-4068-98FC-B6D306CFF6D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sai">
            <a:extLst>
              <a:ext uri="{FF2B5EF4-FFF2-40B4-BE49-F238E27FC236}">
                <a16:creationId xmlns:a16="http://schemas.microsoft.com/office/drawing/2014/main" xmlns="" id="{CFBCD72F-6304-49EC-8A98-10DA6EA92406}"/>
              </a:ext>
            </a:extLst>
          </p:cNvPr>
          <p:cNvGrpSpPr/>
          <p:nvPr/>
        </p:nvGrpSpPr>
        <p:grpSpPr>
          <a:xfrm>
            <a:off x="3640258" y="4425534"/>
            <a:ext cx="1328261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D795216A-85D1-4BBA-96F5-6103B5F5162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6" name="Flowchart: Or 45">
              <a:extLst>
                <a:ext uri="{FF2B5EF4-FFF2-40B4-BE49-F238E27FC236}">
                  <a16:creationId xmlns:a16="http://schemas.microsoft.com/office/drawing/2014/main" xmlns="" id="{2832F2FD-87A4-4659-9AD7-1817D57F9BF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7" name="No">
            <a:extLst>
              <a:ext uri="{FF2B5EF4-FFF2-40B4-BE49-F238E27FC236}">
                <a16:creationId xmlns:a16="http://schemas.microsoft.com/office/drawing/2014/main" xmlns="" id="{6DC386B2-E099-4220-B271-4BF3D1756BAC}"/>
              </a:ext>
            </a:extLst>
          </p:cNvPr>
          <p:cNvSpPr txBox="1"/>
          <p:nvPr/>
        </p:nvSpPr>
        <p:spPr>
          <a:xfrm>
            <a:off x="3103936" y="2647217"/>
            <a:ext cx="2462213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99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7D65672-8C53-48C1-8924-85D0C0E1F72A}"/>
              </a:ext>
            </a:extLst>
          </p:cNvPr>
          <p:cNvGrpSpPr/>
          <p:nvPr/>
        </p:nvGrpSpPr>
        <p:grpSpPr>
          <a:xfrm>
            <a:off x="-9669667" y="110773"/>
            <a:ext cx="9472137" cy="6858000"/>
            <a:chOff x="-4038600" y="93915"/>
            <a:chExt cx="9144001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50110A3A-2A7E-48FE-B04D-B2EC1C55F7EB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0" name="Picture 5" descr="D:\background\character\577.jpg">
              <a:extLst>
                <a:ext uri="{FF2B5EF4-FFF2-40B4-BE49-F238E27FC236}">
                  <a16:creationId xmlns:a16="http://schemas.microsoft.com/office/drawing/2014/main" xmlns="" id="{33E17451-B074-47D3-A309-A2E949DDA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9601199" y="17780"/>
            <a:ext cx="9472137" cy="6858000"/>
            <a:chOff x="-4038600" y="93915"/>
            <a:chExt cx="9144001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629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01458 -0.0055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1.01458 -0.005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8" grpId="0" bldLvl="0" animBg="1"/>
      <p:bldP spid="25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r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712" y="4027172"/>
            <a:ext cx="1490519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1532" y="3306462"/>
            <a:ext cx="1792432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990157" y="3717228"/>
            <a:ext cx="122762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26549" y="3275329"/>
            <a:ext cx="1792432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4315174" y="3686095"/>
            <a:ext cx="122762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363557" y="2119780"/>
            <a:ext cx="2289300" cy="95694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9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3579554" y="2147320"/>
            <a:ext cx="2239427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B. 8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9816" y="5690870"/>
            <a:ext cx="293560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9607238" y="51435"/>
            <a:ext cx="9144000" cy="6858000"/>
            <a:chOff x="-4038600" y="93915"/>
            <a:chExt cx="9153575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3023235" y="852806"/>
            <a:ext cx="425220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6 × 3 : 2 = ...?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35EF58D-59D2-4DE0-89D6-DB794C07E6F3}"/>
              </a:ext>
            </a:extLst>
          </p:cNvPr>
          <p:cNvGrpSpPr/>
          <p:nvPr/>
        </p:nvGrpSpPr>
        <p:grpSpPr>
          <a:xfrm>
            <a:off x="6988011" y="3319114"/>
            <a:ext cx="1792432" cy="3194844"/>
            <a:chOff x="2334491" y="533400"/>
            <a:chExt cx="3990109" cy="5334000"/>
          </a:xfrm>
        </p:grpSpPr>
        <p:sp>
          <p:nvSpPr>
            <p:cNvPr id="30" name="Snip11">
              <a:extLst>
                <a:ext uri="{FF2B5EF4-FFF2-40B4-BE49-F238E27FC236}">
                  <a16:creationId xmlns:a16="http://schemas.microsoft.com/office/drawing/2014/main" xmlns="" id="{4E2F66DC-0F36-428A-ADF0-6068EFCFC1CB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Frame 30">
              <a:extLst>
                <a:ext uri="{FF2B5EF4-FFF2-40B4-BE49-F238E27FC236}">
                  <a16:creationId xmlns:a16="http://schemas.microsoft.com/office/drawing/2014/main" xmlns="" id="{7B54AAEE-B254-4DFE-8305-798C85130029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Snip 13">
              <a:extLst>
                <a:ext uri="{FF2B5EF4-FFF2-40B4-BE49-F238E27FC236}">
                  <a16:creationId xmlns:a16="http://schemas.microsoft.com/office/drawing/2014/main" xmlns="" id="{8D087572-54A0-4CE8-9450-E7C2FF06F21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Sai">
            <a:extLst>
              <a:ext uri="{FF2B5EF4-FFF2-40B4-BE49-F238E27FC236}">
                <a16:creationId xmlns:a16="http://schemas.microsoft.com/office/drawing/2014/main" xmlns="" id="{1493AAFA-5713-4317-91A9-62D0B54AD859}"/>
              </a:ext>
            </a:extLst>
          </p:cNvPr>
          <p:cNvGrpSpPr/>
          <p:nvPr/>
        </p:nvGrpSpPr>
        <p:grpSpPr>
          <a:xfrm>
            <a:off x="7276636" y="3729880"/>
            <a:ext cx="1227629" cy="2373313"/>
            <a:chOff x="2982190" y="1219200"/>
            <a:chExt cx="2732809" cy="39624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FEEEB2B-9144-405D-AE86-BE2BA079B336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Flowchart: Or 34">
              <a:extLst>
                <a:ext uri="{FF2B5EF4-FFF2-40B4-BE49-F238E27FC236}">
                  <a16:creationId xmlns:a16="http://schemas.microsoft.com/office/drawing/2014/main" xmlns="" id="{599709B7-55CB-4099-8ABC-DF6C23B3C48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6" name="No">
            <a:extLst>
              <a:ext uri="{FF2B5EF4-FFF2-40B4-BE49-F238E27FC236}">
                <a16:creationId xmlns:a16="http://schemas.microsoft.com/office/drawing/2014/main" xmlns="" id="{DD3C34BE-8D78-48C6-95C9-A9C150EE53FE}"/>
              </a:ext>
            </a:extLst>
          </p:cNvPr>
          <p:cNvSpPr txBox="1"/>
          <p:nvPr/>
        </p:nvSpPr>
        <p:spPr>
          <a:xfrm>
            <a:off x="6541016" y="2191105"/>
            <a:ext cx="2239427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7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1B4C77D-2720-4A45-97BF-C7F18E0F5828}"/>
              </a:ext>
            </a:extLst>
          </p:cNvPr>
          <p:cNvGrpSpPr/>
          <p:nvPr/>
        </p:nvGrpSpPr>
        <p:grpSpPr>
          <a:xfrm>
            <a:off x="-9588796" y="55848"/>
            <a:ext cx="9144000" cy="6858000"/>
            <a:chOff x="-4038600" y="93915"/>
            <a:chExt cx="9153575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66174641-5A7C-4A3B-B7FE-F4E3F71CA961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9" name="Picture 5" descr="D:\background\character\577.jpg">
              <a:extLst>
                <a:ext uri="{FF2B5EF4-FFF2-40B4-BE49-F238E27FC236}">
                  <a16:creationId xmlns:a16="http://schemas.microsoft.com/office/drawing/2014/main" xmlns="" id="{1A9BD938-7DC6-472D-9F97-A8285FF4E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4477" y="51435"/>
            <a:ext cx="9760744" cy="68580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Na Hills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85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1.05065 -0.007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1.05065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" y="-83820"/>
            <a:ext cx="9124950" cy="6942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424" y="4167617"/>
            <a:ext cx="1287563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8787" y="3183721"/>
            <a:ext cx="78166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98629" y="3194493"/>
            <a:ext cx="1792432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4187253" y="3605259"/>
            <a:ext cx="122762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9492" y="3295011"/>
            <a:ext cx="1792432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038117" y="3705777"/>
            <a:ext cx="122762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No"/>
          <p:cNvSpPr txBox="1"/>
          <p:nvPr/>
        </p:nvSpPr>
        <p:spPr>
          <a:xfrm>
            <a:off x="431044" y="2223579"/>
            <a:ext cx="2485073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90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87593" y="3595898"/>
            <a:ext cx="677932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7949" y="4744441"/>
            <a:ext cx="3668315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3645695" y="2113559"/>
            <a:ext cx="2299335" cy="97790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10235210" y="0"/>
            <a:ext cx="10065665" cy="6858000"/>
            <a:chOff x="-4114176" y="93915"/>
            <a:chExt cx="9219576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306402" y="1"/>
            <a:ext cx="10480834" cy="6942455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Son Tra Coral reef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3247072" y="652145"/>
            <a:ext cx="3193484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 + 4) x 8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48009E2-4252-4822-BA49-F22B84B36D8B}"/>
              </a:ext>
            </a:extLst>
          </p:cNvPr>
          <p:cNvGrpSpPr/>
          <p:nvPr/>
        </p:nvGrpSpPr>
        <p:grpSpPr>
          <a:xfrm>
            <a:off x="6883547" y="3305782"/>
            <a:ext cx="1792432" cy="3194844"/>
            <a:chOff x="2334491" y="533400"/>
            <a:chExt cx="3990109" cy="5334000"/>
          </a:xfrm>
        </p:grpSpPr>
        <p:sp>
          <p:nvSpPr>
            <p:cNvPr id="32" name="Snip11">
              <a:extLst>
                <a:ext uri="{FF2B5EF4-FFF2-40B4-BE49-F238E27FC236}">
                  <a16:creationId xmlns:a16="http://schemas.microsoft.com/office/drawing/2014/main" xmlns="" id="{EEBC33EB-9233-4B20-AD73-07CE9D869B31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Frame 32">
              <a:extLst>
                <a:ext uri="{FF2B5EF4-FFF2-40B4-BE49-F238E27FC236}">
                  <a16:creationId xmlns:a16="http://schemas.microsoft.com/office/drawing/2014/main" xmlns="" id="{FF7B9E94-AC55-431F-ADFC-854117AFC3D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Snip 13">
              <a:extLst>
                <a:ext uri="{FF2B5EF4-FFF2-40B4-BE49-F238E27FC236}">
                  <a16:creationId xmlns:a16="http://schemas.microsoft.com/office/drawing/2014/main" xmlns="" id="{B5E93223-F6DA-4278-9E66-2DA09996948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Sai">
            <a:extLst>
              <a:ext uri="{FF2B5EF4-FFF2-40B4-BE49-F238E27FC236}">
                <a16:creationId xmlns:a16="http://schemas.microsoft.com/office/drawing/2014/main" xmlns="" id="{FC992DD7-DCA6-4ED6-BC48-7E83E9AC0295}"/>
              </a:ext>
            </a:extLst>
          </p:cNvPr>
          <p:cNvGrpSpPr/>
          <p:nvPr/>
        </p:nvGrpSpPr>
        <p:grpSpPr>
          <a:xfrm>
            <a:off x="7172172" y="3716548"/>
            <a:ext cx="1227629" cy="2373313"/>
            <a:chOff x="2982190" y="1219200"/>
            <a:chExt cx="2732809" cy="39624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739715A8-3EA0-40C4-85C8-74FEBE1D8A2E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Flowchart: Or 36">
              <a:extLst>
                <a:ext uri="{FF2B5EF4-FFF2-40B4-BE49-F238E27FC236}">
                  <a16:creationId xmlns:a16="http://schemas.microsoft.com/office/drawing/2014/main" xmlns="" id="{E3C12938-6FFD-4BE5-90C0-D47165A0575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No">
            <a:extLst>
              <a:ext uri="{FF2B5EF4-FFF2-40B4-BE49-F238E27FC236}">
                <a16:creationId xmlns:a16="http://schemas.microsoft.com/office/drawing/2014/main" xmlns="" id="{39162B88-1C3C-4BA7-8977-8FCCCCE7D3C0}"/>
              </a:ext>
            </a:extLst>
          </p:cNvPr>
          <p:cNvSpPr txBox="1"/>
          <p:nvPr/>
        </p:nvSpPr>
        <p:spPr>
          <a:xfrm>
            <a:off x="6565099" y="2234350"/>
            <a:ext cx="2485073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100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C0ABEC9-0E3B-4F22-8279-63FD46F9E1A7}"/>
              </a:ext>
            </a:extLst>
          </p:cNvPr>
          <p:cNvGrpSpPr/>
          <p:nvPr/>
        </p:nvGrpSpPr>
        <p:grpSpPr>
          <a:xfrm>
            <a:off x="-10245105" y="-97585"/>
            <a:ext cx="10065665" cy="6858000"/>
            <a:chOff x="-4114176" y="93915"/>
            <a:chExt cx="9219576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C7E867E1-B128-4619-9C1C-04568793C388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Picture 5" descr="D:\background\character\577.jpg">
              <a:extLst>
                <a:ext uri="{FF2B5EF4-FFF2-40B4-BE49-F238E27FC236}">
                  <a16:creationId xmlns:a16="http://schemas.microsoft.com/office/drawing/2014/main" xmlns="" id="{BEC76205-486E-4928-BE44-64C438EC8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82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025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1.025 3.7037E-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bldLvl="0" animBg="1"/>
      <p:bldP spid="25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g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" y="1"/>
            <a:ext cx="9144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4972050" y="3276601"/>
            <a:ext cx="188595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rmAutofit fontScale="92500"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672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43000" y="-1143000"/>
            <a:ext cx="6858000" cy="9143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85" y="291310"/>
            <a:ext cx="4367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4842165" y="1443120"/>
            <a:ext cx="3688786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400" y="-1883212"/>
            <a:ext cx="8583912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82600"/>
            <a:ext cx="86106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8919" y="585029"/>
            <a:ext cx="726401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giá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trị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sau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6"/>
            <a:ext cx="1510485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35361" y="312879"/>
            <a:ext cx="149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7F68D4-B8B6-40C9-86AB-D5E790E4F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5" y="1856357"/>
            <a:ext cx="8487707" cy="17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794</Words>
  <Application>Microsoft Office PowerPoint</Application>
  <PresentationFormat>On-screen Show (4:3)</PresentationFormat>
  <Paragraphs>133</Paragraphs>
  <Slides>22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3</cp:revision>
  <dcterms:created xsi:type="dcterms:W3CDTF">2022-12-05T06:35:53Z</dcterms:created>
  <dcterms:modified xsi:type="dcterms:W3CDTF">2022-12-05T06:38:10Z</dcterms:modified>
</cp:coreProperties>
</file>