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9"/>
  </p:notesMasterIdLst>
  <p:sldIdLst>
    <p:sldId id="300" r:id="rId4"/>
    <p:sldId id="291" r:id="rId5"/>
    <p:sldId id="275" r:id="rId6"/>
    <p:sldId id="286" r:id="rId7"/>
    <p:sldId id="287" r:id="rId8"/>
    <p:sldId id="292" r:id="rId9"/>
    <p:sldId id="293" r:id="rId10"/>
    <p:sldId id="294" r:id="rId11"/>
    <p:sldId id="295" r:id="rId12"/>
    <p:sldId id="288" r:id="rId13"/>
    <p:sldId id="298" r:id="rId14"/>
    <p:sldId id="297" r:id="rId15"/>
    <p:sldId id="289" r:id="rId16"/>
    <p:sldId id="290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AA5E6-9FE8-46AB-BE6E-C953E0CD4215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107D3-DA85-43B0-866B-B7DC892C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7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949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09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9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38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53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1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7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1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69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8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23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29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9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5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3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10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1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6331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84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1700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576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50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61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109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339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627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37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27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76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20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76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2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34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7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4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88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352800" y="2448218"/>
            <a:ext cx="457200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6" y="4953007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77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3911110" y="2796224"/>
            <a:ext cx="4206876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r>
              <a:rPr lang="en-US" sz="36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Viết: Chữ hoa N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8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E9D48D-3C10-46D1-BE42-AFCE11CE9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25" y="1204314"/>
            <a:ext cx="8684456" cy="7468632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3102455" y="1385454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230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xmlns="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19897"/>
              </p:ext>
            </p:extLst>
          </p:nvPr>
        </p:nvGraphicFramePr>
        <p:xfrm>
          <a:off x="2653398" y="881494"/>
          <a:ext cx="6774536" cy="1372309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63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015" y="733664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909" y="0"/>
            <a:ext cx="13011150" cy="7315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875624" y="2383605"/>
            <a:ext cx="1210341" cy="152572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348507" y="2665406"/>
            <a:ext cx="7083380" cy="1568600"/>
            <a:chOff x="3638819" y="1730426"/>
            <a:chExt cx="4818734" cy="1103838"/>
          </a:xfrm>
        </p:grpSpPr>
        <p:sp>
          <p:nvSpPr>
            <p:cNvPr id="20" name="Text Box 1736">
              <a:extLst>
                <a:ext uri="{FF2B5EF4-FFF2-40B4-BE49-F238E27FC236}">
                  <a16:creationId xmlns:a16="http://schemas.microsoft.com/office/drawing/2014/main" xmlns="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8819" y="2091554"/>
              <a:ext cx="4818734" cy="368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ứng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khuyên</a:t>
              </a:r>
              <a:r>
                <a:rPr kumimoji="0" lang="en-US" altLang="en-US" sz="28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chúng</a:t>
              </a:r>
              <a:r>
                <a:rPr kumimoji="0" lang="en-US" altLang="en-US" sz="28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ta</a:t>
              </a: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Cloud Callout 20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9328"/>
                <a:gd name="adj2" fmla="val -3936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6505">
            <a:off x="469127" y="3738861"/>
            <a:ext cx="2188681" cy="2174375"/>
          </a:xfrm>
          <a:prstGeom prst="rect">
            <a:avLst/>
          </a:prstGeom>
        </p:spPr>
      </p:pic>
      <p:sp>
        <p:nvSpPr>
          <p:cNvPr id="23" name="Text Box 1736">
            <a:extLst>
              <a:ext uri="{FF2B5EF4-FFF2-40B4-BE49-F238E27FC236}">
                <a16:creationId xmlns:a16="http://schemas.microsoft.com/office/drawing/2014/main" xmlns="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845" y="4457013"/>
            <a:ext cx="9581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…;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909" y="0"/>
            <a:ext cx="1301115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616" y="2726403"/>
            <a:ext cx="98757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145" y="5334439"/>
            <a:ext cx="5676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N, l, h, 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525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451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9006" y="1769007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7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445" y="-461821"/>
            <a:ext cx="11268010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100329" y="1051605"/>
            <a:ext cx="86676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0" y="-141668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83" y="3185267"/>
            <a:ext cx="2438332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FB47087-3A2F-477E-A9AF-24A9B660D134}"/>
              </a:ext>
            </a:extLst>
          </p:cNvPr>
          <p:cNvGrpSpPr/>
          <p:nvPr/>
        </p:nvGrpSpPr>
        <p:grpSpPr>
          <a:xfrm>
            <a:off x="3146221" y="966966"/>
            <a:ext cx="7554480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xmlns="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5D67BB7-ABF3-4937-80E3-7513DB36DE92}"/>
              </a:ext>
            </a:extLst>
          </p:cNvPr>
          <p:cNvGrpSpPr/>
          <p:nvPr/>
        </p:nvGrpSpPr>
        <p:grpSpPr>
          <a:xfrm>
            <a:off x="1724944" y="875320"/>
            <a:ext cx="1714086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819AAE-DD9A-4272-A6E6-885734231E32}"/>
              </a:ext>
            </a:extLst>
          </p:cNvPr>
          <p:cNvSpPr txBox="1"/>
          <p:nvPr/>
        </p:nvSpPr>
        <p:spPr>
          <a:xfrm>
            <a:off x="1888770" y="969790"/>
            <a:ext cx="1347604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D96360F-25D0-420D-BFC0-696673BE81F7}"/>
              </a:ext>
            </a:extLst>
          </p:cNvPr>
          <p:cNvSpPr txBox="1"/>
          <p:nvPr/>
        </p:nvSpPr>
        <p:spPr>
          <a:xfrm>
            <a:off x="3021629" y="1254493"/>
            <a:ext cx="687875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2981806" y="2430344"/>
            <a:ext cx="6832889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57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xmlns="" id="{66646004-7F20-4BEF-8DD6-ED4B7B969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0"/>
            <a:ext cx="12192000" cy="7633252"/>
          </a:xfrm>
          <a:prstGeom prst="rect">
            <a:avLst/>
          </a:prstGeom>
        </p:spPr>
      </p:pic>
      <p:sp>
        <p:nvSpPr>
          <p:cNvPr id="57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2448705" y="1944383"/>
            <a:ext cx="7628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 VIẾT: CHỮ HOA </a:t>
            </a:r>
            <a:r>
              <a:rPr kumimoji="0" lang="en-US" altLang="zh-C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hay,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68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559571" y="3182288"/>
            <a:ext cx="7450637" cy="3675712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269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1226765" y="1955800"/>
            <a:ext cx="280863" cy="3597836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8325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34" y="2607506"/>
            <a:ext cx="11364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xmlns="" id="{66C166B2-6AD7-47AC-9BAD-3D25ACF4660A}"/>
              </a:ext>
            </a:extLst>
          </p:cNvPr>
          <p:cNvSpPr/>
          <p:nvPr/>
        </p:nvSpPr>
        <p:spPr>
          <a:xfrm>
            <a:off x="6842248" y="1007021"/>
            <a:ext cx="4571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xmlns="" id="{8EAFC570-B8E8-4CB8-A618-F7FCDF09BB94}"/>
              </a:ext>
            </a:extLst>
          </p:cNvPr>
          <p:cNvSpPr/>
          <p:nvPr/>
        </p:nvSpPr>
        <p:spPr>
          <a:xfrm>
            <a:off x="6752020" y="2115063"/>
            <a:ext cx="5227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là nét móc ngược trái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DDE695-EFB3-4701-8F4C-03197722EB93}"/>
              </a:ext>
            </a:extLst>
          </p:cNvPr>
          <p:cNvGrpSpPr/>
          <p:nvPr/>
        </p:nvGrpSpPr>
        <p:grpSpPr>
          <a:xfrm flipV="1">
            <a:off x="1812253" y="853416"/>
            <a:ext cx="4575100" cy="102929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xmlns="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934" y="376218"/>
            <a:ext cx="14536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6 ô li</a:t>
            </a:r>
          </a:p>
        </p:txBody>
      </p:sp>
      <p:pic>
        <p:nvPicPr>
          <p:cNvPr id="24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19" y="1026920"/>
            <a:ext cx="5156013" cy="48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BE80903-D8DD-4D5B-89DF-602439132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839963" y="4375147"/>
            <a:ext cx="729008" cy="882435"/>
          </a:xfrm>
          <a:prstGeom prst="rect">
            <a:avLst/>
          </a:prstGeom>
        </p:spPr>
      </p:pic>
      <p:sp>
        <p:nvSpPr>
          <p:cNvPr id="29" name="矩形 31">
            <a:extLst>
              <a:ext uri="{FF2B5EF4-FFF2-40B4-BE49-F238E27FC236}">
                <a16:creationId xmlns:a16="http://schemas.microsoft.com/office/drawing/2014/main" xmlns="" id="{0F8826C0-2E1A-494B-95CF-187FB5ED14AB}"/>
              </a:ext>
            </a:extLst>
          </p:cNvPr>
          <p:cNvSpPr/>
          <p:nvPr/>
        </p:nvSpPr>
        <p:spPr>
          <a:xfrm>
            <a:off x="6752020" y="2981261"/>
            <a:ext cx="5227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là nét thẳng xiên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31">
            <a:extLst>
              <a:ext uri="{FF2B5EF4-FFF2-40B4-BE49-F238E27FC236}">
                <a16:creationId xmlns:a16="http://schemas.microsoft.com/office/drawing/2014/main" xmlns="" id="{C0906467-7E1F-48F0-83FF-B87377C1E0E8}"/>
              </a:ext>
            </a:extLst>
          </p:cNvPr>
          <p:cNvSpPr/>
          <p:nvPr/>
        </p:nvSpPr>
        <p:spPr>
          <a:xfrm>
            <a:off x="6752020" y="3776823"/>
            <a:ext cx="52270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 là nét móc xuôi phải hơi nghiêng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7CF6900-8021-4D60-809D-B395833F6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131189" y="1607708"/>
            <a:ext cx="729008" cy="8824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8C7F9AB-080C-44EB-B76E-157BC8E211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517211" y="505267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24 L 0.00599 -0.02476 L 0.00599 -0.04421 L 0.00234 -0.05995 L -0.00443 -0.07013 L -0.01432 -0.0831 L -0.02318 -0.08865 L -0.0362 -0.0905 L -0.0487 -0.0831 L -0.06745 -0.05347 L -0.07474 -0.02847 L -0.07891 0.0095 L -0.07578 0.03913 L -0.06953 0.0632 L -0.05911 0.0845 L -0.04453 0.10024 L -0.02838 0.10579 L -0.01328 0.10301 L 0.00339 0.09283 L 0.02682 0.06227 L 0.04089 0.02616 L 0.05078 -0.01643 L 0.05912 -0.07939 L 0.06537 -0.15347 L 0.07005 -0.2118 L 0.07526 -0.27847 L 0.0862 -0.34791 L 0.09349 -0.36736 L 0.10859 -0.39976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2.59259E-6 L 0.03086 0.5027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L 0.01836 -0.04283 L 0.03399 -0.10394 L 0.04388 -0.16042 L 0.05378 -0.26783 L 0.06159 -0.36597 L 0.06628 -0.40764 L 0.07513 -0.4456 L 0.09128 -0.48449 L 0.10846 -0.50116 L 0.1293 -0.50764 L 0.14596 -0.4956 L 0.15274 -0.47338 L 0.15274 -0.45579 L 0.15117 -0.44375 L 0.13607 -0.41505 " pathEditMode="relative" rAng="0" ptsTypes="AAAAAAAAAAAAAA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258646" y="256359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 </a:t>
            </a:r>
          </a:p>
        </p:txBody>
      </p:sp>
      <p:pic>
        <p:nvPicPr>
          <p:cNvPr id="2" name="Chữ hoa N">
            <a:hlinkClick r:id="" action="ppaction://media"/>
            <a:extLst>
              <a:ext uri="{FF2B5EF4-FFF2-40B4-BE49-F238E27FC236}">
                <a16:creationId xmlns:a16="http://schemas.microsoft.com/office/drawing/2014/main" xmlns="" id="{73418CA1-2144-481A-B0E6-39EC16B466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6670" y="1213808"/>
            <a:ext cx="7951972" cy="443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5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32" y="5977253"/>
            <a:ext cx="1008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5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12" y="407266"/>
            <a:ext cx="5945187" cy="556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/>
        </p:blipFill>
        <p:spPr bwMode="auto">
          <a:xfrm>
            <a:off x="7820690" y="3084491"/>
            <a:ext cx="2641747" cy="263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75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N">
            <a:hlinkClick r:id="" action="ppaction://media"/>
            <a:extLst>
              <a:ext uri="{FF2B5EF4-FFF2-40B4-BE49-F238E27FC236}">
                <a16:creationId xmlns:a16="http://schemas.microsoft.com/office/drawing/2014/main" xmlns="" id="{1A2AFE10-DE96-4564-99DD-6CB13643E3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4411"/>
          <a:stretch/>
        </p:blipFill>
        <p:spPr>
          <a:xfrm>
            <a:off x="2501747" y="264405"/>
            <a:ext cx="6858000" cy="58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284</Words>
  <Application>Microsoft Office PowerPoint</Application>
  <PresentationFormat>Custom</PresentationFormat>
  <Paragraphs>36</Paragraphs>
  <Slides>15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27</cp:revision>
  <dcterms:created xsi:type="dcterms:W3CDTF">2021-07-21T09:36:25Z</dcterms:created>
  <dcterms:modified xsi:type="dcterms:W3CDTF">2023-11-26T09:37:50Z</dcterms:modified>
</cp:coreProperties>
</file>