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6" r:id="rId11"/>
    <p:sldId id="257" r:id="rId12"/>
    <p:sldId id="259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98A2-76D5-4D59-97D3-01217D3A267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7FCD8-6255-4F72-852C-3E6113F2B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2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0764-B1B9-4E19-A8FD-180C75455F8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838200" y="2448218"/>
            <a:ext cx="73914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19201" y="2834861"/>
            <a:ext cx="686505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Bảo quản đồ dùng cá nhân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59418744391_9b92146b9a66f3baf775f467a4bec2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5343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45471" y="5410200"/>
            <a:ext cx="8839199" cy="79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2959418752755_19027cd9e6b934323d46fb6ca99ee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38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5410200"/>
            <a:ext cx="8839199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59418766451_805fce50ab027cb4d5e9b3ff24108a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" y="235535"/>
            <a:ext cx="8763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52399" y="5742700"/>
            <a:ext cx="8839199" cy="79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088720"/>
            <a:ext cx="857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588820" y="2140277"/>
            <a:ext cx="855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7340" y="1272099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338899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578575" y="2865749"/>
            <a:ext cx="855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510" y="30480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733800"/>
            <a:ext cx="9143774" cy="31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03428" y="-838062"/>
            <a:ext cx="1025510" cy="2701634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23464" y="-96985"/>
            <a:ext cx="43434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Thông điệp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35CA2D-9E7A-4576-AAE5-A6606C4E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1223578"/>
            <a:ext cx="8697164" cy="56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7486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460" y="1875496"/>
            <a:ext cx="779997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724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1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4377899"/>
            <a:ext cx="4685224" cy="248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360" y="735651"/>
            <a:ext cx="8079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0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xmlns="" id="{8FA11827-FDD4-4283-A629-DFBBFBA62F7C}"/>
              </a:ext>
            </a:extLst>
          </p:cNvPr>
          <p:cNvSpPr/>
          <p:nvPr/>
        </p:nvSpPr>
        <p:spPr>
          <a:xfrm>
            <a:off x="1" y="826671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AAC872-08B8-4ABE-AB59-A7643B131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8" r="6267"/>
          <a:stretch/>
        </p:blipFill>
        <p:spPr>
          <a:xfrm>
            <a:off x="76201" y="1628203"/>
            <a:ext cx="4191000" cy="23341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576323-92C7-4B4B-8FDF-F967701F5E52}"/>
              </a:ext>
            </a:extLst>
          </p:cNvPr>
          <p:cNvSpPr txBox="1"/>
          <p:nvPr/>
        </p:nvSpPr>
        <p:spPr>
          <a:xfrm>
            <a:off x="27710" y="3984254"/>
            <a:ext cx="3858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1" y="1628202"/>
            <a:ext cx="4724399" cy="23560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F7CE8D5-7ED4-49A6-A984-20C8034C37CD}"/>
              </a:ext>
            </a:extLst>
          </p:cNvPr>
          <p:cNvSpPr txBox="1"/>
          <p:nvPr/>
        </p:nvSpPr>
        <p:spPr>
          <a:xfrm>
            <a:off x="4159830" y="3845754"/>
            <a:ext cx="4984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D287D9-A095-4F49-8909-B6D9195928E6}"/>
              </a:ext>
            </a:extLst>
          </p:cNvPr>
          <p:cNvSpPr txBox="1"/>
          <p:nvPr/>
        </p:nvSpPr>
        <p:spPr>
          <a:xfrm>
            <a:off x="4856020" y="5721561"/>
            <a:ext cx="386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759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AAC872-08B8-4ABE-AB59-A7643B13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r="6267"/>
          <a:stretch/>
        </p:blipFill>
        <p:spPr>
          <a:xfrm>
            <a:off x="297880" y="838201"/>
            <a:ext cx="8610599" cy="4574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521" y="5412938"/>
            <a:ext cx="88322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30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0" y="914399"/>
            <a:ext cx="4724399" cy="4359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838200"/>
            <a:ext cx="4457700" cy="419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5422" y="5273847"/>
            <a:ext cx="481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bụi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bẩn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hỏng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008" y="5089182"/>
            <a:ext cx="442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57300" y="2590800"/>
            <a:ext cx="67818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3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682579-6F42-4A2F-B08B-E9F86D54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/>
          <a:stretch/>
        </p:blipFill>
        <p:spPr>
          <a:xfrm>
            <a:off x="-20782" y="810251"/>
            <a:ext cx="4821382" cy="33807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8409" y="248608"/>
            <a:ext cx="486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9396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68888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F745B6-667B-408B-BEAE-AA3B52911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 r="5444"/>
          <a:stretch/>
        </p:blipFill>
        <p:spPr>
          <a:xfrm>
            <a:off x="4909680" y="821756"/>
            <a:ext cx="4234320" cy="3521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094890-4BFD-44C5-BA2C-79D594A18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00" b="8076"/>
          <a:stretch/>
        </p:blipFill>
        <p:spPr>
          <a:xfrm>
            <a:off x="685800" y="4191000"/>
            <a:ext cx="7162800" cy="26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432</Words>
  <Application>Microsoft Office PowerPoint</Application>
  <PresentationFormat>On-screen Show (4:3)</PresentationFormat>
  <Paragraphs>42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44</cp:revision>
  <dcterms:created xsi:type="dcterms:W3CDTF">2021-11-23T03:17:27Z</dcterms:created>
  <dcterms:modified xsi:type="dcterms:W3CDTF">2023-11-26T09:35:25Z</dcterms:modified>
</cp:coreProperties>
</file>