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77" r:id="rId2"/>
    <p:sldId id="257" r:id="rId3"/>
    <p:sldId id="258" r:id="rId4"/>
    <p:sldId id="259" r:id="rId5"/>
    <p:sldId id="260"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4B9AA9-C20D-43DF-93F0-7230F9C419E8}" type="datetimeFigureOut">
              <a:rPr lang="en-US" smtClean="0"/>
              <a:t>11/30/2022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2BD5CF-7081-4EC9-AF3E-1E6E99BF6D31}" type="slidenum">
              <a:rPr lang="en-US" smtClean="0"/>
              <a:t>‹#›</a:t>
            </a:fld>
            <a:endParaRPr lang="en-US"/>
          </a:p>
        </p:txBody>
      </p:sp>
    </p:spTree>
    <p:extLst>
      <p:ext uri="{BB962C8B-B14F-4D97-AF65-F5344CB8AC3E}">
        <p14:creationId xmlns:p14="http://schemas.microsoft.com/office/powerpoint/2010/main" val="48776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85514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92187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85057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0435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4615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1860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1906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8749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EE3D0E-5BC1-4AA5-9BF3-2DEFBE81F28D}"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4EC9F-8E88-4EC4-ABC2-A597EC3780C7}" type="slidenum">
              <a:rPr lang="en-US" smtClean="0"/>
              <a:t>‹#›</a:t>
            </a:fld>
            <a:endParaRPr lang="en-US"/>
          </a:p>
        </p:txBody>
      </p:sp>
    </p:spTree>
    <p:extLst>
      <p:ext uri="{BB962C8B-B14F-4D97-AF65-F5344CB8AC3E}">
        <p14:creationId xmlns:p14="http://schemas.microsoft.com/office/powerpoint/2010/main" val="56916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EE3D0E-5BC1-4AA5-9BF3-2DEFBE81F28D}"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4EC9F-8E88-4EC4-ABC2-A597EC3780C7}" type="slidenum">
              <a:rPr lang="en-US" smtClean="0"/>
              <a:t>‹#›</a:t>
            </a:fld>
            <a:endParaRPr lang="en-US"/>
          </a:p>
        </p:txBody>
      </p:sp>
    </p:spTree>
    <p:extLst>
      <p:ext uri="{BB962C8B-B14F-4D97-AF65-F5344CB8AC3E}">
        <p14:creationId xmlns:p14="http://schemas.microsoft.com/office/powerpoint/2010/main" val="3955817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EE3D0E-5BC1-4AA5-9BF3-2DEFBE81F28D}"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4EC9F-8E88-4EC4-ABC2-A597EC3780C7}" type="slidenum">
              <a:rPr lang="en-US" smtClean="0"/>
              <a:t>‹#›</a:t>
            </a:fld>
            <a:endParaRPr lang="en-US"/>
          </a:p>
        </p:txBody>
      </p:sp>
    </p:spTree>
    <p:extLst>
      <p:ext uri="{BB962C8B-B14F-4D97-AF65-F5344CB8AC3E}">
        <p14:creationId xmlns:p14="http://schemas.microsoft.com/office/powerpoint/2010/main" val="155685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3123672"/>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7" name="图片 6" descr="7-28"/>
          <p:cNvPicPr>
            <a:picLocks noChangeAspect="1"/>
          </p:cNvPicPr>
          <p:nvPr userDrawn="1"/>
        </p:nvPicPr>
        <p:blipFill>
          <a:blip r:embed="rId2"/>
          <a:stretch>
            <a:fillRect/>
          </a:stretch>
        </p:blipFill>
        <p:spPr>
          <a:xfrm>
            <a:off x="0" y="0"/>
            <a:ext cx="9170194" cy="6865620"/>
          </a:xfrm>
          <a:prstGeom prst="rect">
            <a:avLst/>
          </a:prstGeom>
        </p:spPr>
      </p:pic>
      <p:sp>
        <p:nvSpPr>
          <p:cNvPr id="8" name="矩形 7"/>
          <p:cNvSpPr/>
          <p:nvPr userDrawn="1"/>
        </p:nvSpPr>
        <p:spPr>
          <a:xfrm>
            <a:off x="295751" y="391886"/>
            <a:ext cx="8579168" cy="6150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992574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6500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EE3D0E-5BC1-4AA5-9BF3-2DEFBE81F28D}"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4EC9F-8E88-4EC4-ABC2-A597EC3780C7}" type="slidenum">
              <a:rPr lang="en-US" smtClean="0"/>
              <a:t>‹#›</a:t>
            </a:fld>
            <a:endParaRPr lang="en-US"/>
          </a:p>
        </p:txBody>
      </p:sp>
    </p:spTree>
    <p:extLst>
      <p:ext uri="{BB962C8B-B14F-4D97-AF65-F5344CB8AC3E}">
        <p14:creationId xmlns:p14="http://schemas.microsoft.com/office/powerpoint/2010/main" val="1173966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EE3D0E-5BC1-4AA5-9BF3-2DEFBE81F28D}"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4EC9F-8E88-4EC4-ABC2-A597EC3780C7}" type="slidenum">
              <a:rPr lang="en-US" smtClean="0"/>
              <a:t>‹#›</a:t>
            </a:fld>
            <a:endParaRPr lang="en-US"/>
          </a:p>
        </p:txBody>
      </p:sp>
    </p:spTree>
    <p:extLst>
      <p:ext uri="{BB962C8B-B14F-4D97-AF65-F5344CB8AC3E}">
        <p14:creationId xmlns:p14="http://schemas.microsoft.com/office/powerpoint/2010/main" val="1628017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EE3D0E-5BC1-4AA5-9BF3-2DEFBE81F28D}"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44EC9F-8E88-4EC4-ABC2-A597EC3780C7}" type="slidenum">
              <a:rPr lang="en-US" smtClean="0"/>
              <a:t>‹#›</a:t>
            </a:fld>
            <a:endParaRPr lang="en-US"/>
          </a:p>
        </p:txBody>
      </p:sp>
    </p:spTree>
    <p:extLst>
      <p:ext uri="{BB962C8B-B14F-4D97-AF65-F5344CB8AC3E}">
        <p14:creationId xmlns:p14="http://schemas.microsoft.com/office/powerpoint/2010/main" val="2344000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EE3D0E-5BC1-4AA5-9BF3-2DEFBE81F28D}" type="datetimeFigureOut">
              <a:rPr lang="en-US" smtClean="0"/>
              <a:t>11/30/2022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44EC9F-8E88-4EC4-ABC2-A597EC3780C7}" type="slidenum">
              <a:rPr lang="en-US" smtClean="0"/>
              <a:t>‹#›</a:t>
            </a:fld>
            <a:endParaRPr lang="en-US"/>
          </a:p>
        </p:txBody>
      </p:sp>
    </p:spTree>
    <p:extLst>
      <p:ext uri="{BB962C8B-B14F-4D97-AF65-F5344CB8AC3E}">
        <p14:creationId xmlns:p14="http://schemas.microsoft.com/office/powerpoint/2010/main" val="2080133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EE3D0E-5BC1-4AA5-9BF3-2DEFBE81F28D}" type="datetimeFigureOut">
              <a:rPr lang="en-US" smtClean="0"/>
              <a:t>11/30/2022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44EC9F-8E88-4EC4-ABC2-A597EC3780C7}" type="slidenum">
              <a:rPr lang="en-US" smtClean="0"/>
              <a:t>‹#›</a:t>
            </a:fld>
            <a:endParaRPr lang="en-US"/>
          </a:p>
        </p:txBody>
      </p:sp>
    </p:spTree>
    <p:extLst>
      <p:ext uri="{BB962C8B-B14F-4D97-AF65-F5344CB8AC3E}">
        <p14:creationId xmlns:p14="http://schemas.microsoft.com/office/powerpoint/2010/main" val="1279556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EE3D0E-5BC1-4AA5-9BF3-2DEFBE81F28D}" type="datetimeFigureOut">
              <a:rPr lang="en-US" smtClean="0"/>
              <a:t>11/30/2022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44EC9F-8E88-4EC4-ABC2-A597EC3780C7}" type="slidenum">
              <a:rPr lang="en-US" smtClean="0"/>
              <a:t>‹#›</a:t>
            </a:fld>
            <a:endParaRPr lang="en-US"/>
          </a:p>
        </p:txBody>
      </p:sp>
    </p:spTree>
    <p:extLst>
      <p:ext uri="{BB962C8B-B14F-4D97-AF65-F5344CB8AC3E}">
        <p14:creationId xmlns:p14="http://schemas.microsoft.com/office/powerpoint/2010/main" val="3104105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EE3D0E-5BC1-4AA5-9BF3-2DEFBE81F28D}"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44EC9F-8E88-4EC4-ABC2-A597EC3780C7}" type="slidenum">
              <a:rPr lang="en-US" smtClean="0"/>
              <a:t>‹#›</a:t>
            </a:fld>
            <a:endParaRPr lang="en-US"/>
          </a:p>
        </p:txBody>
      </p:sp>
    </p:spTree>
    <p:extLst>
      <p:ext uri="{BB962C8B-B14F-4D97-AF65-F5344CB8AC3E}">
        <p14:creationId xmlns:p14="http://schemas.microsoft.com/office/powerpoint/2010/main" val="3493595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EE3D0E-5BC1-4AA5-9BF3-2DEFBE81F28D}"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44EC9F-8E88-4EC4-ABC2-A597EC3780C7}" type="slidenum">
              <a:rPr lang="en-US" smtClean="0"/>
              <a:t>‹#›</a:t>
            </a:fld>
            <a:endParaRPr lang="en-US"/>
          </a:p>
        </p:txBody>
      </p:sp>
    </p:spTree>
    <p:extLst>
      <p:ext uri="{BB962C8B-B14F-4D97-AF65-F5344CB8AC3E}">
        <p14:creationId xmlns:p14="http://schemas.microsoft.com/office/powerpoint/2010/main" val="3816069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EE3D0E-5BC1-4AA5-9BF3-2DEFBE81F28D}" type="datetimeFigureOut">
              <a:rPr lang="en-US" smtClean="0"/>
              <a:t>11/30/2022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44EC9F-8E88-4EC4-ABC2-A597EC3780C7}" type="slidenum">
              <a:rPr lang="en-US" smtClean="0"/>
              <a:t>‹#›</a:t>
            </a:fld>
            <a:endParaRPr lang="en-US"/>
          </a:p>
        </p:txBody>
      </p:sp>
    </p:spTree>
    <p:extLst>
      <p:ext uri="{BB962C8B-B14F-4D97-AF65-F5344CB8AC3E}">
        <p14:creationId xmlns:p14="http://schemas.microsoft.com/office/powerpoint/2010/main" val="1341865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4.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 Target="slide4.xml"/><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slide" Target="slide5.xml"/><Relationship Id="rId11" Type="http://schemas.openxmlformats.org/officeDocument/2006/relationships/slide" Target="slide2.xml"/><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1.xml"/><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5.png"/><Relationship Id="rId10"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1.xml"/><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5.png"/><Relationship Id="rId10"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1.xml"/><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5.png"/><Relationship Id="rId10"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2.xml"/><Relationship Id="rId5" Type="http://schemas.openxmlformats.org/officeDocument/2006/relationships/image" Target="../media/image25.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1">
            <a:extLst>
              <a:ext uri="{FF2B5EF4-FFF2-40B4-BE49-F238E27FC236}">
                <a16:creationId xmlns="" xmlns:a16="http://schemas.microsoft.com/office/drawing/2014/main" id="{8323581E-9856-ACB1-55AC-0DD27AA1F194}"/>
              </a:ext>
            </a:extLst>
          </p:cNvPr>
          <p:cNvGrpSpPr/>
          <p:nvPr/>
        </p:nvGrpSpPr>
        <p:grpSpPr>
          <a:xfrm>
            <a:off x="612246" y="2127306"/>
            <a:ext cx="7919508" cy="1604555"/>
            <a:chOff x="5395119" y="3904156"/>
            <a:chExt cx="7750289" cy="1508760"/>
          </a:xfrm>
        </p:grpSpPr>
        <p:sp>
          <p:nvSpPr>
            <p:cNvPr id="10" name="Rectangle: Rounded Corners 8">
              <a:extLst>
                <a:ext uri="{FF2B5EF4-FFF2-40B4-BE49-F238E27FC236}">
                  <a16:creationId xmlns="" xmlns:a16="http://schemas.microsoft.com/office/drawing/2014/main" id="{E114C02D-075B-BBFE-578A-20762FBA8D2F}"/>
                </a:ext>
              </a:extLst>
            </p:cNvPr>
            <p:cNvSpPr/>
            <p:nvPr userDrawn="1"/>
          </p:nvSpPr>
          <p:spPr>
            <a:xfrm>
              <a:off x="5395119" y="3904156"/>
              <a:ext cx="7597889" cy="135636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8">
              <a:extLst>
                <a:ext uri="{FF2B5EF4-FFF2-40B4-BE49-F238E27FC236}">
                  <a16:creationId xmlns="" xmlns:a16="http://schemas.microsoft.com/office/drawing/2014/main" id="{54786FF4-3440-7392-6BE0-ADF2FFED118C}"/>
                </a:ext>
              </a:extLst>
            </p:cNvPr>
            <p:cNvSpPr/>
            <p:nvPr userDrawn="1"/>
          </p:nvSpPr>
          <p:spPr>
            <a:xfrm>
              <a:off x="5547519" y="4056556"/>
              <a:ext cx="7597889" cy="13563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Nhóm 10">
            <a:extLst>
              <a:ext uri="{FF2B5EF4-FFF2-40B4-BE49-F238E27FC236}">
                <a16:creationId xmlns="" xmlns:a16="http://schemas.microsoft.com/office/drawing/2014/main" id="{0C945CCD-B735-91CA-F486-32899F0965E0}"/>
              </a:ext>
            </a:extLst>
          </p:cNvPr>
          <p:cNvGrpSpPr/>
          <p:nvPr/>
        </p:nvGrpSpPr>
        <p:grpSpPr>
          <a:xfrm>
            <a:off x="0" y="-53065"/>
            <a:ext cx="9144000" cy="1966549"/>
            <a:chOff x="-198120" y="-1143000"/>
            <a:chExt cx="12694920" cy="3657600"/>
          </a:xfrm>
        </p:grpSpPr>
        <p:sp>
          <p:nvSpPr>
            <p:cNvPr id="4" name="Rectangle 12">
              <a:extLst>
                <a:ext uri="{FF2B5EF4-FFF2-40B4-BE49-F238E27FC236}">
                  <a16:creationId xmlns="" xmlns:a16="http://schemas.microsoft.com/office/drawing/2014/main" id="{55BFA75F-037E-B890-AB63-D3AE7DC9C41C}"/>
                </a:ext>
              </a:extLst>
            </p:cNvPr>
            <p:cNvSpPr/>
            <p:nvPr userDrawn="1"/>
          </p:nvSpPr>
          <p:spPr>
            <a:xfrm>
              <a:off x="-198120" y="-533400"/>
              <a:ext cx="12694920" cy="304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3">
              <a:extLst>
                <a:ext uri="{FF2B5EF4-FFF2-40B4-BE49-F238E27FC236}">
                  <a16:creationId xmlns="" xmlns:a16="http://schemas.microsoft.com/office/drawing/2014/main" id="{FEE8E0A4-257F-65DD-D495-C3233E4C3A3A}"/>
                </a:ext>
              </a:extLst>
            </p:cNvPr>
            <p:cNvSpPr/>
            <p:nvPr userDrawn="1"/>
          </p:nvSpPr>
          <p:spPr>
            <a:xfrm>
              <a:off x="-198120" y="-838200"/>
              <a:ext cx="12694920" cy="304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4">
              <a:extLst>
                <a:ext uri="{FF2B5EF4-FFF2-40B4-BE49-F238E27FC236}">
                  <a16:creationId xmlns="" xmlns:a16="http://schemas.microsoft.com/office/drawing/2014/main" id="{78FAD5B2-AAAB-27C5-A33D-8C23E97CF886}"/>
                </a:ext>
              </a:extLst>
            </p:cNvPr>
            <p:cNvSpPr/>
            <p:nvPr userDrawn="1"/>
          </p:nvSpPr>
          <p:spPr>
            <a:xfrm>
              <a:off x="-198120" y="-1143000"/>
              <a:ext cx="12694920" cy="3048000"/>
            </a:xfrm>
            <a:prstGeom prst="rect">
              <a:avLst/>
            </a:prstGeom>
            <a:solidFill>
              <a:srgbClr val="F36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group of children's toys&#10;&#10;Description automatically generated with low confidence">
            <a:extLst>
              <a:ext uri="{FF2B5EF4-FFF2-40B4-BE49-F238E27FC236}">
                <a16:creationId xmlns="" xmlns:a16="http://schemas.microsoft.com/office/drawing/2014/main" id="{C9156996-CE34-5902-A0D8-F399CA9A4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1" y="4229102"/>
            <a:ext cx="7079809" cy="2790075"/>
          </a:xfrm>
          <a:prstGeom prst="rect">
            <a:avLst/>
          </a:prstGeom>
        </p:spPr>
      </p:pic>
      <p:pic>
        <p:nvPicPr>
          <p:cNvPr id="8" name="Picture 2">
            <a:extLst>
              <a:ext uri="{FF2B5EF4-FFF2-40B4-BE49-F238E27FC236}">
                <a16:creationId xmlns="" xmlns:a16="http://schemas.microsoft.com/office/drawing/2014/main" id="{A5AD831D-3C9A-53B3-02C4-1434D0EEF65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89" b="98000" l="1404" r="96348">
                        <a14:foregroundMark x1="7022" y1="45333" x2="11236" y2="41778"/>
                        <a14:foregroundMark x1="2809" y1="46444" x2="2809" y2="46444"/>
                        <a14:foregroundMark x1="22753" y1="50444" x2="25281" y2="52444"/>
                        <a14:foregroundMark x1="60955" y1="22889" x2="64045" y2="20000"/>
                        <a14:foregroundMark x1="50562" y1="15111" x2="54494" y2="9111"/>
                        <a14:foregroundMark x1="64607" y1="5111" x2="68258" y2="4667"/>
                        <a14:foregroundMark x1="62360" y1="34000" x2="68820" y2="41111"/>
                        <a14:foregroundMark x1="67416" y1="34444" x2="85955" y2="27556"/>
                        <a14:foregroundMark x1="58427" y1="38444" x2="62921" y2="35556"/>
                        <a14:foregroundMark x1="71629" y1="36444" x2="72753" y2="41778"/>
                        <a14:foregroundMark x1="78652" y1="52889" x2="80618" y2="56667"/>
                        <a14:foregroundMark x1="84831" y1="51111" x2="94101" y2="53778"/>
                        <a14:foregroundMark x1="91854" y1="51778" x2="94944" y2="51333"/>
                        <a14:foregroundMark x1="62360" y1="73778" x2="85674" y2="93333"/>
                        <a14:foregroundMark x1="25562" y1="62889" x2="28933" y2="71111"/>
                        <a14:foregroundMark x1="3652" y1="86222" x2="14045" y2="80889"/>
                        <a14:foregroundMark x1="95787" y1="69111" x2="97191" y2="80222"/>
                        <a14:foregroundMark x1="97191" y1="80222" x2="93258" y2="90889"/>
                        <a14:foregroundMark x1="93258" y1="90889" x2="90730" y2="76889"/>
                        <a14:foregroundMark x1="90730" y1="76889" x2="91854" y2="70444"/>
                        <a14:foregroundMark x1="19663" y1="91556" x2="22753" y2="87333"/>
                        <a14:foregroundMark x1="21910" y1="93111" x2="42135" y2="98000"/>
                        <a14:foregroundMark x1="42135" y1="98000" x2="57584" y2="93778"/>
                        <a14:foregroundMark x1="66292" y1="48889" x2="66573" y2="30667"/>
                        <a14:foregroundMark x1="66573" y1="30667" x2="71348" y2="18889"/>
                        <a14:foregroundMark x1="71348" y1="18889" x2="63764" y2="12222"/>
                        <a14:foregroundMark x1="54494" y1="26444" x2="48034" y2="11111"/>
                        <a14:foregroundMark x1="48034" y1="11111" x2="70225" y2="3333"/>
                        <a14:foregroundMark x1="70225" y1="3333" x2="72472" y2="17778"/>
                        <a14:foregroundMark x1="72472" y1="17778" x2="66292" y2="22667"/>
                        <a14:foregroundMark x1="1685" y1="61778" x2="24438" y2="64000"/>
                        <a14:foregroundMark x1="21067" y1="63556" x2="25281" y2="75556"/>
                        <a14:foregroundMark x1="25281" y1="75556" x2="25281" y2="75556"/>
                        <a14:foregroundMark x1="27809" y1="62000" x2="34551" y2="66667"/>
                        <a14:foregroundMark x1="5337" y1="85556" x2="10393" y2="88667"/>
                        <a14:foregroundMark x1="20506" y1="90889" x2="25281" y2="91778"/>
                        <a14:foregroundMark x1="10955" y1="88667" x2="9831" y2="88444"/>
                        <a14:foregroundMark x1="2247" y1="88000" x2="8427" y2="88667"/>
                        <a14:foregroundMark x1="3090" y1="87333" x2="3371" y2="85333"/>
                        <a14:foregroundMark x1="10112" y1="89333" x2="12360" y2="88667"/>
                        <a14:foregroundMark x1="2247" y1="86667" x2="4494" y2="85556"/>
                        <a14:foregroundMark x1="2247" y1="86222" x2="6180" y2="84889"/>
                        <a14:foregroundMark x1="79775" y1="59333" x2="92978" y2="54667"/>
                        <a14:foregroundMark x1="92978" y1="54667" x2="89607" y2="51778"/>
                        <a14:foregroundMark x1="93258" y1="54000" x2="94944" y2="50889"/>
                        <a14:foregroundMark x1="94944" y1="54667" x2="96348" y2="51778"/>
                        <a14:foregroundMark x1="95787" y1="51111" x2="95506" y2="50889"/>
                        <a14:foregroundMark x1="72191" y1="19333" x2="71910" y2="24222"/>
                        <a14:foregroundMark x1="88483" y1="28000" x2="85674" y2="24667"/>
                        <a14:foregroundMark x1="88764" y1="26000" x2="88764" y2="26000"/>
                        <a14:foregroundMark x1="88764" y1="24667" x2="88764" y2="24667"/>
                        <a14:foregroundMark x1="11517" y1="52000" x2="14607" y2="56000"/>
                        <a14:foregroundMark x1="82303" y1="24222" x2="82303" y2="24222"/>
                      </a14:backgroundRemoval>
                    </a14:imgEffect>
                  </a14:imgLayer>
                </a14:imgProps>
              </a:ext>
              <a:ext uri="{28A0092B-C50C-407E-A947-70E740481C1C}">
                <a14:useLocalDpi xmlns:a14="http://schemas.microsoft.com/office/drawing/2010/main" val="0"/>
              </a:ext>
            </a:extLst>
          </a:blip>
          <a:srcRect/>
          <a:stretch>
            <a:fillRect/>
          </a:stretch>
        </p:blipFill>
        <p:spPr bwMode="auto">
          <a:xfrm>
            <a:off x="13139" y="3586957"/>
            <a:ext cx="1978563" cy="3267384"/>
          </a:xfrm>
          <a:prstGeom prst="rect">
            <a:avLst/>
          </a:prstGeom>
          <a:noFill/>
          <a:extLst>
            <a:ext uri="{909E8E84-426E-40DD-AFC4-6F175D3DCCD1}">
              <a14:hiddenFill xmlns:a14="http://schemas.microsoft.com/office/drawing/2010/main">
                <a:solidFill>
                  <a:srgbClr val="FFFFFF"/>
                </a:solidFill>
              </a14:hiddenFill>
            </a:ext>
          </a:extLst>
        </p:spPr>
      </p:pic>
      <p:sp>
        <p:nvSpPr>
          <p:cNvPr id="14" name="Hộp Văn bản 2">
            <a:extLst>
              <a:ext uri="{FF2B5EF4-FFF2-40B4-BE49-F238E27FC236}">
                <a16:creationId xmlns="" xmlns:a16="http://schemas.microsoft.com/office/drawing/2014/main" id="{5A8348B3-CB2D-E2EF-972D-EB623E0AF026}"/>
              </a:ext>
            </a:extLst>
          </p:cNvPr>
          <p:cNvSpPr txBox="1"/>
          <p:nvPr/>
        </p:nvSpPr>
        <p:spPr>
          <a:xfrm>
            <a:off x="864003" y="2440701"/>
            <a:ext cx="7314168" cy="1138755"/>
          </a:xfrm>
          <a:prstGeom prst="rect">
            <a:avLst/>
          </a:prstGeom>
          <a:noFill/>
        </p:spPr>
        <p:txBody>
          <a:bodyPr wrap="square" lIns="91422" tIns="45711" rIns="91422" bIns="45711" rtlCol="0">
            <a:spAutoFit/>
          </a:bodyPr>
          <a:lstStyle/>
          <a:p>
            <a:pPr algn="ctr"/>
            <a:r>
              <a:rPr lang="en-US" sz="3400" b="1" dirty="0" err="1">
                <a:solidFill>
                  <a:schemeClr val="accent2">
                    <a:lumMod val="75000"/>
                  </a:schemeClr>
                </a:solidFill>
                <a:latin typeface="Times New Roman" pitchFamily="18" charset="0"/>
                <a:ea typeface="Arial-Rounded" panose="020B0500000000000000" pitchFamily="34" charset="0"/>
                <a:cs typeface="Times New Roman" pitchFamily="18" charset="0"/>
              </a:rPr>
              <a:t>Tên</a:t>
            </a:r>
            <a:r>
              <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a:solidFill>
                  <a:schemeClr val="accent2">
                    <a:lumMod val="75000"/>
                  </a:schemeClr>
                </a:solidFill>
                <a:latin typeface="Times New Roman" pitchFamily="18" charset="0"/>
                <a:ea typeface="Arial-Rounded" panose="020B0500000000000000" pitchFamily="34" charset="0"/>
                <a:cs typeface="Times New Roman" pitchFamily="18" charset="0"/>
              </a:rPr>
              <a:t>bài</a:t>
            </a:r>
            <a:r>
              <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Hoạt</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động</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sản</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xuất</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nông</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nghiệp</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và</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thủ</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công</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tiết</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rPr>
              <a:t>2</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a:t>
            </a:r>
            <a:endPar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endParaRPr>
          </a:p>
        </p:txBody>
      </p:sp>
      <p:sp>
        <p:nvSpPr>
          <p:cNvPr id="15" name="TextBox 7">
            <a:extLst>
              <a:ext uri="{FF2B5EF4-FFF2-40B4-BE49-F238E27FC236}">
                <a16:creationId xmlns:a16="http://schemas.microsoft.com/office/drawing/2014/main" xmlns="" id="{6DC882CD-F5C9-CB7F-C1D8-8794B4476DB3}"/>
              </a:ext>
            </a:extLst>
          </p:cNvPr>
          <p:cNvSpPr txBox="1"/>
          <p:nvPr/>
        </p:nvSpPr>
        <p:spPr>
          <a:xfrm>
            <a:off x="119952" y="-18954"/>
            <a:ext cx="9024048" cy="1338810"/>
          </a:xfrm>
          <a:prstGeom prst="rect">
            <a:avLst/>
          </a:prstGeom>
          <a:noFill/>
        </p:spPr>
        <p:txBody>
          <a:bodyPr wrap="square" lIns="91422" tIns="45711" rIns="91422" bIns="4571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19">
              <a:spcBef>
                <a:spcPts val="600"/>
              </a:spcBef>
              <a:defRPr/>
            </a:pPr>
            <a:r>
              <a:rPr lang="vi-VN" altLang="en-US" sz="3800" b="1" i="1" dirty="0">
                <a:solidFill>
                  <a:srgbClr val="002060"/>
                </a:solidFill>
                <a:latin typeface="+mj-lt"/>
                <a:cs typeface="Times New Roman" panose="02020603050405020304" pitchFamily="18" charset="0"/>
              </a:rPr>
              <a:t>TRƯỜNG TIỂU HỌC ÁI MỘ A</a:t>
            </a:r>
          </a:p>
          <a:p>
            <a:pPr algn="ctr" defTabSz="914219">
              <a:spcBef>
                <a:spcPts val="600"/>
              </a:spcBef>
              <a:defRPr/>
            </a:pPr>
            <a:r>
              <a:rPr lang="vi-VN" altLang="en-US" sz="3800" b="1" i="1" dirty="0">
                <a:solidFill>
                  <a:srgbClr val="002060"/>
                </a:solidFill>
                <a:latin typeface="+mj-lt"/>
                <a:cs typeface="Times New Roman" panose="02020603050405020304" pitchFamily="18" charset="0"/>
              </a:rPr>
              <a:t>Bài giảng điện tử </a:t>
            </a:r>
            <a:r>
              <a:rPr lang="en-US" altLang="en-US" sz="3800" b="1" i="1" dirty="0" err="1" smtClean="0">
                <a:solidFill>
                  <a:srgbClr val="002060"/>
                </a:solidFill>
                <a:latin typeface="Times New Roman" pitchFamily="18" charset="0"/>
                <a:cs typeface="Times New Roman" pitchFamily="18" charset="0"/>
              </a:rPr>
              <a:t>Tự</a:t>
            </a:r>
            <a:r>
              <a:rPr lang="en-US" altLang="en-US" sz="3800" b="1" i="1" dirty="0" smtClean="0">
                <a:solidFill>
                  <a:srgbClr val="002060"/>
                </a:solidFill>
                <a:latin typeface="Times New Roman" pitchFamily="18" charset="0"/>
                <a:cs typeface="Times New Roman" pitchFamily="18" charset="0"/>
              </a:rPr>
              <a:t> </a:t>
            </a:r>
            <a:r>
              <a:rPr lang="en-US" altLang="en-US" sz="3800" b="1" i="1" dirty="0" err="1" smtClean="0">
                <a:solidFill>
                  <a:srgbClr val="002060"/>
                </a:solidFill>
                <a:latin typeface="Times New Roman" pitchFamily="18" charset="0"/>
                <a:cs typeface="Times New Roman" pitchFamily="18" charset="0"/>
              </a:rPr>
              <a:t>nhiên</a:t>
            </a:r>
            <a:r>
              <a:rPr lang="en-US" altLang="en-US" sz="3800" b="1" i="1" dirty="0" smtClean="0">
                <a:solidFill>
                  <a:srgbClr val="002060"/>
                </a:solidFill>
                <a:latin typeface="Times New Roman" pitchFamily="18" charset="0"/>
                <a:cs typeface="Times New Roman" pitchFamily="18" charset="0"/>
              </a:rPr>
              <a:t> </a:t>
            </a:r>
            <a:r>
              <a:rPr lang="en-US" altLang="en-US" sz="3800" b="1" i="1" dirty="0" err="1" smtClean="0">
                <a:solidFill>
                  <a:srgbClr val="002060"/>
                </a:solidFill>
                <a:latin typeface="Times New Roman" pitchFamily="18" charset="0"/>
                <a:cs typeface="Times New Roman" pitchFamily="18" charset="0"/>
              </a:rPr>
              <a:t>và</a:t>
            </a:r>
            <a:r>
              <a:rPr lang="en-US" altLang="en-US" sz="3800" b="1" i="1" dirty="0" smtClean="0">
                <a:solidFill>
                  <a:srgbClr val="002060"/>
                </a:solidFill>
                <a:latin typeface="Times New Roman" pitchFamily="18" charset="0"/>
                <a:cs typeface="Times New Roman" pitchFamily="18" charset="0"/>
              </a:rPr>
              <a:t> </a:t>
            </a:r>
            <a:r>
              <a:rPr lang="en-US" altLang="en-US" sz="3800" b="1" i="1" dirty="0" err="1" smtClean="0">
                <a:solidFill>
                  <a:srgbClr val="002060"/>
                </a:solidFill>
                <a:latin typeface="Times New Roman" pitchFamily="18" charset="0"/>
                <a:cs typeface="Times New Roman" pitchFamily="18" charset="0"/>
              </a:rPr>
              <a:t>Xã</a:t>
            </a:r>
            <a:r>
              <a:rPr lang="en-US" altLang="en-US" sz="3800" b="1" i="1" dirty="0" smtClean="0">
                <a:solidFill>
                  <a:srgbClr val="002060"/>
                </a:solidFill>
                <a:latin typeface="Times New Roman" pitchFamily="18" charset="0"/>
                <a:cs typeface="Times New Roman" pitchFamily="18" charset="0"/>
              </a:rPr>
              <a:t> </a:t>
            </a:r>
            <a:r>
              <a:rPr lang="en-US" altLang="en-US" sz="3800" b="1" i="1" dirty="0" err="1" smtClean="0">
                <a:solidFill>
                  <a:srgbClr val="002060"/>
                </a:solidFill>
                <a:latin typeface="Times New Roman" pitchFamily="18" charset="0"/>
                <a:cs typeface="Times New Roman" pitchFamily="18" charset="0"/>
              </a:rPr>
              <a:t>hội</a:t>
            </a:r>
            <a:r>
              <a:rPr lang="en-US" altLang="en-US" sz="3800" b="1" i="1" dirty="0" smtClean="0">
                <a:solidFill>
                  <a:srgbClr val="002060"/>
                </a:solidFill>
                <a:latin typeface="Times New Roman" pitchFamily="18" charset="0"/>
                <a:cs typeface="Times New Roman" pitchFamily="18" charset="0"/>
              </a:rPr>
              <a:t> </a:t>
            </a:r>
            <a:r>
              <a:rPr lang="en-US" altLang="en-US" sz="3800" b="1" i="1" dirty="0" err="1" smtClean="0">
                <a:solidFill>
                  <a:srgbClr val="002060"/>
                </a:solidFill>
                <a:latin typeface="Times New Roman" pitchFamily="18" charset="0"/>
                <a:cs typeface="Times New Roman" pitchFamily="18" charset="0"/>
              </a:rPr>
              <a:t>lớp</a:t>
            </a:r>
            <a:r>
              <a:rPr lang="en-US" altLang="en-US" sz="3800" b="1" i="1" dirty="0" smtClean="0">
                <a:solidFill>
                  <a:srgbClr val="002060"/>
                </a:solidFill>
                <a:latin typeface="Times New Roman" pitchFamily="18" charset="0"/>
                <a:cs typeface="Times New Roman" pitchFamily="18" charset="0"/>
              </a:rPr>
              <a:t> </a:t>
            </a:r>
            <a:r>
              <a:rPr lang="en-US" altLang="en-US" sz="3800" b="1" i="1" dirty="0">
                <a:solidFill>
                  <a:srgbClr val="002060"/>
                </a:solidFill>
                <a:latin typeface="Times New Roman" pitchFamily="18" charset="0"/>
                <a:cs typeface="Times New Roman" pitchFamily="18" charset="0"/>
              </a:rPr>
              <a:t>3 </a:t>
            </a:r>
            <a:endParaRPr lang="en-US" altLang="en-US" sz="3800" b="1" i="1" dirty="0">
              <a:solidFill>
                <a:srgbClr val="002060"/>
              </a:solidFill>
              <a:latin typeface="+mj-lt"/>
              <a:cs typeface="Times New Roman" panose="02020603050405020304" pitchFamily="18" charset="0"/>
            </a:endParaRPr>
          </a:p>
        </p:txBody>
      </p:sp>
    </p:spTree>
    <p:extLst>
      <p:ext uri="{BB962C8B-B14F-4D97-AF65-F5344CB8AC3E}">
        <p14:creationId xmlns:p14="http://schemas.microsoft.com/office/powerpoint/2010/main" val="1133656954"/>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EA62336-68C6-45AA-B83C-B652EC6BD92A}"/>
              </a:ext>
            </a:extLst>
          </p:cNvPr>
          <p:cNvPicPr>
            <a:picLocks noChangeAspect="1"/>
          </p:cNvPicPr>
          <p:nvPr/>
        </p:nvPicPr>
        <p:blipFill>
          <a:blip r:embed="rId3"/>
          <a:stretch>
            <a:fillRect/>
          </a:stretch>
        </p:blipFill>
        <p:spPr>
          <a:xfrm>
            <a:off x="3153966" y="585788"/>
            <a:ext cx="2721769" cy="1114425"/>
          </a:xfrm>
          <a:prstGeom prst="rect">
            <a:avLst/>
          </a:prstGeom>
        </p:spPr>
      </p:pic>
      <p:pic>
        <p:nvPicPr>
          <p:cNvPr id="5" name="Picture 4">
            <a:extLst>
              <a:ext uri="{FF2B5EF4-FFF2-40B4-BE49-F238E27FC236}">
                <a16:creationId xmlns="" xmlns:a16="http://schemas.microsoft.com/office/drawing/2014/main" id="{1336D1BC-DCEC-498B-89E9-FD6907D452A7}"/>
              </a:ext>
            </a:extLst>
          </p:cNvPr>
          <p:cNvPicPr>
            <a:picLocks noChangeAspect="1"/>
          </p:cNvPicPr>
          <p:nvPr/>
        </p:nvPicPr>
        <p:blipFill>
          <a:blip r:embed="rId4"/>
          <a:stretch>
            <a:fillRect/>
          </a:stretch>
        </p:blipFill>
        <p:spPr>
          <a:xfrm>
            <a:off x="732234" y="2043113"/>
            <a:ext cx="1864519" cy="1952625"/>
          </a:xfrm>
          <a:prstGeom prst="rect">
            <a:avLst/>
          </a:prstGeom>
        </p:spPr>
      </p:pic>
      <p:pic>
        <p:nvPicPr>
          <p:cNvPr id="7" name="Picture 6">
            <a:extLst>
              <a:ext uri="{FF2B5EF4-FFF2-40B4-BE49-F238E27FC236}">
                <a16:creationId xmlns="" xmlns:a16="http://schemas.microsoft.com/office/drawing/2014/main" id="{E3ADFA7D-677B-4BB3-9EBD-86E99BC93A91}"/>
              </a:ext>
            </a:extLst>
          </p:cNvPr>
          <p:cNvPicPr>
            <a:picLocks noChangeAspect="1"/>
          </p:cNvPicPr>
          <p:nvPr/>
        </p:nvPicPr>
        <p:blipFill>
          <a:blip r:embed="rId5"/>
          <a:stretch>
            <a:fillRect/>
          </a:stretch>
        </p:blipFill>
        <p:spPr>
          <a:xfrm>
            <a:off x="2923937" y="2011045"/>
            <a:ext cx="1878806" cy="1962150"/>
          </a:xfrm>
          <a:prstGeom prst="rect">
            <a:avLst/>
          </a:prstGeom>
        </p:spPr>
      </p:pic>
      <p:pic>
        <p:nvPicPr>
          <p:cNvPr id="9" name="Picture 8">
            <a:extLst>
              <a:ext uri="{FF2B5EF4-FFF2-40B4-BE49-F238E27FC236}">
                <a16:creationId xmlns="" xmlns:a16="http://schemas.microsoft.com/office/drawing/2014/main" id="{A4B1C76D-B8D6-4A5F-B161-E104383A2CEB}"/>
              </a:ext>
            </a:extLst>
          </p:cNvPr>
          <p:cNvPicPr>
            <a:picLocks noChangeAspect="1"/>
          </p:cNvPicPr>
          <p:nvPr/>
        </p:nvPicPr>
        <p:blipFill>
          <a:blip r:embed="rId6"/>
          <a:stretch>
            <a:fillRect/>
          </a:stretch>
        </p:blipFill>
        <p:spPr>
          <a:xfrm>
            <a:off x="5325190" y="2025333"/>
            <a:ext cx="1907381" cy="1933575"/>
          </a:xfrm>
          <a:prstGeom prst="rect">
            <a:avLst/>
          </a:prstGeom>
        </p:spPr>
      </p:pic>
      <p:pic>
        <p:nvPicPr>
          <p:cNvPr id="11" name="Picture 10">
            <a:extLst>
              <a:ext uri="{FF2B5EF4-FFF2-40B4-BE49-F238E27FC236}">
                <a16:creationId xmlns="" xmlns:a16="http://schemas.microsoft.com/office/drawing/2014/main" id="{C19B6278-1654-419A-98E7-348D70974BD2}"/>
              </a:ext>
            </a:extLst>
          </p:cNvPr>
          <p:cNvPicPr>
            <a:picLocks noChangeAspect="1"/>
          </p:cNvPicPr>
          <p:nvPr/>
        </p:nvPicPr>
        <p:blipFill>
          <a:blip r:embed="rId7"/>
          <a:stretch>
            <a:fillRect/>
          </a:stretch>
        </p:blipFill>
        <p:spPr>
          <a:xfrm>
            <a:off x="705088" y="4409441"/>
            <a:ext cx="1866431" cy="1989137"/>
          </a:xfrm>
          <a:prstGeom prst="rect">
            <a:avLst/>
          </a:prstGeom>
        </p:spPr>
      </p:pic>
      <p:pic>
        <p:nvPicPr>
          <p:cNvPr id="15" name="Picture 14">
            <a:extLst>
              <a:ext uri="{FF2B5EF4-FFF2-40B4-BE49-F238E27FC236}">
                <a16:creationId xmlns="" xmlns:a16="http://schemas.microsoft.com/office/drawing/2014/main" id="{815BD146-6087-4862-8EA8-D51C4073C2AA}"/>
              </a:ext>
            </a:extLst>
          </p:cNvPr>
          <p:cNvPicPr>
            <a:picLocks noChangeAspect="1"/>
          </p:cNvPicPr>
          <p:nvPr/>
        </p:nvPicPr>
        <p:blipFill>
          <a:blip r:embed="rId8"/>
          <a:stretch>
            <a:fillRect/>
          </a:stretch>
        </p:blipFill>
        <p:spPr>
          <a:xfrm>
            <a:off x="2918460" y="4286738"/>
            <a:ext cx="2026682" cy="2099775"/>
          </a:xfrm>
          <a:prstGeom prst="rect">
            <a:avLst/>
          </a:prstGeom>
        </p:spPr>
      </p:pic>
      <p:pic>
        <p:nvPicPr>
          <p:cNvPr id="17" name="Picture 16">
            <a:extLst>
              <a:ext uri="{FF2B5EF4-FFF2-40B4-BE49-F238E27FC236}">
                <a16:creationId xmlns="" xmlns:a16="http://schemas.microsoft.com/office/drawing/2014/main" id="{2E0DF31E-3DE7-4D12-A9C4-3AAAAB262272}"/>
              </a:ext>
            </a:extLst>
          </p:cNvPr>
          <p:cNvPicPr>
            <a:picLocks noChangeAspect="1"/>
          </p:cNvPicPr>
          <p:nvPr/>
        </p:nvPicPr>
        <p:blipFill>
          <a:blip r:embed="rId9"/>
          <a:stretch>
            <a:fillRect/>
          </a:stretch>
        </p:blipFill>
        <p:spPr>
          <a:xfrm>
            <a:off x="5334585" y="4267835"/>
            <a:ext cx="1902005" cy="1991361"/>
          </a:xfrm>
          <a:prstGeom prst="rect">
            <a:avLst/>
          </a:prstGeom>
        </p:spPr>
      </p:pic>
    </p:spTree>
    <p:extLst>
      <p:ext uri="{BB962C8B-B14F-4D97-AF65-F5344CB8AC3E}">
        <p14:creationId xmlns:p14="http://schemas.microsoft.com/office/powerpoint/2010/main" val="594315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73DC902-42A4-4E6C-B2F4-01B11A027712}"/>
              </a:ext>
            </a:extLst>
          </p:cNvPr>
          <p:cNvPicPr>
            <a:picLocks noChangeAspect="1"/>
          </p:cNvPicPr>
          <p:nvPr/>
        </p:nvPicPr>
        <p:blipFill>
          <a:blip r:embed="rId3"/>
          <a:stretch>
            <a:fillRect/>
          </a:stretch>
        </p:blipFill>
        <p:spPr>
          <a:xfrm>
            <a:off x="3125391" y="671513"/>
            <a:ext cx="2778919" cy="1266825"/>
          </a:xfrm>
          <a:prstGeom prst="rect">
            <a:avLst/>
          </a:prstGeom>
        </p:spPr>
      </p:pic>
      <p:pic>
        <p:nvPicPr>
          <p:cNvPr id="6" name="Picture 5">
            <a:extLst>
              <a:ext uri="{FF2B5EF4-FFF2-40B4-BE49-F238E27FC236}">
                <a16:creationId xmlns="" xmlns:a16="http://schemas.microsoft.com/office/drawing/2014/main" id="{423F3DBD-B36C-44F6-939A-BC4B55D3DE3D}"/>
              </a:ext>
            </a:extLst>
          </p:cNvPr>
          <p:cNvPicPr>
            <a:picLocks noChangeAspect="1"/>
          </p:cNvPicPr>
          <p:nvPr/>
        </p:nvPicPr>
        <p:blipFill>
          <a:blip r:embed="rId4"/>
          <a:stretch>
            <a:fillRect/>
          </a:stretch>
        </p:blipFill>
        <p:spPr>
          <a:xfrm>
            <a:off x="825103" y="2533650"/>
            <a:ext cx="2193131" cy="2209800"/>
          </a:xfrm>
          <a:prstGeom prst="rect">
            <a:avLst/>
          </a:prstGeom>
        </p:spPr>
      </p:pic>
      <p:pic>
        <p:nvPicPr>
          <p:cNvPr id="8" name="Picture 7">
            <a:extLst>
              <a:ext uri="{FF2B5EF4-FFF2-40B4-BE49-F238E27FC236}">
                <a16:creationId xmlns="" xmlns:a16="http://schemas.microsoft.com/office/drawing/2014/main" id="{A7F070C2-0AD4-44C8-8307-E3A0BE8E4EBF}"/>
              </a:ext>
            </a:extLst>
          </p:cNvPr>
          <p:cNvPicPr>
            <a:picLocks noChangeAspect="1"/>
          </p:cNvPicPr>
          <p:nvPr/>
        </p:nvPicPr>
        <p:blipFill>
          <a:blip r:embed="rId5"/>
          <a:stretch>
            <a:fillRect/>
          </a:stretch>
        </p:blipFill>
        <p:spPr>
          <a:xfrm>
            <a:off x="3543300" y="2571750"/>
            <a:ext cx="2128838" cy="2228850"/>
          </a:xfrm>
          <a:prstGeom prst="rect">
            <a:avLst/>
          </a:prstGeom>
        </p:spPr>
      </p:pic>
      <p:pic>
        <p:nvPicPr>
          <p:cNvPr id="10" name="Picture 9">
            <a:extLst>
              <a:ext uri="{FF2B5EF4-FFF2-40B4-BE49-F238E27FC236}">
                <a16:creationId xmlns="" xmlns:a16="http://schemas.microsoft.com/office/drawing/2014/main" id="{0203725E-14D4-4935-A072-0FBB20761F61}"/>
              </a:ext>
            </a:extLst>
          </p:cNvPr>
          <p:cNvPicPr>
            <a:picLocks noChangeAspect="1"/>
          </p:cNvPicPr>
          <p:nvPr/>
        </p:nvPicPr>
        <p:blipFill>
          <a:blip r:embed="rId6"/>
          <a:stretch>
            <a:fillRect/>
          </a:stretch>
        </p:blipFill>
        <p:spPr>
          <a:xfrm>
            <a:off x="6162913" y="2563813"/>
            <a:ext cx="2121694" cy="2238375"/>
          </a:xfrm>
          <a:prstGeom prst="rect">
            <a:avLst/>
          </a:prstGeom>
        </p:spPr>
      </p:pic>
    </p:spTree>
    <p:extLst>
      <p:ext uri="{BB962C8B-B14F-4D97-AF65-F5344CB8AC3E}">
        <p14:creationId xmlns:p14="http://schemas.microsoft.com/office/powerpoint/2010/main" val="3735177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9170194" cy="6865620"/>
          </a:xfrm>
          <a:prstGeom prst="rect">
            <a:avLst/>
          </a:prstGeom>
        </p:spPr>
      </p:pic>
      <p:sp>
        <p:nvSpPr>
          <p:cNvPr id="10" name="矩形 9"/>
          <p:cNvSpPr/>
          <p:nvPr/>
        </p:nvSpPr>
        <p:spPr>
          <a:xfrm>
            <a:off x="814388" y="1505586"/>
            <a:ext cx="7515225" cy="4363085"/>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Picture 3">
            <a:extLst>
              <a:ext uri="{FF2B5EF4-FFF2-40B4-BE49-F238E27FC236}">
                <a16:creationId xmlns="" xmlns:a16="http://schemas.microsoft.com/office/drawing/2014/main" id="{6E4B49D1-82EE-4BE2-AC8A-13D29363B85F}"/>
              </a:ext>
            </a:extLst>
          </p:cNvPr>
          <p:cNvPicPr>
            <a:picLocks noChangeAspect="1"/>
          </p:cNvPicPr>
          <p:nvPr/>
        </p:nvPicPr>
        <p:blipFill>
          <a:blip r:embed="rId4"/>
          <a:stretch>
            <a:fillRect/>
          </a:stretch>
        </p:blipFill>
        <p:spPr>
          <a:xfrm>
            <a:off x="2111746" y="2812090"/>
            <a:ext cx="5363421" cy="1633870"/>
          </a:xfrm>
          <a:prstGeom prst="rect">
            <a:avLst/>
          </a:prstGeom>
        </p:spPr>
      </p:pic>
    </p:spTree>
    <p:extLst>
      <p:ext uri="{BB962C8B-B14F-4D97-AF65-F5344CB8AC3E}">
        <p14:creationId xmlns:p14="http://schemas.microsoft.com/office/powerpoint/2010/main" val="2858511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042A2272-ADAA-4257-81BA-84B6819C727A}"/>
              </a:ext>
            </a:extLst>
          </p:cNvPr>
          <p:cNvSpPr/>
          <p:nvPr/>
        </p:nvSpPr>
        <p:spPr>
          <a:xfrm>
            <a:off x="881744" y="478763"/>
            <a:ext cx="7984671" cy="1569660"/>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vi-VN" sz="3200" b="1" kern="0" dirty="0">
                <a:solidFill>
                  <a:srgbClr val="FF0000"/>
                </a:solidFill>
                <a:latin typeface="Calibri" panose="020F0502020204030204" pitchFamily="34" charset="0"/>
                <a:cs typeface="Calibri" panose="020F0502020204030204" pitchFamily="34" charset="0"/>
              </a:rPr>
              <a:t>Chia sẻ về một số hoạt động sản xuất công nghiệp hoặc thủ công ở địa phương em theo gợi ý dưới đây.</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 xmlns:a16="http://schemas.microsoft.com/office/drawing/2014/main" id="{67591D2E-A087-4E4C-8A16-EF0CA9C8C9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7628"/>
            <a:ext cx="881744" cy="1575742"/>
          </a:xfrm>
          <a:prstGeom prst="rect">
            <a:avLst/>
          </a:prstGeom>
        </p:spPr>
      </p:pic>
      <p:pic>
        <p:nvPicPr>
          <p:cNvPr id="3" name="Picture 2">
            <a:extLst>
              <a:ext uri="{FF2B5EF4-FFF2-40B4-BE49-F238E27FC236}">
                <a16:creationId xmlns="" xmlns:a16="http://schemas.microsoft.com/office/drawing/2014/main" id="{8775D310-9718-43C8-9535-9A582E48DBB3}"/>
              </a:ext>
            </a:extLst>
          </p:cNvPr>
          <p:cNvPicPr>
            <a:picLocks noChangeAspect="1"/>
          </p:cNvPicPr>
          <p:nvPr/>
        </p:nvPicPr>
        <p:blipFill>
          <a:blip r:embed="rId4"/>
          <a:stretch>
            <a:fillRect/>
          </a:stretch>
        </p:blipFill>
        <p:spPr>
          <a:xfrm>
            <a:off x="1095298" y="1953370"/>
            <a:ext cx="6337889" cy="4481534"/>
          </a:xfrm>
          <a:prstGeom prst="rect">
            <a:avLst/>
          </a:prstGeom>
        </p:spPr>
      </p:pic>
    </p:spTree>
    <p:extLst>
      <p:ext uri="{BB962C8B-B14F-4D97-AF65-F5344CB8AC3E}">
        <p14:creationId xmlns:p14="http://schemas.microsoft.com/office/powerpoint/2010/main" val="57280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46CAEFB5-3B3D-44C1-BCDB-C3A9A5118E3D}"/>
              </a:ext>
            </a:extLst>
          </p:cNvPr>
          <p:cNvSpPr/>
          <p:nvPr/>
        </p:nvSpPr>
        <p:spPr>
          <a:xfrm>
            <a:off x="321469" y="3038692"/>
            <a:ext cx="3562616" cy="1446550"/>
          </a:xfrm>
          <a:prstGeom prst="rect">
            <a:avLst/>
          </a:prstGeom>
        </p:spPr>
        <p:txBody>
          <a:bodyPr wrap="square">
            <a:spAutoFit/>
          </a:bodyPr>
          <a:lstStyle/>
          <a:p>
            <a:pPr algn="ctr"/>
            <a:r>
              <a:rPr lang="en-US" sz="4400" b="1" dirty="0" err="1">
                <a:solidFill>
                  <a:srgbClr val="0070C0"/>
                </a:solidFill>
                <a:latin typeface="Calibri" panose="020F0502020204030204" pitchFamily="34" charset="0"/>
                <a:cs typeface="Calibri" panose="020F0502020204030204" pitchFamily="34" charset="0"/>
              </a:rPr>
              <a:t>Thảo</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luận</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nhóm</a:t>
            </a:r>
            <a:r>
              <a:rPr lang="en-US" sz="4400" b="1" dirty="0">
                <a:solidFill>
                  <a:srgbClr val="0070C0"/>
                </a:solidFill>
                <a:latin typeface="Calibri" panose="020F0502020204030204" pitchFamily="34" charset="0"/>
                <a:cs typeface="Calibri" panose="020F0502020204030204" pitchFamily="34" charset="0"/>
              </a:rPr>
              <a:t> 4</a:t>
            </a:r>
          </a:p>
        </p:txBody>
      </p:sp>
      <p:pic>
        <p:nvPicPr>
          <p:cNvPr id="7" name="Picture 6">
            <a:extLst>
              <a:ext uri="{FF2B5EF4-FFF2-40B4-BE49-F238E27FC236}">
                <a16:creationId xmlns="" xmlns:a16="http://schemas.microsoft.com/office/drawing/2014/main" id="{A1F56E79-66F2-4F53-82E6-2EC12BE94E2D}"/>
              </a:ext>
            </a:extLst>
          </p:cNvPr>
          <p:cNvPicPr>
            <a:picLocks noChangeAspect="1"/>
          </p:cNvPicPr>
          <p:nvPr/>
        </p:nvPicPr>
        <p:blipFill>
          <a:blip r:embed="rId3"/>
          <a:stretch>
            <a:fillRect/>
          </a:stretch>
        </p:blipFill>
        <p:spPr>
          <a:xfrm>
            <a:off x="-56582" y="3640898"/>
            <a:ext cx="4571432" cy="2769414"/>
          </a:xfrm>
          <a:prstGeom prst="rect">
            <a:avLst/>
          </a:prstGeom>
        </p:spPr>
      </p:pic>
      <p:grpSp>
        <p:nvGrpSpPr>
          <p:cNvPr id="8" name="Group 7">
            <a:extLst>
              <a:ext uri="{FF2B5EF4-FFF2-40B4-BE49-F238E27FC236}">
                <a16:creationId xmlns="" xmlns:a16="http://schemas.microsoft.com/office/drawing/2014/main" id="{8BE9D3B9-A087-4937-BA4C-5DBBAEA2A135}"/>
              </a:ext>
            </a:extLst>
          </p:cNvPr>
          <p:cNvGrpSpPr/>
          <p:nvPr/>
        </p:nvGrpSpPr>
        <p:grpSpPr>
          <a:xfrm>
            <a:off x="3857153" y="1000126"/>
            <a:ext cx="4980865" cy="4648452"/>
            <a:chOff x="4076290" y="2401460"/>
            <a:chExt cx="5951087" cy="1669152"/>
          </a:xfrm>
        </p:grpSpPr>
        <p:sp>
          <p:nvSpPr>
            <p:cNvPr id="9" name="Rectangle: Rounded Corners 8">
              <a:extLst>
                <a:ext uri="{FF2B5EF4-FFF2-40B4-BE49-F238E27FC236}">
                  <a16:creationId xmlns="" xmlns:a16="http://schemas.microsoft.com/office/drawing/2014/main" id="{C9DCD290-B5FE-4CD1-8A86-6A863346CA51}"/>
                </a:ext>
              </a:extLst>
            </p:cNvPr>
            <p:cNvSpPr/>
            <p:nvPr/>
          </p:nvSpPr>
          <p:spPr>
            <a:xfrm>
              <a:off x="4076290" y="2401460"/>
              <a:ext cx="5951087" cy="1373308"/>
            </a:xfrm>
            <a:prstGeom prst="roundRect">
              <a:avLst>
                <a:gd name="adj" fmla="val 50000"/>
              </a:avLst>
            </a:prstGeom>
            <a:solidFill>
              <a:srgbClr val="FFFF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0" name="TextBox 9">
              <a:extLst>
                <a:ext uri="{FF2B5EF4-FFF2-40B4-BE49-F238E27FC236}">
                  <a16:creationId xmlns="" xmlns:a16="http://schemas.microsoft.com/office/drawing/2014/main" id="{C6E34A6B-5ED8-4D0A-9943-0389DA87E9EA}"/>
                </a:ext>
              </a:extLst>
            </p:cNvPr>
            <p:cNvSpPr txBox="1"/>
            <p:nvPr/>
          </p:nvSpPr>
          <p:spPr>
            <a:xfrm>
              <a:off x="4563368" y="2552130"/>
              <a:ext cx="5010209" cy="1518482"/>
            </a:xfrm>
            <a:prstGeom prst="rect">
              <a:avLst/>
            </a:prstGeom>
            <a:noFill/>
          </p:spPr>
          <p:txBody>
            <a:bodyPr wrap="square" rtlCol="0">
              <a:spAutoFit/>
            </a:bodyPr>
            <a:lstStyle/>
            <a:p>
              <a:pPr marL="0" marR="0" algn="just">
                <a:lnSpc>
                  <a:spcPct val="120000"/>
                </a:lnSpc>
                <a:spcBef>
                  <a:spcPts val="0"/>
                </a:spcBef>
                <a:spcAft>
                  <a:spcPts val="0"/>
                </a:spcAft>
              </a:pPr>
              <a:r>
                <a:rPr lang="nl-NL" sz="3200" b="1" dirty="0">
                  <a:latin typeface="Calibri" panose="020F0502020204030204" pitchFamily="34" charset="0"/>
                  <a:ea typeface="Times New Roman" panose="02020603050405020304" pitchFamily="18" charset="0"/>
                  <a:cs typeface="Calibri" panose="020F0502020204030204" pitchFamily="34" charset="0"/>
                </a:rPr>
                <a:t>C</a:t>
              </a:r>
              <a:r>
                <a:rPr lang="nl-NL" sz="3200" b="1" dirty="0">
                  <a:effectLst/>
                  <a:latin typeface="Calibri" panose="020F0502020204030204" pitchFamily="34" charset="0"/>
                  <a:ea typeface="Times New Roman" panose="02020603050405020304" pitchFamily="18" charset="0"/>
                  <a:cs typeface="Calibri" panose="020F0502020204030204" pitchFamily="34" charset="0"/>
                </a:rPr>
                <a:t>ác nhóm chọn một trong số các sản phẩm công nghiệp hoặc thủ công ở địa phương mà nhóm mình đã sưu tầm được để giới thiệu trước lớp.</a:t>
              </a: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289900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
                                            <p:tgtEl>
                                              <p:spTgt spid="5"/>
                                            </p:tgtEl>
                                          </p:cBhvr>
                                        </p:animEffect>
                                        <p:anim calcmode="lin" valueType="num">
                                          <p:cBhvr>
                                            <p:cTn id="8" dur="200" fill="hold"/>
                                            <p:tgtEl>
                                              <p:spTgt spid="5"/>
                                            </p:tgtEl>
                                            <p:attrNameLst>
                                              <p:attrName>ppt_x</p:attrName>
                                            </p:attrNameLst>
                                          </p:cBhvr>
                                          <p:tavLst>
                                            <p:tav tm="0">
                                              <p:val>
                                                <p:strVal val="#ppt_x"/>
                                              </p:val>
                                            </p:tav>
                                            <p:tav tm="100000">
                                              <p:val>
                                                <p:strVal val="#ppt_x"/>
                                              </p:val>
                                            </p:tav>
                                          </p:tavLst>
                                        </p:anim>
                                        <p:anim calcmode="lin" valueType="num">
                                          <p:cBhvr>
                                            <p:cTn id="9" dur="2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14:presetBounceEnd="7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70000">
                                          <p:cBhvr additive="base">
                                            <p:cTn id="14" dur="750" fill="hold"/>
                                            <p:tgtEl>
                                              <p:spTgt spid="7"/>
                                            </p:tgtEl>
                                            <p:attrNameLst>
                                              <p:attrName>ppt_x</p:attrName>
                                            </p:attrNameLst>
                                          </p:cBhvr>
                                          <p:tavLst>
                                            <p:tav tm="0">
                                              <p:val>
                                                <p:strVal val="#ppt_x"/>
                                              </p:val>
                                            </p:tav>
                                            <p:tav tm="100000">
                                              <p:val>
                                                <p:strVal val="#ppt_x"/>
                                              </p:val>
                                            </p:tav>
                                          </p:tavLst>
                                        </p:anim>
                                        <p:anim calcmode="lin" valueType="num" p14:bounceEnd="70000">
                                          <p:cBhvr additive="base">
                                            <p:cTn id="15"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
                                            <p:tgtEl>
                                              <p:spTgt spid="5"/>
                                            </p:tgtEl>
                                          </p:cBhvr>
                                        </p:animEffect>
                                        <p:anim calcmode="lin" valueType="num">
                                          <p:cBhvr>
                                            <p:cTn id="8" dur="200" fill="hold"/>
                                            <p:tgtEl>
                                              <p:spTgt spid="5"/>
                                            </p:tgtEl>
                                            <p:attrNameLst>
                                              <p:attrName>ppt_x</p:attrName>
                                            </p:attrNameLst>
                                          </p:cBhvr>
                                          <p:tavLst>
                                            <p:tav tm="0">
                                              <p:val>
                                                <p:strVal val="#ppt_x"/>
                                              </p:val>
                                            </p:tav>
                                            <p:tav tm="100000">
                                              <p:val>
                                                <p:strVal val="#ppt_x"/>
                                              </p:val>
                                            </p:tav>
                                          </p:tavLst>
                                        </p:anim>
                                        <p:anim calcmode="lin" valueType="num">
                                          <p:cBhvr>
                                            <p:cTn id="9" dur="2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750" fill="hold"/>
                                            <p:tgtEl>
                                              <p:spTgt spid="7"/>
                                            </p:tgtEl>
                                            <p:attrNameLst>
                                              <p:attrName>ppt_x</p:attrName>
                                            </p:attrNameLst>
                                          </p:cBhvr>
                                          <p:tavLst>
                                            <p:tav tm="0">
                                              <p:val>
                                                <p:strVal val="#ppt_x"/>
                                              </p:val>
                                            </p:tav>
                                            <p:tav tm="100000">
                                              <p:val>
                                                <p:strVal val="#ppt_x"/>
                                              </p:val>
                                            </p:tav>
                                          </p:tavLst>
                                        </p:anim>
                                        <p:anim calcmode="lin" valueType="num">
                                          <p:cBhvr additive="base">
                                            <p:cTn id="15"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74;p24">
            <a:extLst>
              <a:ext uri="{FF2B5EF4-FFF2-40B4-BE49-F238E27FC236}">
                <a16:creationId xmlns="" xmlns:a16="http://schemas.microsoft.com/office/drawing/2014/main" id="{B8B5C545-9B3E-4540-9DAE-D5E9D475251F}"/>
              </a:ext>
            </a:extLst>
          </p:cNvPr>
          <p:cNvSpPr/>
          <p:nvPr/>
        </p:nvSpPr>
        <p:spPr>
          <a:xfrm>
            <a:off x="2500312" y="84365"/>
            <a:ext cx="4392386" cy="801461"/>
          </a:xfrm>
          <a:prstGeom prst="flowChartAlternateProcess">
            <a:avLst/>
          </a:prstGeom>
          <a:solidFill>
            <a:schemeClr val="lt1"/>
          </a:solidFill>
          <a:ln w="38100" cap="flat" cmpd="sng">
            <a:solidFill>
              <a:srgbClr val="FF0000"/>
            </a:solidFill>
            <a:prstDash val="lg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Ví</a:t>
            </a:r>
            <a:r>
              <a:rPr kumimoji="0" lang="en-US" sz="3600" b="1" i="0" u="none" strike="noStrike" kern="0" cap="none" spc="0" normalizeH="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cs typeface="Calibri" panose="020F0502020204030204" pitchFamily="34" charset="0"/>
                <a:sym typeface="Arial"/>
              </a:rPr>
              <a:t>dụ</a:t>
            </a:r>
            <a:r>
              <a:rPr kumimoji="0" lang="en-US" sz="3600" b="1" i="0" u="none" strike="noStrike" kern="0" cap="none" spc="0" normalizeH="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cs typeface="Calibri" panose="020F0502020204030204" pitchFamily="34" charset="0"/>
                <a:sym typeface="Arial"/>
              </a:rPr>
              <a:t>Tranh</a:t>
            </a:r>
            <a:r>
              <a:rPr kumimoji="0" lang="en-US" sz="3600" b="1" i="0" u="none" strike="noStrike" kern="0" cap="none" spc="0" normalizeH="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cs typeface="Calibri" panose="020F0502020204030204" pitchFamily="34" charset="0"/>
                <a:sym typeface="Arial"/>
              </a:rPr>
              <a:t>Đông</a:t>
            </a:r>
            <a:r>
              <a:rPr kumimoji="0" lang="en-US" sz="3600" b="1" i="0" u="none" strike="noStrike" kern="0" cap="none" spc="0" normalizeH="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cs typeface="Calibri" panose="020F0502020204030204" pitchFamily="34" charset="0"/>
                <a:sym typeface="Arial"/>
              </a:rPr>
              <a:t>Hồ</a:t>
            </a:r>
            <a:endParaRPr kumimoji="0"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 name="Rectangle: Rounded Corners 3">
            <a:extLst>
              <a:ext uri="{FF2B5EF4-FFF2-40B4-BE49-F238E27FC236}">
                <a16:creationId xmlns="" xmlns:a16="http://schemas.microsoft.com/office/drawing/2014/main" id="{BFAE498D-5B74-44C1-8375-A4E4C0D331A2}"/>
              </a:ext>
            </a:extLst>
          </p:cNvPr>
          <p:cNvSpPr/>
          <p:nvPr/>
        </p:nvSpPr>
        <p:spPr>
          <a:xfrm>
            <a:off x="4279106" y="1209676"/>
            <a:ext cx="4593431" cy="5191125"/>
          </a:xfrm>
          <a:prstGeom prst="roundRect">
            <a:avLst/>
          </a:prstGeom>
          <a:solidFill>
            <a:schemeClr val="accent6">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marL="342900" indent="-342900" algn="just">
              <a:buFont typeface="Arial" panose="020B0604020202020204" pitchFamily="34" charset="0"/>
              <a:buChar char="•"/>
            </a:pPr>
            <a:r>
              <a:rPr lang="vi-VN" sz="2400" b="1" dirty="0">
                <a:latin typeface="Calibri" panose="020F0502020204030204" pitchFamily="34" charset="0"/>
                <a:cs typeface="Calibri" panose="020F0502020204030204" pitchFamily="34" charset="0"/>
              </a:rPr>
              <a:t>Là một dòng tranh dân gian Việt Nam với xuất xứ từ làng Đông Hồ, Bắc Ninh.</a:t>
            </a:r>
          </a:p>
          <a:p>
            <a:pPr marL="342900" indent="-342900" algn="just">
              <a:buFont typeface="Arial" panose="020B0604020202020204" pitchFamily="34" charset="0"/>
              <a:buChar char="•"/>
            </a:pPr>
            <a:r>
              <a:rPr lang="vi-VN" sz="2400" b="1" dirty="0">
                <a:latin typeface="Calibri" panose="020F0502020204030204" pitchFamily="34" charset="0"/>
                <a:cs typeface="Calibri" panose="020F0502020204030204" pitchFamily="34" charset="0"/>
              </a:rPr>
              <a:t>Nghề làm tranh dân gian Đông Hồ là Di sản văn hóa phi vật thể cấp Quốc gia.</a:t>
            </a:r>
          </a:p>
          <a:p>
            <a:pPr marL="342900" indent="-342900" algn="just">
              <a:buFont typeface="Arial" panose="020B0604020202020204" pitchFamily="34" charset="0"/>
              <a:buChar char="•"/>
            </a:pPr>
            <a:r>
              <a:rPr lang="vi-VN" sz="2400" b="1" dirty="0">
                <a:latin typeface="Calibri" panose="020F0502020204030204" pitchFamily="34" charset="0"/>
                <a:cs typeface="Calibri" panose="020F0502020204030204" pitchFamily="34" charset="0"/>
              </a:rPr>
              <a:t>Có thể chia tranh Đông Hồ thành bảy loại chính, gồm tranh thờ, tranh chúc tụng, tranh lịch sử, tranh truyện, tranh phương ngôn, tranh cảnh vật và tranh phản ánh sinh hoạt.</a:t>
            </a:r>
          </a:p>
          <a:p>
            <a:pPr marL="342900" indent="-342900" algn="just">
              <a:buFont typeface="Arial" panose="020B0604020202020204" pitchFamily="34" charset="0"/>
              <a:buChar char="•"/>
            </a:pPr>
            <a:r>
              <a:rPr lang="vi-VN" sz="2400" b="1" dirty="0">
                <a:latin typeface="Calibri" panose="020F0502020204030204" pitchFamily="34" charset="0"/>
                <a:cs typeface="Calibri" panose="020F0502020204030204" pitchFamily="34" charset="0"/>
              </a:rPr>
              <a:t>Tranh Đông Hồ rất gần gũi với người dân Việt Nam.</a:t>
            </a:r>
          </a:p>
          <a:p>
            <a:pPr marL="342900" indent="-342900" algn="just">
              <a:buFont typeface="Arial" panose="020B0604020202020204" pitchFamily="34" charset="0"/>
              <a:buChar char="•"/>
            </a:pPr>
            <a:r>
              <a:rPr lang="vi-VN" sz="2400" b="1" dirty="0">
                <a:latin typeface="Calibri" panose="020F0502020204030204" pitchFamily="34" charset="0"/>
                <a:cs typeface="Calibri" panose="020F0502020204030204" pitchFamily="34" charset="0"/>
              </a:rPr>
              <a:t>Những bức tranh nổi tiếng như: Đám cưới chuột, Hái dừa, Đàn lợn, Đàn gà,...</a:t>
            </a:r>
            <a:endParaRPr lang="en-US" sz="2400" b="1" dirty="0">
              <a:latin typeface="Calibri" panose="020F0502020204030204" pitchFamily="34" charset="0"/>
              <a:cs typeface="Calibri" panose="020F0502020204030204" pitchFamily="34" charset="0"/>
            </a:endParaRPr>
          </a:p>
        </p:txBody>
      </p:sp>
      <p:pic>
        <p:nvPicPr>
          <p:cNvPr id="1026" name="Picture 2">
            <a:extLst>
              <a:ext uri="{FF2B5EF4-FFF2-40B4-BE49-F238E27FC236}">
                <a16:creationId xmlns="" xmlns:a16="http://schemas.microsoft.com/office/drawing/2014/main" id="{2924BF7A-1B38-4AFD-8963-6B3B952347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623" y="2286000"/>
            <a:ext cx="3769052" cy="306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40434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 xmlns:a16="http://schemas.microsoft.com/office/drawing/2014/main" id="{233FA71D-7B6D-DAE8-552A-49E72791D7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355829" y="2395362"/>
            <a:ext cx="1424364" cy="4462638"/>
          </a:xfrm>
          <a:prstGeom prst="rect">
            <a:avLst/>
          </a:prstGeom>
        </p:spPr>
      </p:pic>
      <p:sp>
        <p:nvSpPr>
          <p:cNvPr id="9" name="Rectangle: Rounded Corners 8">
            <a:extLst>
              <a:ext uri="{FF2B5EF4-FFF2-40B4-BE49-F238E27FC236}">
                <a16:creationId xmlns="" xmlns:a16="http://schemas.microsoft.com/office/drawing/2014/main" id="{056B63A2-9E34-D678-212F-53D1B6DF7F81}"/>
              </a:ext>
            </a:extLst>
          </p:cNvPr>
          <p:cNvSpPr/>
          <p:nvPr/>
        </p:nvSpPr>
        <p:spPr>
          <a:xfrm>
            <a:off x="411480" y="1870430"/>
            <a:ext cx="576834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rPr>
              <a:t>Tiêu</a:t>
            </a:r>
            <a:r>
              <a:rPr kumimoji="0" lang="en-US" sz="6000" b="1" i="0" u="none" strike="noStrike" kern="1200" cap="none" spc="0" normalizeH="0" baseline="0" noProof="0" dirty="0">
                <a:ln>
                  <a:noFill/>
                </a:ln>
                <a:solidFill>
                  <a:srgbClr val="FF0000"/>
                </a:solidFill>
                <a:effectLst/>
                <a:uLnTx/>
                <a:uFillTx/>
              </a:rPr>
              <a:t> </a:t>
            </a:r>
            <a:r>
              <a:rPr kumimoji="0" lang="en-US" sz="6000" b="1" i="0" u="none" strike="noStrike" kern="1200" cap="none" spc="0" normalizeH="0" baseline="0" noProof="0" dirty="0" err="1">
                <a:ln>
                  <a:noFill/>
                </a:ln>
                <a:solidFill>
                  <a:srgbClr val="FF0000"/>
                </a:solidFill>
                <a:effectLst/>
                <a:uLnTx/>
                <a:uFillTx/>
              </a:rPr>
              <a:t>chí</a:t>
            </a:r>
            <a:r>
              <a:rPr kumimoji="0" lang="en-US" sz="6000" b="1" i="0" u="none" strike="noStrike" kern="1200" cap="none" spc="0" normalizeH="0" baseline="0" noProof="0" dirty="0">
                <a:ln>
                  <a:noFill/>
                </a:ln>
                <a:solidFill>
                  <a:srgbClr val="FF0000"/>
                </a:solidFill>
                <a:effectLst/>
                <a:uLnTx/>
                <a:uFillTx/>
              </a:rPr>
              <a:t>:</a:t>
            </a:r>
          </a:p>
          <a:p>
            <a:pPr marL="571500" indent="-571500">
              <a:buFont typeface="Arial" panose="020B0604020202020204" pitchFamily="34" charset="0"/>
              <a:buChar char="•"/>
            </a:pPr>
            <a:r>
              <a:rPr lang="nl-NL" sz="3600" dirty="0">
                <a:solidFill>
                  <a:srgbClr val="002060"/>
                </a:solidFill>
              </a:rPr>
              <a:t>Chọn đúng sản phẩm công nghiệp hoặc thủ công của địa phương.</a:t>
            </a:r>
          </a:p>
          <a:p>
            <a:pPr marL="571500" indent="-571500">
              <a:buFont typeface="Arial" panose="020B0604020202020204" pitchFamily="34" charset="0"/>
              <a:buChar char="•"/>
            </a:pPr>
            <a:r>
              <a:rPr lang="nl-NL" sz="3600" dirty="0">
                <a:solidFill>
                  <a:srgbClr val="002060"/>
                </a:solidFill>
              </a:rPr>
              <a:t>Trình bày sáng tạo.</a:t>
            </a:r>
          </a:p>
          <a:p>
            <a:pPr marL="571500" indent="-571500">
              <a:buFont typeface="Arial" panose="020B0604020202020204" pitchFamily="34" charset="0"/>
              <a:buChar char="•"/>
            </a:pPr>
            <a:r>
              <a:rPr lang="nl-NL" sz="3600" dirty="0">
                <a:solidFill>
                  <a:srgbClr val="002060"/>
                </a:solidFill>
              </a:rPr>
              <a:t>Cách giải thích thuyết phục.</a:t>
            </a:r>
            <a:endParaRPr lang="en-US" sz="3600" dirty="0">
              <a:solidFill>
                <a:srgbClr val="002060"/>
              </a:solidFill>
            </a:endParaRPr>
          </a:p>
        </p:txBody>
      </p:sp>
      <p:pic>
        <p:nvPicPr>
          <p:cNvPr id="2" name="Picture 1">
            <a:extLst>
              <a:ext uri="{FF2B5EF4-FFF2-40B4-BE49-F238E27FC236}">
                <a16:creationId xmlns="" xmlns:a16="http://schemas.microsoft.com/office/drawing/2014/main" id="{EA4B5AC4-ABCA-45B6-A284-72C3E7D14B9D}"/>
              </a:ext>
            </a:extLst>
          </p:cNvPr>
          <p:cNvPicPr>
            <a:picLocks noChangeAspect="1"/>
          </p:cNvPicPr>
          <p:nvPr/>
        </p:nvPicPr>
        <p:blipFill>
          <a:blip r:embed="rId3"/>
          <a:stretch>
            <a:fillRect/>
          </a:stretch>
        </p:blipFill>
        <p:spPr>
          <a:xfrm>
            <a:off x="217078" y="628611"/>
            <a:ext cx="8724132" cy="914479"/>
          </a:xfrm>
          <a:prstGeom prst="rect">
            <a:avLst/>
          </a:prstGeom>
        </p:spPr>
      </p:pic>
    </p:spTree>
    <p:extLst>
      <p:ext uri="{BB962C8B-B14F-4D97-AF65-F5344CB8AC3E}">
        <p14:creationId xmlns:p14="http://schemas.microsoft.com/office/powerpoint/2010/main" val="1554744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 xmlns:a16="http://schemas.microsoft.com/office/drawing/2014/main" id="{67FD86A2-4AEB-4BA4-81B7-D8B8A2777488}"/>
              </a:ext>
            </a:extLst>
          </p:cNvPr>
          <p:cNvPicPr>
            <a:picLocks noChangeAspect="1"/>
          </p:cNvPicPr>
          <p:nvPr/>
        </p:nvPicPr>
        <p:blipFill>
          <a:blip r:embed="rId2"/>
          <a:stretch>
            <a:fillRect/>
          </a:stretch>
        </p:blipFill>
        <p:spPr>
          <a:xfrm>
            <a:off x="482600" y="353961"/>
            <a:ext cx="8178800" cy="5869858"/>
          </a:xfrm>
          <a:prstGeom prst="rect">
            <a:avLst/>
          </a:prstGeom>
        </p:spPr>
      </p:pic>
    </p:spTree>
    <p:extLst>
      <p:ext uri="{BB962C8B-B14F-4D97-AF65-F5344CB8AC3E}">
        <p14:creationId xmlns:p14="http://schemas.microsoft.com/office/powerpoint/2010/main" val="5726472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9170194" cy="6865620"/>
          </a:xfrm>
          <a:prstGeom prst="rect">
            <a:avLst/>
          </a:prstGeom>
        </p:spPr>
      </p:pic>
      <p:sp>
        <p:nvSpPr>
          <p:cNvPr id="5" name="Rounded Rectangle 2">
            <a:extLst>
              <a:ext uri="{FF2B5EF4-FFF2-40B4-BE49-F238E27FC236}">
                <a16:creationId xmlns="" xmlns:a16="http://schemas.microsoft.com/office/drawing/2014/main" id="{25629859-15E7-47E6-BF2B-8718C78F46C0}"/>
              </a:ext>
            </a:extLst>
          </p:cNvPr>
          <p:cNvSpPr/>
          <p:nvPr/>
        </p:nvSpPr>
        <p:spPr>
          <a:xfrm>
            <a:off x="365269" y="2195454"/>
            <a:ext cx="8413462" cy="3584860"/>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 xmlns:a16="http://schemas.microsoft.com/office/drawing/2014/main" id="{CA8ED5D4-940E-44EA-A38C-EED41575B93B}"/>
              </a:ext>
            </a:extLst>
          </p:cNvPr>
          <p:cNvSpPr txBox="1"/>
          <p:nvPr/>
        </p:nvSpPr>
        <p:spPr>
          <a:xfrm>
            <a:off x="365269" y="2570322"/>
            <a:ext cx="8413462"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sng"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V</a:t>
            </a:r>
            <a:r>
              <a:rPr kumimoji="0" lang="vi-VN" sz="4800" b="1" i="0" u="sng"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ề nhà</a:t>
            </a:r>
            <a:r>
              <a:rPr kumimoji="0" lang="en-US" sz="4800" b="1" i="0" u="sng"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vi-VN" sz="4800" b="1" i="0" u="sng"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en-US" sz="4800" b="1" i="0" u="sng"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lvl="0" algn="ctr">
              <a:defRPr/>
            </a:pPr>
            <a:r>
              <a:rPr lang="en-US" sz="4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Đọc</a:t>
            </a:r>
            <a:r>
              <a:rPr lang="en-US"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vi-VN"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và chuẩn bị sưu tầm tranh ảnh về sự cần thiết phải tiêu dùng tiết kiệm, bảo vệ môi trường.</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749122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48F5ACD-6582-4656-B923-44DB3A083A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956" y="2679716"/>
            <a:ext cx="2611199" cy="3481599"/>
          </a:xfrm>
          <a:prstGeom prst="rect">
            <a:avLst/>
          </a:prstGeom>
        </p:spPr>
      </p:pic>
      <p:pic>
        <p:nvPicPr>
          <p:cNvPr id="4" name="Picture 3">
            <a:extLst>
              <a:ext uri="{FF2B5EF4-FFF2-40B4-BE49-F238E27FC236}">
                <a16:creationId xmlns="" xmlns:a16="http://schemas.microsoft.com/office/drawing/2014/main" id="{44FC8104-8EC9-41C8-9A9F-858B5393AF00}"/>
              </a:ext>
            </a:extLst>
          </p:cNvPr>
          <p:cNvPicPr>
            <a:picLocks noChangeAspect="1"/>
          </p:cNvPicPr>
          <p:nvPr/>
        </p:nvPicPr>
        <p:blipFill>
          <a:blip r:embed="rId3"/>
          <a:stretch>
            <a:fillRect/>
          </a:stretch>
        </p:blipFill>
        <p:spPr>
          <a:xfrm>
            <a:off x="1388126" y="604088"/>
            <a:ext cx="6593396" cy="3816427"/>
          </a:xfrm>
          <a:prstGeom prst="rect">
            <a:avLst/>
          </a:prstGeom>
        </p:spPr>
      </p:pic>
      <p:pic>
        <p:nvPicPr>
          <p:cNvPr id="5" name="Picture 4" descr="A picture containing toy, vector graphics, doll&#10;&#10;Description automatically generated">
            <a:extLst>
              <a:ext uri="{FF2B5EF4-FFF2-40B4-BE49-F238E27FC236}">
                <a16:creationId xmlns="" xmlns:a16="http://schemas.microsoft.com/office/drawing/2014/main" id="{083D58EC-A5AB-444B-A1FE-B1C8B34712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5056" y="3281564"/>
            <a:ext cx="2761636" cy="3682181"/>
          </a:xfrm>
          <a:prstGeom prst="rect">
            <a:avLst/>
          </a:prstGeom>
        </p:spPr>
      </p:pic>
      <p:sp>
        <p:nvSpPr>
          <p:cNvPr id="7" name="TextBox 6">
            <a:extLst>
              <a:ext uri="{FF2B5EF4-FFF2-40B4-BE49-F238E27FC236}">
                <a16:creationId xmlns="" xmlns:a16="http://schemas.microsoft.com/office/drawing/2014/main" id="{05FF01C6-F1EA-4225-B4D3-5E59874FD6E3}"/>
              </a:ext>
            </a:extLst>
          </p:cNvPr>
          <p:cNvSpPr txBox="1"/>
          <p:nvPr/>
        </p:nvSpPr>
        <p:spPr>
          <a:xfrm>
            <a:off x="2480310" y="6161314"/>
            <a:ext cx="535686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err="1">
                <a:ln>
                  <a:noFill/>
                </a:ln>
                <a:solidFill>
                  <a:prstClr val="black"/>
                </a:solidFill>
                <a:effectLst/>
                <a:uLnTx/>
                <a:uFillTx/>
                <a:latin typeface="等线"/>
                <a:ea typeface="等线" panose="02010600030101010101" pitchFamily="2" charset="-122"/>
                <a:cs typeface="+mn-cs"/>
              </a:rPr>
              <a:t>Thiết</a:t>
            </a:r>
            <a:r>
              <a:rPr kumimoji="0" lang="en-US" altLang="zh-CN"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 </a:t>
            </a:r>
            <a:r>
              <a:rPr kumimoji="0" lang="en-US" altLang="zh-CN" sz="1800" b="0" i="0" u="none" strike="noStrike" kern="1200" cap="none" spc="0" normalizeH="0" baseline="0" noProof="0" dirty="0" err="1">
                <a:ln>
                  <a:noFill/>
                </a:ln>
                <a:solidFill>
                  <a:prstClr val="black"/>
                </a:solidFill>
                <a:effectLst/>
                <a:uLnTx/>
                <a:uFillTx/>
                <a:latin typeface="等线"/>
                <a:ea typeface="等线" panose="02010600030101010101" pitchFamily="2" charset="-122"/>
                <a:cs typeface="+mn-cs"/>
              </a:rPr>
              <a:t>kế</a:t>
            </a:r>
            <a:r>
              <a:rPr kumimoji="0" lang="en-US" altLang="zh-CN"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 - </a:t>
            </a:r>
            <a:r>
              <a:rPr kumimoji="0" lang="en-US" altLang="zh-CN" sz="1800" b="0" i="0" u="none" strike="noStrike" kern="1200" cap="none" spc="0" normalizeH="0" baseline="0" noProof="0" dirty="0" err="1">
                <a:ln>
                  <a:noFill/>
                </a:ln>
                <a:solidFill>
                  <a:prstClr val="black"/>
                </a:solidFill>
                <a:effectLst/>
                <a:uLnTx/>
                <a:uFillTx/>
                <a:latin typeface="等线"/>
                <a:ea typeface="等线" panose="02010600030101010101" pitchFamily="2" charset="-122"/>
                <a:cs typeface="+mn-cs"/>
              </a:rPr>
              <a:t>Hương</a:t>
            </a:r>
            <a:r>
              <a:rPr kumimoji="0" lang="en-US" altLang="zh-CN"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 </a:t>
            </a:r>
            <a:r>
              <a:rPr kumimoji="0" lang="en-US" altLang="zh-CN" sz="1800" b="0" i="0" u="none" strike="noStrike" kern="1200" cap="none" spc="0" normalizeH="0" baseline="0" noProof="0" dirty="0" err="1">
                <a:ln>
                  <a:noFill/>
                </a:ln>
                <a:solidFill>
                  <a:prstClr val="black"/>
                </a:solidFill>
                <a:effectLst/>
                <a:uLnTx/>
                <a:uFillTx/>
                <a:latin typeface="等线"/>
                <a:ea typeface="等线" panose="02010600030101010101" pitchFamily="2" charset="-122"/>
                <a:cs typeface="+mn-cs"/>
              </a:rPr>
              <a:t>Thảo</a:t>
            </a:r>
            <a:r>
              <a:rPr kumimoji="0" lang="en-US" altLang="zh-CN"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 – tranthao121004@gmail.com</a:t>
            </a:r>
            <a:endParaRPr kumimoji="0" lang="zh-CN" altLang="en-US"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8927171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7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6" fill="hold" nodeType="withEffect" p14:presetBounceEnd="66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66000">
                                          <p:cBhvr additive="base">
                                            <p:cTn id="11" dur="750" fill="hold"/>
                                            <p:tgtEl>
                                              <p:spTgt spid="5"/>
                                            </p:tgtEl>
                                            <p:attrNameLst>
                                              <p:attrName>ppt_x</p:attrName>
                                            </p:attrNameLst>
                                          </p:cBhvr>
                                          <p:tavLst>
                                            <p:tav tm="0">
                                              <p:val>
                                                <p:strVal val="1+#ppt_w/2"/>
                                              </p:val>
                                            </p:tav>
                                            <p:tav tm="100000">
                                              <p:val>
                                                <p:strVal val="#ppt_x"/>
                                              </p:val>
                                            </p:tav>
                                          </p:tavLst>
                                        </p:anim>
                                        <p:anim calcmode="lin" valueType="num" p14:bounceEnd="66000">
                                          <p:cBhvr additive="base">
                                            <p:cTn id="12"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5DC8F70-F946-45FD-97AF-04A1BC85336B}"/>
              </a:ext>
            </a:extLst>
          </p:cNvPr>
          <p:cNvSpPr>
            <a:spLocks noGrp="1"/>
          </p:cNvSpPr>
          <p:nvPr>
            <p:ph type="ctrTitle"/>
          </p:nvPr>
        </p:nvSpPr>
        <p:spPr/>
        <p:txBody>
          <a:bodyPr/>
          <a:lstStyle/>
          <a:p>
            <a:endParaRPr lang="zh-CN" altLang="en-US"/>
          </a:p>
        </p:txBody>
      </p:sp>
      <p:sp>
        <p:nvSpPr>
          <p:cNvPr id="3" name="副标题 2">
            <a:extLst>
              <a:ext uri="{FF2B5EF4-FFF2-40B4-BE49-F238E27FC236}">
                <a16:creationId xmlns="" xmlns:a16="http://schemas.microsoft.com/office/drawing/2014/main" id="{B7518DFF-B5C7-4927-BFD4-0DC52F601C8B}"/>
              </a:ext>
            </a:extLst>
          </p:cNvPr>
          <p:cNvSpPr>
            <a:spLocks noGrp="1"/>
          </p:cNvSpPr>
          <p:nvPr>
            <p:ph type="subTitle" idx="1"/>
          </p:nvPr>
        </p:nvSpPr>
        <p:spPr>
          <a:xfrm>
            <a:off x="1143000" y="3516694"/>
            <a:ext cx="6858000" cy="1655762"/>
          </a:xfrm>
        </p:spPr>
        <p:txBody>
          <a:bodyPr/>
          <a:lstStyle/>
          <a:p>
            <a:endParaRPr lang="zh-CN" altLang="en-US"/>
          </a:p>
        </p:txBody>
      </p:sp>
      <p:pic>
        <p:nvPicPr>
          <p:cNvPr id="5" name="图片 4">
            <a:extLst>
              <a:ext uri="{FF2B5EF4-FFF2-40B4-BE49-F238E27FC236}">
                <a16:creationId xmlns="" xmlns:a16="http://schemas.microsoft.com/office/drawing/2014/main"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4" y="0"/>
            <a:ext cx="9143033" cy="6858000"/>
          </a:xfrm>
          <a:prstGeom prst="rect">
            <a:avLst/>
          </a:prstGeom>
        </p:spPr>
      </p:pic>
      <p:pic>
        <p:nvPicPr>
          <p:cNvPr id="7" name="图片 6">
            <a:extLst>
              <a:ext uri="{FF2B5EF4-FFF2-40B4-BE49-F238E27FC236}">
                <a16:creationId xmlns="" xmlns:a16="http://schemas.microsoft.com/office/drawing/2014/main"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 y="0"/>
            <a:ext cx="9143033" cy="6858000"/>
          </a:xfrm>
          <a:prstGeom prst="rect">
            <a:avLst/>
          </a:prstGeom>
        </p:spPr>
      </p:pic>
      <p:grpSp>
        <p:nvGrpSpPr>
          <p:cNvPr id="21" name="组合 20">
            <a:extLst>
              <a:ext uri="{FF2B5EF4-FFF2-40B4-BE49-F238E27FC236}">
                <a16:creationId xmlns="" xmlns:a16="http://schemas.microsoft.com/office/drawing/2014/main" id="{783C1A5F-EB9E-4530-ABBC-05899F7982AB}"/>
              </a:ext>
            </a:extLst>
          </p:cNvPr>
          <p:cNvGrpSpPr/>
          <p:nvPr/>
        </p:nvGrpSpPr>
        <p:grpSpPr>
          <a:xfrm>
            <a:off x="1097592" y="293300"/>
            <a:ext cx="4781996" cy="6096012"/>
            <a:chOff x="1463455" y="293300"/>
            <a:chExt cx="6375995" cy="6096012"/>
          </a:xfrm>
        </p:grpSpPr>
        <p:sp>
          <p:nvSpPr>
            <p:cNvPr id="20" name="矩形: 圆角 19">
              <a:extLst>
                <a:ext uri="{FF2B5EF4-FFF2-40B4-BE49-F238E27FC236}">
                  <a16:creationId xmlns="" xmlns:a16="http://schemas.microsoft.com/office/drawing/2014/main" id="{3BCA5F0B-E9C9-41DB-878F-AA6B16F8C7FC}"/>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15">
              <a:extLst>
                <a:ext uri="{FF2B5EF4-FFF2-40B4-BE49-F238E27FC236}">
                  <a16:creationId xmlns="" xmlns:a16="http://schemas.microsoft.com/office/drawing/2014/main" id="{67C72C88-020A-4FFC-B4C2-C94BDB3B97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pic>
        <p:nvPicPr>
          <p:cNvPr id="9" name="图片 8">
            <a:extLst>
              <a:ext uri="{FF2B5EF4-FFF2-40B4-BE49-F238E27FC236}">
                <a16:creationId xmlns=""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
            <a:ext cx="7671816" cy="3408607"/>
          </a:xfrm>
          <a:prstGeom prst="rect">
            <a:avLst/>
          </a:prstGeom>
        </p:spPr>
      </p:pic>
      <p:pic>
        <p:nvPicPr>
          <p:cNvPr id="12" name="图片 11">
            <a:extLst>
              <a:ext uri="{FF2B5EF4-FFF2-40B4-BE49-F238E27FC236}">
                <a16:creationId xmlns="" xmlns:a16="http://schemas.microsoft.com/office/drawing/2014/main" id="{64ADBC87-88DA-4B4D-AFE2-74A03BAE6B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40237" y="1793685"/>
            <a:ext cx="4248375" cy="5270328"/>
          </a:xfrm>
          <a:prstGeom prst="rect">
            <a:avLst/>
          </a:prstGeom>
        </p:spPr>
      </p:pic>
      <p:pic>
        <p:nvPicPr>
          <p:cNvPr id="14" name="图片 13">
            <a:extLst>
              <a:ext uri="{FF2B5EF4-FFF2-40B4-BE49-F238E27FC236}">
                <a16:creationId xmlns="" xmlns:a16="http://schemas.microsoft.com/office/drawing/2014/main" id="{B0540165-AD3A-4AB0-9693-5AB6FC49D9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1410" y="4692138"/>
            <a:ext cx="2024999" cy="1891543"/>
          </a:xfrm>
          <a:prstGeom prst="rect">
            <a:avLst/>
          </a:prstGeom>
        </p:spPr>
      </p:pic>
      <p:pic>
        <p:nvPicPr>
          <p:cNvPr id="17" name="Picture 16">
            <a:extLst>
              <a:ext uri="{FF2B5EF4-FFF2-40B4-BE49-F238E27FC236}">
                <a16:creationId xmlns="" xmlns:a16="http://schemas.microsoft.com/office/drawing/2014/main" id="{696E8D48-86FB-49C8-948B-545DB0E000FD}"/>
              </a:ext>
            </a:extLst>
          </p:cNvPr>
          <p:cNvPicPr>
            <a:picLocks noChangeAspect="1"/>
          </p:cNvPicPr>
          <p:nvPr/>
        </p:nvPicPr>
        <p:blipFill>
          <a:blip r:embed="rId8"/>
          <a:stretch>
            <a:fillRect/>
          </a:stretch>
        </p:blipFill>
        <p:spPr>
          <a:xfrm>
            <a:off x="1620005" y="2735118"/>
            <a:ext cx="3955373" cy="1502553"/>
          </a:xfrm>
          <a:prstGeom prst="rect">
            <a:avLst/>
          </a:prstGeom>
        </p:spPr>
      </p:pic>
    </p:spTree>
    <p:extLst>
      <p:ext uri="{BB962C8B-B14F-4D97-AF65-F5344CB8AC3E}">
        <p14:creationId xmlns:p14="http://schemas.microsoft.com/office/powerpoint/2010/main" val="1849073875"/>
      </p:ext>
    </p:extLst>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Hình ảnh 50">
            <a:extLst>
              <a:ext uri="{FF2B5EF4-FFF2-40B4-BE49-F238E27FC236}">
                <a16:creationId xmlns="" xmlns:a16="http://schemas.microsoft.com/office/drawing/2014/main" id="{8E744B12-3407-4FCF-96E9-8F0F637D59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325289" y="640806"/>
            <a:ext cx="4493423" cy="6217194"/>
          </a:xfrm>
          <a:prstGeom prst="rect">
            <a:avLst/>
          </a:prstGeom>
        </p:spPr>
      </p:pic>
      <p:pic>
        <p:nvPicPr>
          <p:cNvPr id="43" name="táo 1">
            <a:hlinkClick r:id="rId3" action="ppaction://hlinksldjump"/>
            <a:extLst>
              <a:ext uri="{FF2B5EF4-FFF2-40B4-BE49-F238E27FC236}">
                <a16:creationId xmlns="" xmlns:a16="http://schemas.microsoft.com/office/drawing/2014/main" id="{9CC48FFB-E2E2-495D-BEC4-5F86B94ECCB9}"/>
              </a:ext>
            </a:extLst>
          </p:cNvPr>
          <p:cNvPicPr>
            <a:picLocks noChangeAspect="1"/>
          </p:cNvPicPr>
          <p:nvPr/>
        </p:nvPicPr>
        <p:blipFill>
          <a:blip r:embed="rId4"/>
          <a:stretch>
            <a:fillRect/>
          </a:stretch>
        </p:blipFill>
        <p:spPr>
          <a:xfrm>
            <a:off x="4088091" y="3291758"/>
            <a:ext cx="713294" cy="1060796"/>
          </a:xfrm>
          <a:prstGeom prst="rect">
            <a:avLst/>
          </a:prstGeom>
        </p:spPr>
      </p:pic>
      <p:pic>
        <p:nvPicPr>
          <p:cNvPr id="44" name="táo 2">
            <a:hlinkClick r:id="rId3" action="ppaction://hlinksldjump"/>
            <a:extLst>
              <a:ext uri="{FF2B5EF4-FFF2-40B4-BE49-F238E27FC236}">
                <a16:creationId xmlns="" xmlns:a16="http://schemas.microsoft.com/office/drawing/2014/main" id="{C86A215F-241F-4E46-836B-E37186DA458A}"/>
              </a:ext>
            </a:extLst>
          </p:cNvPr>
          <p:cNvPicPr>
            <a:picLocks noChangeAspect="1"/>
          </p:cNvPicPr>
          <p:nvPr/>
        </p:nvPicPr>
        <p:blipFill>
          <a:blip r:embed="rId5"/>
          <a:stretch>
            <a:fillRect/>
          </a:stretch>
        </p:blipFill>
        <p:spPr>
          <a:xfrm>
            <a:off x="3242665" y="2158209"/>
            <a:ext cx="713294" cy="1060796"/>
          </a:xfrm>
          <a:prstGeom prst="rect">
            <a:avLst/>
          </a:prstGeom>
        </p:spPr>
      </p:pic>
      <p:pic>
        <p:nvPicPr>
          <p:cNvPr id="46" name="táo 3">
            <a:hlinkClick r:id="rId6" action="ppaction://hlinksldjump"/>
            <a:extLst>
              <a:ext uri="{FF2B5EF4-FFF2-40B4-BE49-F238E27FC236}">
                <a16:creationId xmlns="" xmlns:a16="http://schemas.microsoft.com/office/drawing/2014/main" id="{F296D30E-BEC8-4588-B387-E15229A30C89}"/>
              </a:ext>
            </a:extLst>
          </p:cNvPr>
          <p:cNvPicPr>
            <a:picLocks noChangeAspect="1"/>
          </p:cNvPicPr>
          <p:nvPr/>
        </p:nvPicPr>
        <p:blipFill>
          <a:blip r:embed="rId7"/>
          <a:stretch>
            <a:fillRect/>
          </a:stretch>
        </p:blipFill>
        <p:spPr>
          <a:xfrm>
            <a:off x="4870977" y="2185026"/>
            <a:ext cx="713294" cy="1042506"/>
          </a:xfrm>
          <a:prstGeom prst="rect">
            <a:avLst/>
          </a:prstGeom>
        </p:spPr>
      </p:pic>
      <p:pic>
        <p:nvPicPr>
          <p:cNvPr id="56" name="Picture 55">
            <a:extLst>
              <a:ext uri="{FF2B5EF4-FFF2-40B4-BE49-F238E27FC236}">
                <a16:creationId xmlns="" xmlns:a16="http://schemas.microsoft.com/office/drawing/2014/main" id="{7D99DC7A-42E1-4D96-8DF1-C5462CCCCB9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45443" y="3137423"/>
            <a:ext cx="301181" cy="457200"/>
          </a:xfrm>
          <a:prstGeom prst="rect">
            <a:avLst/>
          </a:prstGeom>
        </p:spPr>
      </p:pic>
      <p:pic>
        <p:nvPicPr>
          <p:cNvPr id="57" name="Picture 56">
            <a:extLst>
              <a:ext uri="{FF2B5EF4-FFF2-40B4-BE49-F238E27FC236}">
                <a16:creationId xmlns="" xmlns:a16="http://schemas.microsoft.com/office/drawing/2014/main" id="{B0D8BC8F-2A22-4243-A7AB-BBD52C320E4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45881" y="2249079"/>
            <a:ext cx="301181" cy="457200"/>
          </a:xfrm>
          <a:prstGeom prst="rect">
            <a:avLst/>
          </a:prstGeom>
        </p:spPr>
      </p:pic>
      <p:pic>
        <p:nvPicPr>
          <p:cNvPr id="58" name="Picture 57">
            <a:extLst>
              <a:ext uri="{FF2B5EF4-FFF2-40B4-BE49-F238E27FC236}">
                <a16:creationId xmlns="" xmlns:a16="http://schemas.microsoft.com/office/drawing/2014/main" id="{579BF9F3-B8E5-47F1-9A25-1C41FF4F4CB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3189" y="2806296"/>
            <a:ext cx="301181" cy="457200"/>
          </a:xfrm>
          <a:prstGeom prst="rect">
            <a:avLst/>
          </a:prstGeom>
        </p:spPr>
      </p:pic>
      <p:pic>
        <p:nvPicPr>
          <p:cNvPr id="59" name="Picture 58">
            <a:extLst>
              <a:ext uri="{FF2B5EF4-FFF2-40B4-BE49-F238E27FC236}">
                <a16:creationId xmlns="" xmlns:a16="http://schemas.microsoft.com/office/drawing/2014/main" id="{2346D338-A66C-46BC-A0D1-73092DAFD5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22018" y="3252090"/>
            <a:ext cx="301181" cy="457200"/>
          </a:xfrm>
          <a:prstGeom prst="rect">
            <a:avLst/>
          </a:prstGeom>
        </p:spPr>
      </p:pic>
      <p:pic>
        <p:nvPicPr>
          <p:cNvPr id="60" name="Picture 59">
            <a:extLst>
              <a:ext uri="{FF2B5EF4-FFF2-40B4-BE49-F238E27FC236}">
                <a16:creationId xmlns="" xmlns:a16="http://schemas.microsoft.com/office/drawing/2014/main" id="{6C65D04E-3863-442A-97D7-409352BE01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39748" y="2410880"/>
            <a:ext cx="305492" cy="457200"/>
          </a:xfrm>
          <a:prstGeom prst="rect">
            <a:avLst/>
          </a:prstGeom>
        </p:spPr>
      </p:pic>
      <p:pic>
        <p:nvPicPr>
          <p:cNvPr id="61" name="Picture 60">
            <a:extLst>
              <a:ext uri="{FF2B5EF4-FFF2-40B4-BE49-F238E27FC236}">
                <a16:creationId xmlns="" xmlns:a16="http://schemas.microsoft.com/office/drawing/2014/main" id="{4C4AB68A-736D-4249-9374-C79979AFA5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7883" y="3361509"/>
            <a:ext cx="305492" cy="457200"/>
          </a:xfrm>
          <a:prstGeom prst="rect">
            <a:avLst/>
          </a:prstGeom>
        </p:spPr>
      </p:pic>
      <p:pic>
        <p:nvPicPr>
          <p:cNvPr id="62" name="Picture 61">
            <a:extLst>
              <a:ext uri="{FF2B5EF4-FFF2-40B4-BE49-F238E27FC236}">
                <a16:creationId xmlns="" xmlns:a16="http://schemas.microsoft.com/office/drawing/2014/main" id="{EA8E8B9A-3209-4D74-AC15-51E68EB6F4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81879" y="3200400"/>
            <a:ext cx="305492" cy="457200"/>
          </a:xfrm>
          <a:prstGeom prst="rect">
            <a:avLst/>
          </a:prstGeom>
        </p:spPr>
      </p:pic>
      <p:pic>
        <p:nvPicPr>
          <p:cNvPr id="63" name="Picture 62">
            <a:extLst>
              <a:ext uri="{FF2B5EF4-FFF2-40B4-BE49-F238E27FC236}">
                <a16:creationId xmlns="" xmlns:a16="http://schemas.microsoft.com/office/drawing/2014/main" id="{970259D7-7C98-4887-842B-29AAB19939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07221" y="3049434"/>
            <a:ext cx="305492" cy="457200"/>
          </a:xfrm>
          <a:prstGeom prst="rect">
            <a:avLst/>
          </a:prstGeom>
        </p:spPr>
      </p:pic>
      <p:pic>
        <p:nvPicPr>
          <p:cNvPr id="64" name="Picture 63">
            <a:extLst>
              <a:ext uri="{FF2B5EF4-FFF2-40B4-BE49-F238E27FC236}">
                <a16:creationId xmlns="" xmlns:a16="http://schemas.microsoft.com/office/drawing/2014/main" id="{9452BDBD-2B38-4576-9CF6-5872018712B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73737" y="2349096"/>
            <a:ext cx="305492" cy="457200"/>
          </a:xfrm>
          <a:prstGeom prst="rect">
            <a:avLst/>
          </a:prstGeom>
        </p:spPr>
      </p:pic>
      <p:pic>
        <p:nvPicPr>
          <p:cNvPr id="3" name="Picture 2">
            <a:extLst>
              <a:ext uri="{FF2B5EF4-FFF2-40B4-BE49-F238E27FC236}">
                <a16:creationId xmlns="" xmlns:a16="http://schemas.microsoft.com/office/drawing/2014/main" id="{116DC9A8-27F3-4E07-B212-245A67F0B51B}"/>
              </a:ext>
            </a:extLst>
          </p:cNvPr>
          <p:cNvPicPr>
            <a:picLocks noChangeAspect="1"/>
          </p:cNvPicPr>
          <p:nvPr/>
        </p:nvPicPr>
        <p:blipFill>
          <a:blip r:embed="rId10"/>
          <a:stretch>
            <a:fillRect/>
          </a:stretch>
        </p:blipFill>
        <p:spPr>
          <a:xfrm>
            <a:off x="3528110" y="31207"/>
            <a:ext cx="2386791" cy="1286367"/>
          </a:xfrm>
          <a:prstGeom prst="rect">
            <a:avLst/>
          </a:prstGeom>
        </p:spPr>
      </p:pic>
      <p:sp>
        <p:nvSpPr>
          <p:cNvPr id="4" name="Arrow: Right 3">
            <a:hlinkClick r:id="rId11" action="ppaction://hlinksldjump"/>
            <a:extLst>
              <a:ext uri="{FF2B5EF4-FFF2-40B4-BE49-F238E27FC236}">
                <a16:creationId xmlns="" xmlns:a16="http://schemas.microsoft.com/office/drawing/2014/main" id="{F34D5DE1-212F-459B-82D9-CE184C9D5E63}"/>
              </a:ext>
            </a:extLst>
          </p:cNvPr>
          <p:cNvSpPr/>
          <p:nvPr/>
        </p:nvSpPr>
        <p:spPr>
          <a:xfrm>
            <a:off x="8329612" y="6102894"/>
            <a:ext cx="614363" cy="640806"/>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129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10000" fill="hold"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3"/>
                    </p:tgtEl>
                  </p:cond>
                </p:stCondLst>
                <p:endSync evt="end" delay="0">
                  <p:rtn val="all"/>
                </p:endSync>
                <p:childTnLst>
                  <p:par>
                    <p:cTn id="9" fill="hold">
                      <p:stCondLst>
                        <p:cond delay="0"/>
                      </p:stCondLst>
                      <p:childTnLst>
                        <p:par>
                          <p:cTn id="10" fill="hold">
                            <p:stCondLst>
                              <p:cond delay="0"/>
                            </p:stCondLst>
                            <p:childTnLst>
                              <p:par>
                                <p:cTn id="11" presetID="42" presetClass="exit" presetSubtype="0" fill="hold" nodeType="clickEffect">
                                  <p:stCondLst>
                                    <p:cond delay="0"/>
                                  </p:stCondLst>
                                  <p:childTnLst>
                                    <p:animEffect transition="out" filter="fade">
                                      <p:cBhvr>
                                        <p:cTn id="12" dur="1000"/>
                                        <p:tgtEl>
                                          <p:spTgt spid="43"/>
                                        </p:tgtEl>
                                      </p:cBhvr>
                                    </p:animEffect>
                                    <p:anim calcmode="lin" valueType="num">
                                      <p:cBhvr>
                                        <p:cTn id="13" dur="1000"/>
                                        <p:tgtEl>
                                          <p:spTgt spid="43"/>
                                        </p:tgtEl>
                                        <p:attrNameLst>
                                          <p:attrName>ppt_x</p:attrName>
                                        </p:attrNameLst>
                                      </p:cBhvr>
                                      <p:tavLst>
                                        <p:tav tm="0">
                                          <p:val>
                                            <p:strVal val="ppt_x"/>
                                          </p:val>
                                        </p:tav>
                                        <p:tav tm="100000">
                                          <p:val>
                                            <p:strVal val="ppt_x"/>
                                          </p:val>
                                        </p:tav>
                                      </p:tavLst>
                                    </p:anim>
                                    <p:anim calcmode="lin" valueType="num">
                                      <p:cBhvr>
                                        <p:cTn id="14" dur="1000"/>
                                        <p:tgtEl>
                                          <p:spTgt spid="43"/>
                                        </p:tgtEl>
                                        <p:attrNameLst>
                                          <p:attrName>ppt_y</p:attrName>
                                        </p:attrNameLst>
                                      </p:cBhvr>
                                      <p:tavLst>
                                        <p:tav tm="0">
                                          <p:val>
                                            <p:strVal val="ppt_y"/>
                                          </p:val>
                                        </p:tav>
                                        <p:tav tm="100000">
                                          <p:val>
                                            <p:strVal val="ppt_y+.1"/>
                                          </p:val>
                                        </p:tav>
                                      </p:tavLst>
                                    </p:anim>
                                    <p:set>
                                      <p:cBhvr>
                                        <p:cTn id="15"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6" restart="whenNotActive" fill="hold" evtFilter="cancelBubble" nodeType="interactiveSeq">
                <p:stCondLst>
                  <p:cond evt="onClick" delay="0">
                    <p:tgtEl>
                      <p:spTgt spid="44"/>
                    </p:tgtEl>
                  </p:cond>
                </p:stCondLst>
                <p:endSync evt="end" delay="0">
                  <p:rtn val="all"/>
                </p:endSync>
                <p:childTnLst>
                  <p:par>
                    <p:cTn id="17" fill="hold">
                      <p:stCondLst>
                        <p:cond delay="0"/>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44"/>
                                        </p:tgtEl>
                                      </p:cBhvr>
                                    </p:animEffect>
                                    <p:anim calcmode="lin" valueType="num">
                                      <p:cBhvr>
                                        <p:cTn id="21" dur="1000"/>
                                        <p:tgtEl>
                                          <p:spTgt spid="44"/>
                                        </p:tgtEl>
                                        <p:attrNameLst>
                                          <p:attrName>ppt_x</p:attrName>
                                        </p:attrNameLst>
                                      </p:cBhvr>
                                      <p:tavLst>
                                        <p:tav tm="0">
                                          <p:val>
                                            <p:strVal val="ppt_x"/>
                                          </p:val>
                                        </p:tav>
                                        <p:tav tm="100000">
                                          <p:val>
                                            <p:strVal val="ppt_x"/>
                                          </p:val>
                                        </p:tav>
                                      </p:tavLst>
                                    </p:anim>
                                    <p:anim calcmode="lin" valueType="num">
                                      <p:cBhvr>
                                        <p:cTn id="22" dur="1000"/>
                                        <p:tgtEl>
                                          <p:spTgt spid="44"/>
                                        </p:tgtEl>
                                        <p:attrNameLst>
                                          <p:attrName>ppt_y</p:attrName>
                                        </p:attrNameLst>
                                      </p:cBhvr>
                                      <p:tavLst>
                                        <p:tav tm="0">
                                          <p:val>
                                            <p:strVal val="ppt_y"/>
                                          </p:val>
                                        </p:tav>
                                        <p:tav tm="100000">
                                          <p:val>
                                            <p:strVal val="ppt_y+.1"/>
                                          </p:val>
                                        </p:tav>
                                      </p:tavLst>
                                    </p:anim>
                                    <p:set>
                                      <p:cBhvr>
                                        <p:cTn id="23"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24" restart="whenNotActive" fill="hold" evtFilter="cancelBubble" nodeType="interactiveSeq">
                <p:stCondLst>
                  <p:cond evt="onClick" delay="0">
                    <p:tgtEl>
                      <p:spTgt spid="46"/>
                    </p:tgtEl>
                  </p:cond>
                </p:stCondLst>
                <p:endSync evt="end" delay="0">
                  <p:rtn val="all"/>
                </p:endSync>
                <p:childTnLst>
                  <p:par>
                    <p:cTn id="25" fill="hold">
                      <p:stCondLst>
                        <p:cond delay="0"/>
                      </p:stCondLst>
                      <p:childTnLst>
                        <p:par>
                          <p:cTn id="26" fill="hold">
                            <p:stCondLst>
                              <p:cond delay="0"/>
                            </p:stCondLst>
                            <p:childTnLst>
                              <p:par>
                                <p:cTn id="27" presetID="42" presetClass="exit" presetSubtype="0" fill="hold" nodeType="clickEffect">
                                  <p:stCondLst>
                                    <p:cond delay="0"/>
                                  </p:stCondLst>
                                  <p:childTnLst>
                                    <p:animEffect transition="out" filter="fade">
                                      <p:cBhvr>
                                        <p:cTn id="28" dur="1000"/>
                                        <p:tgtEl>
                                          <p:spTgt spid="46"/>
                                        </p:tgtEl>
                                      </p:cBhvr>
                                    </p:animEffect>
                                    <p:anim calcmode="lin" valueType="num">
                                      <p:cBhvr>
                                        <p:cTn id="29" dur="1000"/>
                                        <p:tgtEl>
                                          <p:spTgt spid="46"/>
                                        </p:tgtEl>
                                        <p:attrNameLst>
                                          <p:attrName>ppt_x</p:attrName>
                                        </p:attrNameLst>
                                      </p:cBhvr>
                                      <p:tavLst>
                                        <p:tav tm="0">
                                          <p:val>
                                            <p:strVal val="ppt_x"/>
                                          </p:val>
                                        </p:tav>
                                        <p:tav tm="100000">
                                          <p:val>
                                            <p:strVal val="ppt_x"/>
                                          </p:val>
                                        </p:tav>
                                      </p:tavLst>
                                    </p:anim>
                                    <p:anim calcmode="lin" valueType="num">
                                      <p:cBhvr>
                                        <p:cTn id="30" dur="1000"/>
                                        <p:tgtEl>
                                          <p:spTgt spid="46"/>
                                        </p:tgtEl>
                                        <p:attrNameLst>
                                          <p:attrName>ppt_y</p:attrName>
                                        </p:attrNameLst>
                                      </p:cBhvr>
                                      <p:tavLst>
                                        <p:tav tm="0">
                                          <p:val>
                                            <p:strVal val="ppt_y"/>
                                          </p:val>
                                        </p:tav>
                                        <p:tav tm="100000">
                                          <p:val>
                                            <p:strVal val="ppt_y+.1"/>
                                          </p:val>
                                        </p:tav>
                                      </p:tavLst>
                                    </p:anim>
                                    <p:set>
                                      <p:cBhvr>
                                        <p:cTn id="31" dur="1" fill="hold">
                                          <p:stCondLst>
                                            <p:cond delay="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5DC8F70-F946-45FD-97AF-04A1BC85336B}"/>
              </a:ext>
            </a:extLst>
          </p:cNvPr>
          <p:cNvSpPr>
            <a:spLocks noGrp="1"/>
          </p:cNvSpPr>
          <p:nvPr>
            <p:ph type="ctrTitle"/>
          </p:nvPr>
        </p:nvSpPr>
        <p:spPr/>
        <p:txBody>
          <a:bodyPr/>
          <a:lstStyle/>
          <a:p>
            <a:endParaRPr lang="zh-CN" altLang="en-US" b="1">
              <a:latin typeface="Calibri" panose="020F0502020204030204" pitchFamily="34" charset="0"/>
              <a:cs typeface="Calibri" panose="020F0502020204030204" pitchFamily="34" charset="0"/>
            </a:endParaRPr>
          </a:p>
        </p:txBody>
      </p:sp>
      <p:sp>
        <p:nvSpPr>
          <p:cNvPr id="3" name="副标题 2">
            <a:extLst>
              <a:ext uri="{FF2B5EF4-FFF2-40B4-BE49-F238E27FC236}">
                <a16:creationId xmlns="" xmlns:a16="http://schemas.microsoft.com/office/drawing/2014/main" id="{B7518DFF-B5C7-4927-BFD4-0DC52F601C8B}"/>
              </a:ext>
            </a:extLst>
          </p:cNvPr>
          <p:cNvSpPr>
            <a:spLocks noGrp="1"/>
          </p:cNvSpPr>
          <p:nvPr>
            <p:ph type="subTitle" idx="1"/>
          </p:nvPr>
        </p:nvSpPr>
        <p:spPr>
          <a:xfrm>
            <a:off x="1143000" y="3516694"/>
            <a:ext cx="6858000" cy="1655762"/>
          </a:xfrm>
        </p:spPr>
        <p:txBody>
          <a:bodyPr/>
          <a:lstStyle/>
          <a:p>
            <a:endParaRPr lang="zh-CN" altLang="en-US" b="1">
              <a:latin typeface="Calibri" panose="020F0502020204030204" pitchFamily="34" charset="0"/>
              <a:cs typeface="Calibri" panose="020F0502020204030204" pitchFamily="34" charset="0"/>
            </a:endParaRPr>
          </a:p>
        </p:txBody>
      </p:sp>
      <p:pic>
        <p:nvPicPr>
          <p:cNvPr id="5" name="图片 4">
            <a:extLst>
              <a:ext uri="{FF2B5EF4-FFF2-40B4-BE49-F238E27FC236}">
                <a16:creationId xmlns="" xmlns:a16="http://schemas.microsoft.com/office/drawing/2014/main" id="{F8E1A073-8F2E-40C7-8B21-BFC9D55888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 y="0"/>
            <a:ext cx="9143033" cy="6858000"/>
          </a:xfrm>
          <a:prstGeom prst="rect">
            <a:avLst/>
          </a:prstGeom>
        </p:spPr>
      </p:pic>
      <p:pic>
        <p:nvPicPr>
          <p:cNvPr id="7" name="图片 6">
            <a:extLst>
              <a:ext uri="{FF2B5EF4-FFF2-40B4-BE49-F238E27FC236}">
                <a16:creationId xmlns="" xmlns:a16="http://schemas.microsoft.com/office/drawing/2014/main" id="{CBDA8593-318A-4DC1-9D65-970F616025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 y="0"/>
            <a:ext cx="9143033" cy="6858000"/>
          </a:xfrm>
          <a:prstGeom prst="rect">
            <a:avLst/>
          </a:prstGeom>
        </p:spPr>
      </p:pic>
      <p:pic>
        <p:nvPicPr>
          <p:cNvPr id="9" name="图片 8">
            <a:extLst>
              <a:ext uri="{FF2B5EF4-FFF2-40B4-BE49-F238E27FC236}">
                <a16:creationId xmlns="" xmlns:a16="http://schemas.microsoft.com/office/drawing/2014/main" id="{5612A7E8-4875-4C50-AB9B-34AE15776A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5212080" cy="2315740"/>
          </a:xfrm>
          <a:prstGeom prst="rect">
            <a:avLst/>
          </a:prstGeom>
        </p:spPr>
      </p:pic>
      <p:pic>
        <p:nvPicPr>
          <p:cNvPr id="6" name="图片 5">
            <a:extLst>
              <a:ext uri="{FF2B5EF4-FFF2-40B4-BE49-F238E27FC236}">
                <a16:creationId xmlns="" xmlns:a16="http://schemas.microsoft.com/office/drawing/2014/main" id="{171141CC-6B6C-440B-B753-BAF8C567DD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 y="0"/>
            <a:ext cx="9143033" cy="6858000"/>
          </a:xfrm>
          <a:prstGeom prst="rect">
            <a:avLst/>
          </a:prstGeom>
        </p:spPr>
      </p:pic>
      <p:sp>
        <p:nvSpPr>
          <p:cNvPr id="11" name="矩形 10">
            <a:extLst>
              <a:ext uri="{FF2B5EF4-FFF2-40B4-BE49-F238E27FC236}">
                <a16:creationId xmlns="" xmlns:a16="http://schemas.microsoft.com/office/drawing/2014/main" id="{748487D7-C0B6-4801-BF12-AB06EBB517FA}"/>
              </a:ext>
            </a:extLst>
          </p:cNvPr>
          <p:cNvSpPr/>
          <p:nvPr/>
        </p:nvSpPr>
        <p:spPr>
          <a:xfrm>
            <a:off x="282026" y="381334"/>
            <a:ext cx="8579948" cy="609533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9" name="图片 18">
            <a:extLst>
              <a:ext uri="{FF2B5EF4-FFF2-40B4-BE49-F238E27FC236}">
                <a16:creationId xmlns="" xmlns:a16="http://schemas.microsoft.com/office/drawing/2014/main" id="{1C90157E-0352-481F-9E40-A6DFD678A4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452239" y="4530563"/>
            <a:ext cx="1318295" cy="1757726"/>
          </a:xfrm>
          <a:prstGeom prst="rect">
            <a:avLst/>
          </a:prstGeom>
        </p:spPr>
      </p:pic>
      <p:sp>
        <p:nvSpPr>
          <p:cNvPr id="17" name="文本框 17">
            <a:extLst>
              <a:ext uri="{FF2B5EF4-FFF2-40B4-BE49-F238E27FC236}">
                <a16:creationId xmlns="" xmlns:a16="http://schemas.microsoft.com/office/drawing/2014/main" id="{71395A6E-1CB2-45DD-8190-02A71DB2D8C1}"/>
              </a:ext>
            </a:extLst>
          </p:cNvPr>
          <p:cNvSpPr txBox="1"/>
          <p:nvPr/>
        </p:nvSpPr>
        <p:spPr>
          <a:xfrm>
            <a:off x="1035272" y="950977"/>
            <a:ext cx="7268193" cy="1938992"/>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US" altLang="zh-CN" sz="4000" b="1" kern="0" dirty="0">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1. </a:t>
            </a:r>
            <a:r>
              <a:rPr lang="en-US" altLang="zh-CN" sz="4000" b="1" kern="0" dirty="0" err="1">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Hoạt</a:t>
            </a:r>
            <a:r>
              <a:rPr lang="en-US" altLang="zh-CN" sz="4000" b="1" kern="0" dirty="0">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 </a:t>
            </a:r>
            <a:r>
              <a:rPr lang="en-US" altLang="zh-CN" sz="4000" b="1" kern="0" dirty="0" err="1">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động</a:t>
            </a:r>
            <a:r>
              <a:rPr lang="en-US" altLang="zh-CN" sz="4000" b="1" kern="0" dirty="0">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 </a:t>
            </a:r>
            <a:r>
              <a:rPr lang="en-US" altLang="zh-CN" sz="4000" b="1" kern="0" dirty="0" err="1">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sản</a:t>
            </a:r>
            <a:r>
              <a:rPr lang="en-US" altLang="zh-CN" sz="4000" b="1" kern="0" dirty="0">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 </a:t>
            </a:r>
            <a:r>
              <a:rPr lang="en-US" altLang="zh-CN" sz="4000" b="1" kern="0" dirty="0" err="1">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xuất</a:t>
            </a:r>
            <a:r>
              <a:rPr lang="en-US" altLang="zh-CN" sz="4000" b="1" kern="0" dirty="0">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 </a:t>
            </a:r>
            <a:r>
              <a:rPr lang="en-US" altLang="zh-CN" sz="4000" b="1" kern="0" dirty="0" err="1">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công</a:t>
            </a:r>
            <a:r>
              <a:rPr lang="en-US" altLang="zh-CN" sz="4000" b="1" kern="0" dirty="0">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 </a:t>
            </a:r>
            <a:r>
              <a:rPr lang="en-US" altLang="zh-CN" sz="4000" b="1" kern="0" dirty="0" err="1">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nghiệp</a:t>
            </a:r>
            <a:r>
              <a:rPr lang="en-US" altLang="zh-CN" sz="4000" b="1" kern="0" dirty="0">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 bao </a:t>
            </a:r>
            <a:r>
              <a:rPr lang="en-US" altLang="zh-CN" sz="4000" b="1" kern="0" dirty="0" err="1">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gồm</a:t>
            </a:r>
            <a:r>
              <a:rPr lang="en-US" altLang="zh-CN" sz="4000" b="1" kern="0" dirty="0">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 </a:t>
            </a:r>
            <a:r>
              <a:rPr lang="en-US" altLang="zh-CN" sz="4000" b="1" kern="0" dirty="0" err="1">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những</a:t>
            </a:r>
            <a:r>
              <a:rPr lang="en-US" altLang="zh-CN" sz="4000" b="1" kern="0" dirty="0">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 </a:t>
            </a:r>
            <a:r>
              <a:rPr lang="en-US" altLang="zh-CN" sz="4000" b="1" kern="0" dirty="0" err="1">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ngành</a:t>
            </a:r>
            <a:r>
              <a:rPr lang="en-US" altLang="zh-CN" sz="4000" b="1" kern="0" dirty="0">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 </a:t>
            </a:r>
            <a:r>
              <a:rPr lang="en-US" altLang="zh-CN" sz="4000" b="1" kern="0" dirty="0" err="1">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nào</a:t>
            </a:r>
            <a:r>
              <a:rPr lang="en-US" altLang="zh-CN" sz="4000" b="1" kern="0" dirty="0">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a:t>
            </a:r>
            <a:endParaRPr kumimoji="0" lang="zh-CN" altLang="en-US" sz="4000" b="1" i="0" u="none" strike="noStrike" kern="0" cap="none" spc="0" normalizeH="0" baseline="0" noProof="0" dirty="0">
              <a:ln>
                <a:noFill/>
              </a:ln>
              <a:solidFill>
                <a:srgbClr val="C00000"/>
              </a:solidFill>
              <a:effectLst/>
              <a:uLnTx/>
              <a:uFillTx/>
              <a:latin typeface="Calibri" panose="020F0502020204030204" pitchFamily="34" charset="0"/>
              <a:ea typeface="印品黑体" panose="00000500000000000000" pitchFamily="2" charset="-122"/>
              <a:cs typeface="Calibri" panose="020F0502020204030204" pitchFamily="34" charset="0"/>
              <a:sym typeface="+mn-ea"/>
            </a:endParaRPr>
          </a:p>
        </p:txBody>
      </p:sp>
      <p:sp>
        <p:nvSpPr>
          <p:cNvPr id="14" name="文本框 17">
            <a:extLst>
              <a:ext uri="{FF2B5EF4-FFF2-40B4-BE49-F238E27FC236}">
                <a16:creationId xmlns="" xmlns:a16="http://schemas.microsoft.com/office/drawing/2014/main" id="{E64817D9-3863-48DA-ACC6-C6ED64676C65}"/>
              </a:ext>
            </a:extLst>
          </p:cNvPr>
          <p:cNvSpPr txBox="1"/>
          <p:nvPr/>
        </p:nvSpPr>
        <p:spPr>
          <a:xfrm>
            <a:off x="1623703" y="2466076"/>
            <a:ext cx="6307499" cy="2554545"/>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defRPr/>
            </a:pPr>
            <a:r>
              <a:rPr lang="en-US" altLang="zh-CN" sz="4000" b="1" kern="0" dirty="0">
                <a:solidFill>
                  <a:srgbClr val="7030A0"/>
                </a:solidFill>
                <a:latin typeface="Calibri" panose="020F0502020204030204" pitchFamily="34" charset="0"/>
                <a:ea typeface="印品黑体" panose="00000500000000000000" pitchFamily="2" charset="-122"/>
                <a:cs typeface="Calibri" panose="020F0502020204030204" pitchFamily="34" charset="0"/>
                <a:sym typeface="+mn-ea"/>
              </a:rPr>
              <a:t>C</a:t>
            </a:r>
            <a:r>
              <a:rPr lang="vi-VN" altLang="zh-CN" sz="4000" b="1" kern="0" dirty="0">
                <a:solidFill>
                  <a:srgbClr val="7030A0"/>
                </a:solidFill>
                <a:latin typeface="Calibri" panose="020F0502020204030204" pitchFamily="34" charset="0"/>
                <a:ea typeface="印品黑体" panose="00000500000000000000" pitchFamily="2" charset="-122"/>
                <a:cs typeface="Calibri" panose="020F0502020204030204" pitchFamily="34" charset="0"/>
                <a:sym typeface="+mn-ea"/>
              </a:rPr>
              <a:t>hế biến lương thực, thực phẩm; sản xuất hàng tiêu dùng máy móc; khai thác khoáng sản;...</a:t>
            </a:r>
            <a:endParaRPr kumimoji="0" lang="zh-CN" altLang="en-US" sz="4000" b="1" i="0" u="none" strike="noStrike" kern="0" cap="none" spc="0" normalizeH="0" baseline="0" noProof="0" dirty="0">
              <a:ln>
                <a:noFill/>
              </a:ln>
              <a:solidFill>
                <a:srgbClr val="7030A0"/>
              </a:solidFill>
              <a:effectLst/>
              <a:uLnTx/>
              <a:uFillTx/>
              <a:latin typeface="Calibri" panose="020F0502020204030204" pitchFamily="34" charset="0"/>
              <a:ea typeface="印品黑体" panose="00000500000000000000" pitchFamily="2" charset="-122"/>
              <a:cs typeface="Calibri" panose="020F0502020204030204" pitchFamily="34" charset="0"/>
              <a:sym typeface="+mn-ea"/>
            </a:endParaRPr>
          </a:p>
        </p:txBody>
      </p:sp>
      <p:sp>
        <p:nvSpPr>
          <p:cNvPr id="15" name="Arrow: Left 14">
            <a:hlinkClick r:id="rId8" action="ppaction://hlinksldjump"/>
            <a:extLst>
              <a:ext uri="{FF2B5EF4-FFF2-40B4-BE49-F238E27FC236}">
                <a16:creationId xmlns="" xmlns:a16="http://schemas.microsoft.com/office/drawing/2014/main" id="{5432B650-515F-4C12-8A7C-9D5A1D2BEC67}"/>
              </a:ext>
            </a:extLst>
          </p:cNvPr>
          <p:cNvSpPr/>
          <p:nvPr/>
        </p:nvSpPr>
        <p:spPr>
          <a:xfrm>
            <a:off x="567648" y="5372100"/>
            <a:ext cx="868679" cy="534924"/>
          </a:xfrm>
          <a:prstGeom prst="lef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16" name="Tieng-vo-tay-tra-loi-dung-www_tiengdong_com">
            <a:hlinkClick r:id="" action="ppaction://media"/>
            <a:extLst>
              <a:ext uri="{FF2B5EF4-FFF2-40B4-BE49-F238E27FC236}">
                <a16:creationId xmlns="" xmlns:a16="http://schemas.microsoft.com/office/drawing/2014/main" id="{B04CD77C-31FB-4134-B150-CA1C6739ACD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44707" y="3709505"/>
            <a:ext cx="457200" cy="609600"/>
          </a:xfrm>
          <a:prstGeom prst="rect">
            <a:avLst/>
          </a:prstGeom>
        </p:spPr>
      </p:pic>
      <p:pic>
        <p:nvPicPr>
          <p:cNvPr id="18" name="Picture 17">
            <a:extLst>
              <a:ext uri="{FF2B5EF4-FFF2-40B4-BE49-F238E27FC236}">
                <a16:creationId xmlns="" xmlns:a16="http://schemas.microsoft.com/office/drawing/2014/main" id="{2C8FEEFA-C68C-464A-859B-DBF607F884B7}"/>
              </a:ext>
            </a:extLst>
          </p:cNvPr>
          <p:cNvPicPr>
            <a:picLocks noChangeAspect="1"/>
          </p:cNvPicPr>
          <p:nvPr/>
        </p:nvPicPr>
        <p:blipFill>
          <a:blip r:embed="rId10"/>
          <a:stretch>
            <a:fillRect/>
          </a:stretch>
        </p:blipFill>
        <p:spPr>
          <a:xfrm>
            <a:off x="1840464" y="6052834"/>
            <a:ext cx="420661" cy="560881"/>
          </a:xfrm>
          <a:prstGeom prst="rect">
            <a:avLst/>
          </a:prstGeom>
        </p:spPr>
      </p:pic>
      <p:pic>
        <p:nvPicPr>
          <p:cNvPr id="20" name="Picture 19">
            <a:extLst>
              <a:ext uri="{FF2B5EF4-FFF2-40B4-BE49-F238E27FC236}">
                <a16:creationId xmlns="" xmlns:a16="http://schemas.microsoft.com/office/drawing/2014/main" id="{ADD852F2-D808-4B37-980A-766882D8C3D1}"/>
              </a:ext>
            </a:extLst>
          </p:cNvPr>
          <p:cNvPicPr>
            <a:picLocks noChangeAspect="1"/>
          </p:cNvPicPr>
          <p:nvPr/>
        </p:nvPicPr>
        <p:blipFill>
          <a:blip r:embed="rId10"/>
          <a:stretch>
            <a:fillRect/>
          </a:stretch>
        </p:blipFill>
        <p:spPr>
          <a:xfrm>
            <a:off x="614612" y="6105061"/>
            <a:ext cx="420661" cy="560881"/>
          </a:xfrm>
          <a:prstGeom prst="rect">
            <a:avLst/>
          </a:prstGeom>
        </p:spPr>
      </p:pic>
      <p:pic>
        <p:nvPicPr>
          <p:cNvPr id="21" name="Picture 20">
            <a:extLst>
              <a:ext uri="{FF2B5EF4-FFF2-40B4-BE49-F238E27FC236}">
                <a16:creationId xmlns="" xmlns:a16="http://schemas.microsoft.com/office/drawing/2014/main" id="{A6F57C7B-9216-40A1-8170-1BB29F2B533B}"/>
              </a:ext>
            </a:extLst>
          </p:cNvPr>
          <p:cNvPicPr>
            <a:picLocks noChangeAspect="1"/>
          </p:cNvPicPr>
          <p:nvPr/>
        </p:nvPicPr>
        <p:blipFill>
          <a:blip r:embed="rId10"/>
          <a:stretch>
            <a:fillRect/>
          </a:stretch>
        </p:blipFill>
        <p:spPr>
          <a:xfrm>
            <a:off x="4859943" y="5930657"/>
            <a:ext cx="420661" cy="560881"/>
          </a:xfrm>
          <a:prstGeom prst="rect">
            <a:avLst/>
          </a:prstGeom>
        </p:spPr>
      </p:pic>
      <p:pic>
        <p:nvPicPr>
          <p:cNvPr id="22" name="Picture 21">
            <a:extLst>
              <a:ext uri="{FF2B5EF4-FFF2-40B4-BE49-F238E27FC236}">
                <a16:creationId xmlns="" xmlns:a16="http://schemas.microsoft.com/office/drawing/2014/main" id="{5FE1D556-786A-4AC4-AFC2-808282A054CD}"/>
              </a:ext>
            </a:extLst>
          </p:cNvPr>
          <p:cNvPicPr>
            <a:picLocks noChangeAspect="1"/>
          </p:cNvPicPr>
          <p:nvPr/>
        </p:nvPicPr>
        <p:blipFill>
          <a:blip r:embed="rId10"/>
          <a:stretch>
            <a:fillRect/>
          </a:stretch>
        </p:blipFill>
        <p:spPr>
          <a:xfrm>
            <a:off x="3241929" y="6004583"/>
            <a:ext cx="420661" cy="560881"/>
          </a:xfrm>
          <a:prstGeom prst="rect">
            <a:avLst/>
          </a:prstGeom>
        </p:spPr>
      </p:pic>
      <p:pic>
        <p:nvPicPr>
          <p:cNvPr id="31" name="Picture 30">
            <a:extLst>
              <a:ext uri="{FF2B5EF4-FFF2-40B4-BE49-F238E27FC236}">
                <a16:creationId xmlns="" xmlns:a16="http://schemas.microsoft.com/office/drawing/2014/main" id="{E2F88E82-E12E-4E2C-81FD-63B851292A6D}"/>
              </a:ext>
            </a:extLst>
          </p:cNvPr>
          <p:cNvPicPr>
            <a:picLocks noChangeAspect="1"/>
          </p:cNvPicPr>
          <p:nvPr/>
        </p:nvPicPr>
        <p:blipFill>
          <a:blip r:embed="rId10"/>
          <a:stretch>
            <a:fillRect/>
          </a:stretch>
        </p:blipFill>
        <p:spPr>
          <a:xfrm>
            <a:off x="8001000" y="5915786"/>
            <a:ext cx="420661" cy="560881"/>
          </a:xfrm>
          <a:prstGeom prst="rect">
            <a:avLst/>
          </a:prstGeom>
        </p:spPr>
      </p:pic>
      <p:pic>
        <p:nvPicPr>
          <p:cNvPr id="32" name="Picture 31">
            <a:extLst>
              <a:ext uri="{FF2B5EF4-FFF2-40B4-BE49-F238E27FC236}">
                <a16:creationId xmlns="" xmlns:a16="http://schemas.microsoft.com/office/drawing/2014/main" id="{58F3C036-BCD4-4B36-98B9-9FE3144CBA6A}"/>
              </a:ext>
            </a:extLst>
          </p:cNvPr>
          <p:cNvPicPr>
            <a:picLocks noChangeAspect="1"/>
          </p:cNvPicPr>
          <p:nvPr/>
        </p:nvPicPr>
        <p:blipFill>
          <a:blip r:embed="rId10"/>
          <a:stretch>
            <a:fillRect/>
          </a:stretch>
        </p:blipFill>
        <p:spPr>
          <a:xfrm>
            <a:off x="6455875" y="5907025"/>
            <a:ext cx="420661" cy="560881"/>
          </a:xfrm>
          <a:prstGeom prst="rect">
            <a:avLst/>
          </a:prstGeom>
        </p:spPr>
      </p:pic>
    </p:spTree>
    <p:extLst>
      <p:ext uri="{BB962C8B-B14F-4D97-AF65-F5344CB8AC3E}">
        <p14:creationId xmlns:p14="http://schemas.microsoft.com/office/powerpoint/2010/main" val="1209505307"/>
      </p:ext>
    </p:extLst>
  </p:cSld>
  <p:clrMapOvr>
    <a:masterClrMapping/>
  </p:clrMapOvr>
  <p:transition spd="slow"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 presetClass="mediacall" presetSubtype="0" fill="hold" nodeType="afterEffect">
                                  <p:stCondLst>
                                    <p:cond delay="0"/>
                                  </p:stCondLst>
                                  <p:childTnLst>
                                    <p:cmd type="call" cmd="playFrom(0.0)">
                                      <p:cBhvr>
                                        <p:cTn id="19" dur="808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6"/>
                </p:tgtEl>
              </p:cMediaNode>
            </p:audio>
          </p:childTnLst>
        </p:cTn>
      </p:par>
    </p:tnLst>
    <p:bldLst>
      <p:bldP spid="17"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5DC8F70-F946-45FD-97AF-04A1BC85336B}"/>
              </a:ext>
            </a:extLst>
          </p:cNvPr>
          <p:cNvSpPr>
            <a:spLocks noGrp="1"/>
          </p:cNvSpPr>
          <p:nvPr>
            <p:ph type="ctrTitle"/>
          </p:nvPr>
        </p:nvSpPr>
        <p:spPr/>
        <p:txBody>
          <a:bodyPr/>
          <a:lstStyle/>
          <a:p>
            <a:endParaRPr lang="zh-CN" altLang="en-US">
              <a:latin typeface="Calibri" panose="020F0502020204030204" pitchFamily="34" charset="0"/>
              <a:cs typeface="Calibri" panose="020F0502020204030204" pitchFamily="34" charset="0"/>
            </a:endParaRPr>
          </a:p>
        </p:txBody>
      </p:sp>
      <p:sp>
        <p:nvSpPr>
          <p:cNvPr id="3" name="副标题 2">
            <a:extLst>
              <a:ext uri="{FF2B5EF4-FFF2-40B4-BE49-F238E27FC236}">
                <a16:creationId xmlns="" xmlns:a16="http://schemas.microsoft.com/office/drawing/2014/main" id="{B7518DFF-B5C7-4927-BFD4-0DC52F601C8B}"/>
              </a:ext>
            </a:extLst>
          </p:cNvPr>
          <p:cNvSpPr>
            <a:spLocks noGrp="1"/>
          </p:cNvSpPr>
          <p:nvPr>
            <p:ph type="subTitle" idx="1"/>
          </p:nvPr>
        </p:nvSpPr>
        <p:spPr>
          <a:xfrm>
            <a:off x="1143000" y="3516694"/>
            <a:ext cx="6858000" cy="1655762"/>
          </a:xfrm>
        </p:spPr>
        <p:txBody>
          <a:bodyPr/>
          <a:lstStyle/>
          <a:p>
            <a:endParaRPr lang="zh-CN" altLang="en-US">
              <a:latin typeface="Calibri" panose="020F0502020204030204" pitchFamily="34" charset="0"/>
              <a:cs typeface="Calibri" panose="020F0502020204030204" pitchFamily="34" charset="0"/>
            </a:endParaRPr>
          </a:p>
        </p:txBody>
      </p:sp>
      <p:pic>
        <p:nvPicPr>
          <p:cNvPr id="5" name="图片 4">
            <a:extLst>
              <a:ext uri="{FF2B5EF4-FFF2-40B4-BE49-F238E27FC236}">
                <a16:creationId xmlns="" xmlns:a16="http://schemas.microsoft.com/office/drawing/2014/main" id="{F8E1A073-8F2E-40C7-8B21-BFC9D55888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 y="0"/>
            <a:ext cx="9143033" cy="6858000"/>
          </a:xfrm>
          <a:prstGeom prst="rect">
            <a:avLst/>
          </a:prstGeom>
        </p:spPr>
      </p:pic>
      <p:pic>
        <p:nvPicPr>
          <p:cNvPr id="7" name="图片 6">
            <a:extLst>
              <a:ext uri="{FF2B5EF4-FFF2-40B4-BE49-F238E27FC236}">
                <a16:creationId xmlns="" xmlns:a16="http://schemas.microsoft.com/office/drawing/2014/main" id="{CBDA8593-318A-4DC1-9D65-970F616025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 y="0"/>
            <a:ext cx="9143033" cy="6858000"/>
          </a:xfrm>
          <a:prstGeom prst="rect">
            <a:avLst/>
          </a:prstGeom>
        </p:spPr>
      </p:pic>
      <p:pic>
        <p:nvPicPr>
          <p:cNvPr id="9" name="图片 8">
            <a:extLst>
              <a:ext uri="{FF2B5EF4-FFF2-40B4-BE49-F238E27FC236}">
                <a16:creationId xmlns="" xmlns:a16="http://schemas.microsoft.com/office/drawing/2014/main" id="{5612A7E8-4875-4C50-AB9B-34AE15776A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5212080" cy="2315740"/>
          </a:xfrm>
          <a:prstGeom prst="rect">
            <a:avLst/>
          </a:prstGeom>
        </p:spPr>
      </p:pic>
      <p:pic>
        <p:nvPicPr>
          <p:cNvPr id="6" name="图片 5">
            <a:extLst>
              <a:ext uri="{FF2B5EF4-FFF2-40B4-BE49-F238E27FC236}">
                <a16:creationId xmlns="" xmlns:a16="http://schemas.microsoft.com/office/drawing/2014/main" id="{171141CC-6B6C-440B-B753-BAF8C567DD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 y="0"/>
            <a:ext cx="9143033" cy="6858000"/>
          </a:xfrm>
          <a:prstGeom prst="rect">
            <a:avLst/>
          </a:prstGeom>
        </p:spPr>
      </p:pic>
      <p:sp>
        <p:nvSpPr>
          <p:cNvPr id="11" name="矩形 10">
            <a:extLst>
              <a:ext uri="{FF2B5EF4-FFF2-40B4-BE49-F238E27FC236}">
                <a16:creationId xmlns="" xmlns:a16="http://schemas.microsoft.com/office/drawing/2014/main" id="{748487D7-C0B6-4801-BF12-AB06EBB517FA}"/>
              </a:ext>
            </a:extLst>
          </p:cNvPr>
          <p:cNvSpPr/>
          <p:nvPr/>
        </p:nvSpPr>
        <p:spPr>
          <a:xfrm>
            <a:off x="282026" y="381334"/>
            <a:ext cx="8579948" cy="609533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9" name="图片 18">
            <a:extLst>
              <a:ext uri="{FF2B5EF4-FFF2-40B4-BE49-F238E27FC236}">
                <a16:creationId xmlns="" xmlns:a16="http://schemas.microsoft.com/office/drawing/2014/main" id="{1C90157E-0352-481F-9E40-A6DFD678A4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452239" y="4530563"/>
            <a:ext cx="1318295" cy="1757726"/>
          </a:xfrm>
          <a:prstGeom prst="rect">
            <a:avLst/>
          </a:prstGeom>
        </p:spPr>
      </p:pic>
      <p:sp>
        <p:nvSpPr>
          <p:cNvPr id="17" name="文本框 17">
            <a:extLst>
              <a:ext uri="{FF2B5EF4-FFF2-40B4-BE49-F238E27FC236}">
                <a16:creationId xmlns="" xmlns:a16="http://schemas.microsoft.com/office/drawing/2014/main" id="{71395A6E-1CB2-45DD-8190-02A71DB2D8C1}"/>
              </a:ext>
            </a:extLst>
          </p:cNvPr>
          <p:cNvSpPr txBox="1"/>
          <p:nvPr/>
        </p:nvSpPr>
        <p:spPr>
          <a:xfrm>
            <a:off x="739314" y="1159492"/>
            <a:ext cx="7914829" cy="1446550"/>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a:ln>
                  <a:noFill/>
                </a:ln>
                <a:solidFill>
                  <a:srgbClr val="C00000"/>
                </a:solidFill>
                <a:effectLst/>
                <a:uLnTx/>
                <a:uFillTx/>
                <a:latin typeface="Calibri" panose="020F0502020204030204" pitchFamily="34" charset="0"/>
                <a:ea typeface="印品黑体" panose="00000500000000000000" pitchFamily="2" charset="-122"/>
                <a:cs typeface="Calibri" panose="020F0502020204030204" pitchFamily="34" charset="0"/>
                <a:sym typeface="+mn-ea"/>
              </a:rPr>
              <a:t>2. </a:t>
            </a:r>
            <a:r>
              <a:rPr kumimoji="0" lang="vi-VN" altLang="zh-CN" sz="4400" b="1" i="0" u="none" strike="noStrike" kern="0" cap="none" spc="0" normalizeH="0" baseline="0" noProof="0" dirty="0">
                <a:ln>
                  <a:noFill/>
                </a:ln>
                <a:solidFill>
                  <a:srgbClr val="C00000"/>
                </a:solidFill>
                <a:effectLst/>
                <a:uLnTx/>
                <a:uFillTx/>
                <a:latin typeface="Calibri" panose="020F0502020204030204" pitchFamily="34" charset="0"/>
                <a:ea typeface="印品黑体" panose="00000500000000000000" pitchFamily="2" charset="-122"/>
                <a:cs typeface="Calibri" panose="020F0502020204030204" pitchFamily="34" charset="0"/>
                <a:sym typeface="+mn-ea"/>
              </a:rPr>
              <a:t>Lợi ích của hoạt động sản xuất thủ công là gì?</a:t>
            </a:r>
            <a:endParaRPr kumimoji="0" lang="zh-CN" altLang="en-US" sz="4400" b="1" i="0" u="none" strike="noStrike" kern="0" cap="none" spc="0" normalizeH="0" baseline="0" noProof="0" dirty="0">
              <a:ln>
                <a:noFill/>
              </a:ln>
              <a:solidFill>
                <a:srgbClr val="C00000"/>
              </a:solidFill>
              <a:effectLst/>
              <a:uLnTx/>
              <a:uFillTx/>
              <a:latin typeface="Calibri" panose="020F0502020204030204" pitchFamily="34" charset="0"/>
              <a:ea typeface="印品黑体" panose="00000500000000000000" pitchFamily="2" charset="-122"/>
              <a:cs typeface="Calibri" panose="020F0502020204030204" pitchFamily="34" charset="0"/>
              <a:sym typeface="+mn-ea"/>
            </a:endParaRPr>
          </a:p>
        </p:txBody>
      </p:sp>
      <p:sp>
        <p:nvSpPr>
          <p:cNvPr id="14" name="文本框 17">
            <a:extLst>
              <a:ext uri="{FF2B5EF4-FFF2-40B4-BE49-F238E27FC236}">
                <a16:creationId xmlns="" xmlns:a16="http://schemas.microsoft.com/office/drawing/2014/main" id="{E64817D9-3863-48DA-ACC6-C6ED64676C65}"/>
              </a:ext>
            </a:extLst>
          </p:cNvPr>
          <p:cNvSpPr txBox="1"/>
          <p:nvPr/>
        </p:nvSpPr>
        <p:spPr>
          <a:xfrm>
            <a:off x="910867" y="3006051"/>
            <a:ext cx="7510794" cy="2123658"/>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0" cap="none" spc="0" normalizeH="0" baseline="0" noProof="0" dirty="0">
                <a:ln>
                  <a:noFill/>
                </a:ln>
                <a:solidFill>
                  <a:srgbClr val="7030A0"/>
                </a:solidFill>
                <a:effectLst/>
                <a:uLnTx/>
                <a:uFillTx/>
                <a:latin typeface="Calibri" panose="020F0502020204030204" pitchFamily="34" charset="0"/>
                <a:ea typeface="印品黑体" panose="00000500000000000000" pitchFamily="2" charset="-122"/>
                <a:cs typeface="Calibri" panose="020F0502020204030204" pitchFamily="34" charset="0"/>
                <a:sym typeface="+mn-ea"/>
              </a:rPr>
              <a:t>Các sản phẩm thủ công phục vụ cuộc sống và mang lại lợi ích kinh tế cho con người.</a:t>
            </a:r>
            <a:endParaRPr kumimoji="0" lang="zh-CN" altLang="en-US" sz="4400" b="1" i="0" u="none" strike="noStrike" kern="0" cap="none" spc="0" normalizeH="0" baseline="0" noProof="0" dirty="0">
              <a:ln>
                <a:noFill/>
              </a:ln>
              <a:solidFill>
                <a:srgbClr val="7030A0"/>
              </a:solidFill>
              <a:effectLst/>
              <a:uLnTx/>
              <a:uFillTx/>
              <a:latin typeface="Calibri" panose="020F0502020204030204" pitchFamily="34" charset="0"/>
              <a:ea typeface="印品黑体" panose="00000500000000000000" pitchFamily="2" charset="-122"/>
              <a:cs typeface="Calibri" panose="020F0502020204030204" pitchFamily="34" charset="0"/>
              <a:sym typeface="+mn-ea"/>
            </a:endParaRPr>
          </a:p>
        </p:txBody>
      </p:sp>
      <p:sp>
        <p:nvSpPr>
          <p:cNvPr id="20" name="Arrow: Left 19">
            <a:hlinkClick r:id="rId8" action="ppaction://hlinksldjump"/>
            <a:extLst>
              <a:ext uri="{FF2B5EF4-FFF2-40B4-BE49-F238E27FC236}">
                <a16:creationId xmlns="" xmlns:a16="http://schemas.microsoft.com/office/drawing/2014/main" id="{0F64DB08-58C3-4119-8A08-84FC9819E5AF}"/>
              </a:ext>
            </a:extLst>
          </p:cNvPr>
          <p:cNvSpPr/>
          <p:nvPr/>
        </p:nvSpPr>
        <p:spPr>
          <a:xfrm>
            <a:off x="567648" y="5372100"/>
            <a:ext cx="868679" cy="534924"/>
          </a:xfrm>
          <a:prstGeom prst="lef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1" name="Tieng-vo-tay-tra-loi-dung-www_tiengdong_com">
            <a:hlinkClick r:id="" action="ppaction://media"/>
            <a:extLst>
              <a:ext uri="{FF2B5EF4-FFF2-40B4-BE49-F238E27FC236}">
                <a16:creationId xmlns="" xmlns:a16="http://schemas.microsoft.com/office/drawing/2014/main" id="{1A34B641-BD51-4C83-A4B2-8C0DD302AAF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44707" y="3709505"/>
            <a:ext cx="457200" cy="609600"/>
          </a:xfrm>
          <a:prstGeom prst="rect">
            <a:avLst/>
          </a:prstGeom>
        </p:spPr>
      </p:pic>
      <p:pic>
        <p:nvPicPr>
          <p:cNvPr id="15" name="Picture 14">
            <a:extLst>
              <a:ext uri="{FF2B5EF4-FFF2-40B4-BE49-F238E27FC236}">
                <a16:creationId xmlns="" xmlns:a16="http://schemas.microsoft.com/office/drawing/2014/main" id="{AE29CB5F-8C59-4514-93E3-28B9EF155CCD}"/>
              </a:ext>
            </a:extLst>
          </p:cNvPr>
          <p:cNvPicPr>
            <a:picLocks noChangeAspect="1"/>
          </p:cNvPicPr>
          <p:nvPr/>
        </p:nvPicPr>
        <p:blipFill>
          <a:blip r:embed="rId10"/>
          <a:stretch>
            <a:fillRect/>
          </a:stretch>
        </p:blipFill>
        <p:spPr>
          <a:xfrm>
            <a:off x="1840464" y="6052834"/>
            <a:ext cx="420661" cy="560881"/>
          </a:xfrm>
          <a:prstGeom prst="rect">
            <a:avLst/>
          </a:prstGeom>
        </p:spPr>
      </p:pic>
      <p:pic>
        <p:nvPicPr>
          <p:cNvPr id="16" name="Picture 15">
            <a:extLst>
              <a:ext uri="{FF2B5EF4-FFF2-40B4-BE49-F238E27FC236}">
                <a16:creationId xmlns="" xmlns:a16="http://schemas.microsoft.com/office/drawing/2014/main" id="{24C5A803-77A5-4D1F-9478-C5D0D1BADF85}"/>
              </a:ext>
            </a:extLst>
          </p:cNvPr>
          <p:cNvPicPr>
            <a:picLocks noChangeAspect="1"/>
          </p:cNvPicPr>
          <p:nvPr/>
        </p:nvPicPr>
        <p:blipFill>
          <a:blip r:embed="rId10"/>
          <a:stretch>
            <a:fillRect/>
          </a:stretch>
        </p:blipFill>
        <p:spPr>
          <a:xfrm>
            <a:off x="614612" y="6105061"/>
            <a:ext cx="420661" cy="560881"/>
          </a:xfrm>
          <a:prstGeom prst="rect">
            <a:avLst/>
          </a:prstGeom>
        </p:spPr>
      </p:pic>
      <p:pic>
        <p:nvPicPr>
          <p:cNvPr id="18" name="Picture 17">
            <a:extLst>
              <a:ext uri="{FF2B5EF4-FFF2-40B4-BE49-F238E27FC236}">
                <a16:creationId xmlns="" xmlns:a16="http://schemas.microsoft.com/office/drawing/2014/main" id="{DDD2D2D1-20C8-402D-BB97-6B77E88845C2}"/>
              </a:ext>
            </a:extLst>
          </p:cNvPr>
          <p:cNvPicPr>
            <a:picLocks noChangeAspect="1"/>
          </p:cNvPicPr>
          <p:nvPr/>
        </p:nvPicPr>
        <p:blipFill>
          <a:blip r:embed="rId10"/>
          <a:stretch>
            <a:fillRect/>
          </a:stretch>
        </p:blipFill>
        <p:spPr>
          <a:xfrm>
            <a:off x="4859943" y="5930657"/>
            <a:ext cx="420661" cy="560881"/>
          </a:xfrm>
          <a:prstGeom prst="rect">
            <a:avLst/>
          </a:prstGeom>
        </p:spPr>
      </p:pic>
      <p:pic>
        <p:nvPicPr>
          <p:cNvPr id="22" name="Picture 21">
            <a:extLst>
              <a:ext uri="{FF2B5EF4-FFF2-40B4-BE49-F238E27FC236}">
                <a16:creationId xmlns="" xmlns:a16="http://schemas.microsoft.com/office/drawing/2014/main" id="{1F00B065-EAD1-4EFC-8232-DE89C01138CC}"/>
              </a:ext>
            </a:extLst>
          </p:cNvPr>
          <p:cNvPicPr>
            <a:picLocks noChangeAspect="1"/>
          </p:cNvPicPr>
          <p:nvPr/>
        </p:nvPicPr>
        <p:blipFill>
          <a:blip r:embed="rId10"/>
          <a:stretch>
            <a:fillRect/>
          </a:stretch>
        </p:blipFill>
        <p:spPr>
          <a:xfrm>
            <a:off x="3241929" y="6004583"/>
            <a:ext cx="420661" cy="560881"/>
          </a:xfrm>
          <a:prstGeom prst="rect">
            <a:avLst/>
          </a:prstGeom>
        </p:spPr>
      </p:pic>
      <p:pic>
        <p:nvPicPr>
          <p:cNvPr id="23" name="Picture 22">
            <a:extLst>
              <a:ext uri="{FF2B5EF4-FFF2-40B4-BE49-F238E27FC236}">
                <a16:creationId xmlns="" xmlns:a16="http://schemas.microsoft.com/office/drawing/2014/main" id="{2F629A94-A3C1-4B55-901C-B99FFF06B926}"/>
              </a:ext>
            </a:extLst>
          </p:cNvPr>
          <p:cNvPicPr>
            <a:picLocks noChangeAspect="1"/>
          </p:cNvPicPr>
          <p:nvPr/>
        </p:nvPicPr>
        <p:blipFill>
          <a:blip r:embed="rId10"/>
          <a:stretch>
            <a:fillRect/>
          </a:stretch>
        </p:blipFill>
        <p:spPr>
          <a:xfrm>
            <a:off x="8001000" y="5915786"/>
            <a:ext cx="420661" cy="560881"/>
          </a:xfrm>
          <a:prstGeom prst="rect">
            <a:avLst/>
          </a:prstGeom>
        </p:spPr>
      </p:pic>
      <p:pic>
        <p:nvPicPr>
          <p:cNvPr id="24" name="Picture 23">
            <a:extLst>
              <a:ext uri="{FF2B5EF4-FFF2-40B4-BE49-F238E27FC236}">
                <a16:creationId xmlns="" xmlns:a16="http://schemas.microsoft.com/office/drawing/2014/main" id="{90A59388-2F65-433A-BFB1-790BA3C5E30E}"/>
              </a:ext>
            </a:extLst>
          </p:cNvPr>
          <p:cNvPicPr>
            <a:picLocks noChangeAspect="1"/>
          </p:cNvPicPr>
          <p:nvPr/>
        </p:nvPicPr>
        <p:blipFill>
          <a:blip r:embed="rId10"/>
          <a:stretch>
            <a:fillRect/>
          </a:stretch>
        </p:blipFill>
        <p:spPr>
          <a:xfrm>
            <a:off x="6455875" y="5907025"/>
            <a:ext cx="420661" cy="560881"/>
          </a:xfrm>
          <a:prstGeom prst="rect">
            <a:avLst/>
          </a:prstGeom>
        </p:spPr>
      </p:pic>
    </p:spTree>
    <p:extLst>
      <p:ext uri="{BB962C8B-B14F-4D97-AF65-F5344CB8AC3E}">
        <p14:creationId xmlns:p14="http://schemas.microsoft.com/office/powerpoint/2010/main" val="3104349980"/>
      </p:ext>
    </p:extLst>
  </p:cSld>
  <p:clrMapOvr>
    <a:masterClrMapping/>
  </p:clrMapOvr>
  <p:transition spd="slow"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 presetClass="mediacall" presetSubtype="0" fill="hold" nodeType="afterEffect">
                                  <p:stCondLst>
                                    <p:cond delay="0"/>
                                  </p:stCondLst>
                                  <p:childTnLst>
                                    <p:cmd type="call" cmd="playFrom(0.0)">
                                      <p:cBhvr>
                                        <p:cTn id="19"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1"/>
                </p:tgtEl>
              </p:cMediaNode>
            </p:audio>
          </p:childTnLst>
        </p:cTn>
      </p:par>
    </p:tnLst>
    <p:bldLst>
      <p:bldP spid="17"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5DC8F70-F946-45FD-97AF-04A1BC85336B}"/>
              </a:ext>
            </a:extLst>
          </p:cNvPr>
          <p:cNvSpPr>
            <a:spLocks noGrp="1"/>
          </p:cNvSpPr>
          <p:nvPr>
            <p:ph type="ctrTitle"/>
          </p:nvPr>
        </p:nvSpPr>
        <p:spPr/>
        <p:txBody>
          <a:bodyPr/>
          <a:lstStyle/>
          <a:p>
            <a:endParaRPr lang="zh-CN" altLang="en-US">
              <a:latin typeface="Calibri" panose="020F0502020204030204" pitchFamily="34" charset="0"/>
              <a:cs typeface="Calibri" panose="020F0502020204030204" pitchFamily="34" charset="0"/>
            </a:endParaRPr>
          </a:p>
        </p:txBody>
      </p:sp>
      <p:sp>
        <p:nvSpPr>
          <p:cNvPr id="3" name="副标题 2">
            <a:extLst>
              <a:ext uri="{FF2B5EF4-FFF2-40B4-BE49-F238E27FC236}">
                <a16:creationId xmlns="" xmlns:a16="http://schemas.microsoft.com/office/drawing/2014/main" id="{B7518DFF-B5C7-4927-BFD4-0DC52F601C8B}"/>
              </a:ext>
            </a:extLst>
          </p:cNvPr>
          <p:cNvSpPr>
            <a:spLocks noGrp="1"/>
          </p:cNvSpPr>
          <p:nvPr>
            <p:ph type="subTitle" idx="1"/>
          </p:nvPr>
        </p:nvSpPr>
        <p:spPr>
          <a:xfrm>
            <a:off x="1143000" y="3516694"/>
            <a:ext cx="6858000" cy="1655762"/>
          </a:xfrm>
        </p:spPr>
        <p:txBody>
          <a:bodyPr/>
          <a:lstStyle/>
          <a:p>
            <a:endParaRPr lang="zh-CN" altLang="en-US">
              <a:latin typeface="Calibri" panose="020F0502020204030204" pitchFamily="34" charset="0"/>
              <a:cs typeface="Calibri" panose="020F0502020204030204" pitchFamily="34" charset="0"/>
            </a:endParaRPr>
          </a:p>
        </p:txBody>
      </p:sp>
      <p:pic>
        <p:nvPicPr>
          <p:cNvPr id="5" name="图片 4">
            <a:extLst>
              <a:ext uri="{FF2B5EF4-FFF2-40B4-BE49-F238E27FC236}">
                <a16:creationId xmlns="" xmlns:a16="http://schemas.microsoft.com/office/drawing/2014/main" id="{F8E1A073-8F2E-40C7-8B21-BFC9D55888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 y="0"/>
            <a:ext cx="9143033" cy="6858000"/>
          </a:xfrm>
          <a:prstGeom prst="rect">
            <a:avLst/>
          </a:prstGeom>
        </p:spPr>
      </p:pic>
      <p:pic>
        <p:nvPicPr>
          <p:cNvPr id="7" name="图片 6">
            <a:extLst>
              <a:ext uri="{FF2B5EF4-FFF2-40B4-BE49-F238E27FC236}">
                <a16:creationId xmlns="" xmlns:a16="http://schemas.microsoft.com/office/drawing/2014/main" id="{CBDA8593-318A-4DC1-9D65-970F616025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 y="0"/>
            <a:ext cx="9143033" cy="6858000"/>
          </a:xfrm>
          <a:prstGeom prst="rect">
            <a:avLst/>
          </a:prstGeom>
        </p:spPr>
      </p:pic>
      <p:pic>
        <p:nvPicPr>
          <p:cNvPr id="9" name="图片 8">
            <a:extLst>
              <a:ext uri="{FF2B5EF4-FFF2-40B4-BE49-F238E27FC236}">
                <a16:creationId xmlns="" xmlns:a16="http://schemas.microsoft.com/office/drawing/2014/main" id="{5612A7E8-4875-4C50-AB9B-34AE15776A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5212080" cy="2315740"/>
          </a:xfrm>
          <a:prstGeom prst="rect">
            <a:avLst/>
          </a:prstGeom>
        </p:spPr>
      </p:pic>
      <p:pic>
        <p:nvPicPr>
          <p:cNvPr id="6" name="图片 5">
            <a:extLst>
              <a:ext uri="{FF2B5EF4-FFF2-40B4-BE49-F238E27FC236}">
                <a16:creationId xmlns="" xmlns:a16="http://schemas.microsoft.com/office/drawing/2014/main" id="{171141CC-6B6C-440B-B753-BAF8C567DD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 y="0"/>
            <a:ext cx="9143033" cy="6858000"/>
          </a:xfrm>
          <a:prstGeom prst="rect">
            <a:avLst/>
          </a:prstGeom>
        </p:spPr>
      </p:pic>
      <p:sp>
        <p:nvSpPr>
          <p:cNvPr id="11" name="矩形 10">
            <a:extLst>
              <a:ext uri="{FF2B5EF4-FFF2-40B4-BE49-F238E27FC236}">
                <a16:creationId xmlns="" xmlns:a16="http://schemas.microsoft.com/office/drawing/2014/main" id="{748487D7-C0B6-4801-BF12-AB06EBB517FA}"/>
              </a:ext>
            </a:extLst>
          </p:cNvPr>
          <p:cNvSpPr/>
          <p:nvPr/>
        </p:nvSpPr>
        <p:spPr>
          <a:xfrm>
            <a:off x="282026" y="381334"/>
            <a:ext cx="8579948" cy="609533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9" name="图片 18">
            <a:extLst>
              <a:ext uri="{FF2B5EF4-FFF2-40B4-BE49-F238E27FC236}">
                <a16:creationId xmlns="" xmlns:a16="http://schemas.microsoft.com/office/drawing/2014/main" id="{1C90157E-0352-481F-9E40-A6DFD678A4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452239" y="4530563"/>
            <a:ext cx="1318295" cy="1757726"/>
          </a:xfrm>
          <a:prstGeom prst="rect">
            <a:avLst/>
          </a:prstGeom>
        </p:spPr>
      </p:pic>
      <p:sp>
        <p:nvSpPr>
          <p:cNvPr id="17" name="文本框 17">
            <a:extLst>
              <a:ext uri="{FF2B5EF4-FFF2-40B4-BE49-F238E27FC236}">
                <a16:creationId xmlns="" xmlns:a16="http://schemas.microsoft.com/office/drawing/2014/main" id="{71395A6E-1CB2-45DD-8190-02A71DB2D8C1}"/>
              </a:ext>
            </a:extLst>
          </p:cNvPr>
          <p:cNvSpPr txBox="1"/>
          <p:nvPr/>
        </p:nvSpPr>
        <p:spPr>
          <a:xfrm>
            <a:off x="952821" y="937715"/>
            <a:ext cx="7258509" cy="2123658"/>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a:ln>
                  <a:noFill/>
                </a:ln>
                <a:solidFill>
                  <a:srgbClr val="C00000"/>
                </a:solidFill>
                <a:effectLst/>
                <a:uLnTx/>
                <a:uFillTx/>
                <a:latin typeface="Calibri" panose="020F0502020204030204" pitchFamily="34" charset="0"/>
                <a:ea typeface="印品黑体" panose="00000500000000000000" pitchFamily="2" charset="-122"/>
                <a:cs typeface="Calibri" panose="020F0502020204030204" pitchFamily="34" charset="0"/>
                <a:sym typeface="+mn-ea"/>
              </a:rPr>
              <a:t>3. </a:t>
            </a:r>
            <a:r>
              <a:rPr kumimoji="0" lang="vi-VN" altLang="zh-CN" sz="4400" b="1" i="0" u="none" strike="noStrike" kern="0" cap="none" spc="0" normalizeH="0" baseline="0" noProof="0" dirty="0">
                <a:ln>
                  <a:noFill/>
                </a:ln>
                <a:solidFill>
                  <a:srgbClr val="C00000"/>
                </a:solidFill>
                <a:effectLst/>
                <a:uLnTx/>
                <a:uFillTx/>
                <a:latin typeface="Calibri" panose="020F0502020204030204" pitchFamily="34" charset="0"/>
                <a:ea typeface="印品黑体" panose="00000500000000000000" pitchFamily="2" charset="-122"/>
                <a:cs typeface="Calibri" panose="020F0502020204030204" pitchFamily="34" charset="0"/>
                <a:sym typeface="+mn-ea"/>
              </a:rPr>
              <a:t>Kể tên một số sản phẩm của hoạt động sản xuất thủ công </a:t>
            </a:r>
            <a:endParaRPr kumimoji="0" lang="en-US" altLang="zh-CN" sz="4400" b="1" i="0" u="none" strike="noStrike" kern="0" cap="none" spc="0" normalizeH="0" baseline="0" noProof="0" dirty="0">
              <a:ln>
                <a:noFill/>
              </a:ln>
              <a:solidFill>
                <a:srgbClr val="C00000"/>
              </a:solidFill>
              <a:effectLst/>
              <a:uLnTx/>
              <a:uFillTx/>
              <a:latin typeface="Calibri" panose="020F0502020204030204" pitchFamily="34" charset="0"/>
              <a:ea typeface="印品黑体" panose="00000500000000000000" pitchFamily="2" charset="-122"/>
              <a:cs typeface="Calibri" panose="020F0502020204030204" pitchFamily="34" charset="0"/>
              <a:sym typeface="+mn-ea"/>
            </a:endParaRPr>
          </a:p>
        </p:txBody>
      </p:sp>
      <p:sp>
        <p:nvSpPr>
          <p:cNvPr id="14" name="文本框 17">
            <a:extLst>
              <a:ext uri="{FF2B5EF4-FFF2-40B4-BE49-F238E27FC236}">
                <a16:creationId xmlns="" xmlns:a16="http://schemas.microsoft.com/office/drawing/2014/main" id="{E64817D9-3863-48DA-ACC6-C6ED64676C65}"/>
              </a:ext>
            </a:extLst>
          </p:cNvPr>
          <p:cNvSpPr txBox="1"/>
          <p:nvPr/>
        </p:nvSpPr>
        <p:spPr>
          <a:xfrm>
            <a:off x="1340649" y="2839727"/>
            <a:ext cx="6941894" cy="2123658"/>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0" cap="none" spc="0" normalizeH="0" baseline="0" noProof="0" dirty="0">
                <a:ln>
                  <a:noFill/>
                </a:ln>
                <a:solidFill>
                  <a:srgbClr val="7030A0"/>
                </a:solidFill>
                <a:effectLst/>
                <a:uLnTx/>
                <a:uFillTx/>
                <a:latin typeface="Calibri" panose="020F0502020204030204" pitchFamily="34" charset="0"/>
                <a:ea typeface="印品黑体" panose="00000500000000000000" pitchFamily="2" charset="-122"/>
                <a:cs typeface="Calibri" panose="020F0502020204030204" pitchFamily="34" charset="0"/>
                <a:sym typeface="+mn-ea"/>
              </a:rPr>
              <a:t>Đồ gốm sứ, các sản phẩm từ mây tre đan, trang Đông Hồ, nón, ...</a:t>
            </a:r>
            <a:endParaRPr kumimoji="0" lang="zh-CN" altLang="en-US" sz="4400" b="1" i="0" u="none" strike="noStrike" kern="0" cap="none" spc="0" normalizeH="0" baseline="0" noProof="0" dirty="0">
              <a:ln>
                <a:noFill/>
              </a:ln>
              <a:solidFill>
                <a:srgbClr val="7030A0"/>
              </a:solidFill>
              <a:effectLst/>
              <a:uLnTx/>
              <a:uFillTx/>
              <a:latin typeface="Calibri" panose="020F0502020204030204" pitchFamily="34" charset="0"/>
              <a:ea typeface="印品黑体" panose="00000500000000000000" pitchFamily="2" charset="-122"/>
              <a:cs typeface="Calibri" panose="020F0502020204030204" pitchFamily="34" charset="0"/>
              <a:sym typeface="+mn-ea"/>
            </a:endParaRPr>
          </a:p>
        </p:txBody>
      </p:sp>
      <p:sp>
        <p:nvSpPr>
          <p:cNvPr id="20" name="Arrow: Left 19">
            <a:hlinkClick r:id="rId8" action="ppaction://hlinksldjump"/>
            <a:extLst>
              <a:ext uri="{FF2B5EF4-FFF2-40B4-BE49-F238E27FC236}">
                <a16:creationId xmlns="" xmlns:a16="http://schemas.microsoft.com/office/drawing/2014/main" id="{D744DC77-F7D0-4B60-9A19-E036B7D846F9}"/>
              </a:ext>
            </a:extLst>
          </p:cNvPr>
          <p:cNvSpPr/>
          <p:nvPr/>
        </p:nvSpPr>
        <p:spPr>
          <a:xfrm>
            <a:off x="567648" y="5372100"/>
            <a:ext cx="868679" cy="534924"/>
          </a:xfrm>
          <a:prstGeom prst="lef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1" name="Tieng-vo-tay-tra-loi-dung-www_tiengdong_com">
            <a:hlinkClick r:id="" action="ppaction://media"/>
            <a:extLst>
              <a:ext uri="{FF2B5EF4-FFF2-40B4-BE49-F238E27FC236}">
                <a16:creationId xmlns="" xmlns:a16="http://schemas.microsoft.com/office/drawing/2014/main" id="{1BCD1D12-716C-4B65-8C2D-BA006BD3389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44707" y="3709505"/>
            <a:ext cx="457200" cy="609600"/>
          </a:xfrm>
          <a:prstGeom prst="rect">
            <a:avLst/>
          </a:prstGeom>
        </p:spPr>
      </p:pic>
      <p:pic>
        <p:nvPicPr>
          <p:cNvPr id="15" name="Picture 14">
            <a:extLst>
              <a:ext uri="{FF2B5EF4-FFF2-40B4-BE49-F238E27FC236}">
                <a16:creationId xmlns="" xmlns:a16="http://schemas.microsoft.com/office/drawing/2014/main" id="{B6FC1622-028B-46B7-B049-72B5D0E8F7F5}"/>
              </a:ext>
            </a:extLst>
          </p:cNvPr>
          <p:cNvPicPr>
            <a:picLocks noChangeAspect="1"/>
          </p:cNvPicPr>
          <p:nvPr/>
        </p:nvPicPr>
        <p:blipFill>
          <a:blip r:embed="rId10"/>
          <a:stretch>
            <a:fillRect/>
          </a:stretch>
        </p:blipFill>
        <p:spPr>
          <a:xfrm>
            <a:off x="1840464" y="6052834"/>
            <a:ext cx="420661" cy="560881"/>
          </a:xfrm>
          <a:prstGeom prst="rect">
            <a:avLst/>
          </a:prstGeom>
        </p:spPr>
      </p:pic>
      <p:pic>
        <p:nvPicPr>
          <p:cNvPr id="16" name="Picture 15">
            <a:extLst>
              <a:ext uri="{FF2B5EF4-FFF2-40B4-BE49-F238E27FC236}">
                <a16:creationId xmlns="" xmlns:a16="http://schemas.microsoft.com/office/drawing/2014/main" id="{BB6FDF3A-14B6-415E-AAA9-B2A22EBB08E2}"/>
              </a:ext>
            </a:extLst>
          </p:cNvPr>
          <p:cNvPicPr>
            <a:picLocks noChangeAspect="1"/>
          </p:cNvPicPr>
          <p:nvPr/>
        </p:nvPicPr>
        <p:blipFill>
          <a:blip r:embed="rId10"/>
          <a:stretch>
            <a:fillRect/>
          </a:stretch>
        </p:blipFill>
        <p:spPr>
          <a:xfrm>
            <a:off x="614612" y="6105061"/>
            <a:ext cx="420661" cy="560881"/>
          </a:xfrm>
          <a:prstGeom prst="rect">
            <a:avLst/>
          </a:prstGeom>
        </p:spPr>
      </p:pic>
      <p:pic>
        <p:nvPicPr>
          <p:cNvPr id="18" name="Picture 17">
            <a:extLst>
              <a:ext uri="{FF2B5EF4-FFF2-40B4-BE49-F238E27FC236}">
                <a16:creationId xmlns="" xmlns:a16="http://schemas.microsoft.com/office/drawing/2014/main" id="{89E11261-4EC1-421E-BDD1-6DEB366DCB02}"/>
              </a:ext>
            </a:extLst>
          </p:cNvPr>
          <p:cNvPicPr>
            <a:picLocks noChangeAspect="1"/>
          </p:cNvPicPr>
          <p:nvPr/>
        </p:nvPicPr>
        <p:blipFill>
          <a:blip r:embed="rId10"/>
          <a:stretch>
            <a:fillRect/>
          </a:stretch>
        </p:blipFill>
        <p:spPr>
          <a:xfrm>
            <a:off x="4859943" y="5930657"/>
            <a:ext cx="420661" cy="560881"/>
          </a:xfrm>
          <a:prstGeom prst="rect">
            <a:avLst/>
          </a:prstGeom>
        </p:spPr>
      </p:pic>
      <p:pic>
        <p:nvPicPr>
          <p:cNvPr id="22" name="Picture 21">
            <a:extLst>
              <a:ext uri="{FF2B5EF4-FFF2-40B4-BE49-F238E27FC236}">
                <a16:creationId xmlns="" xmlns:a16="http://schemas.microsoft.com/office/drawing/2014/main" id="{5C91B013-CCB8-4F71-BDF6-C49A9DF17DFA}"/>
              </a:ext>
            </a:extLst>
          </p:cNvPr>
          <p:cNvPicPr>
            <a:picLocks noChangeAspect="1"/>
          </p:cNvPicPr>
          <p:nvPr/>
        </p:nvPicPr>
        <p:blipFill>
          <a:blip r:embed="rId10"/>
          <a:stretch>
            <a:fillRect/>
          </a:stretch>
        </p:blipFill>
        <p:spPr>
          <a:xfrm>
            <a:off x="3241929" y="6004583"/>
            <a:ext cx="420661" cy="560881"/>
          </a:xfrm>
          <a:prstGeom prst="rect">
            <a:avLst/>
          </a:prstGeom>
        </p:spPr>
      </p:pic>
      <p:pic>
        <p:nvPicPr>
          <p:cNvPr id="23" name="Picture 22">
            <a:extLst>
              <a:ext uri="{FF2B5EF4-FFF2-40B4-BE49-F238E27FC236}">
                <a16:creationId xmlns="" xmlns:a16="http://schemas.microsoft.com/office/drawing/2014/main" id="{ED6141C5-873A-4201-93E7-BDD9A6E22A2F}"/>
              </a:ext>
            </a:extLst>
          </p:cNvPr>
          <p:cNvPicPr>
            <a:picLocks noChangeAspect="1"/>
          </p:cNvPicPr>
          <p:nvPr/>
        </p:nvPicPr>
        <p:blipFill>
          <a:blip r:embed="rId10"/>
          <a:stretch>
            <a:fillRect/>
          </a:stretch>
        </p:blipFill>
        <p:spPr>
          <a:xfrm>
            <a:off x="8001000" y="5915786"/>
            <a:ext cx="420661" cy="560881"/>
          </a:xfrm>
          <a:prstGeom prst="rect">
            <a:avLst/>
          </a:prstGeom>
        </p:spPr>
      </p:pic>
      <p:pic>
        <p:nvPicPr>
          <p:cNvPr id="24" name="Picture 23">
            <a:extLst>
              <a:ext uri="{FF2B5EF4-FFF2-40B4-BE49-F238E27FC236}">
                <a16:creationId xmlns="" xmlns:a16="http://schemas.microsoft.com/office/drawing/2014/main" id="{5D054859-C7BF-4902-8FB5-705D940BD6CA}"/>
              </a:ext>
            </a:extLst>
          </p:cNvPr>
          <p:cNvPicPr>
            <a:picLocks noChangeAspect="1"/>
          </p:cNvPicPr>
          <p:nvPr/>
        </p:nvPicPr>
        <p:blipFill>
          <a:blip r:embed="rId10"/>
          <a:stretch>
            <a:fillRect/>
          </a:stretch>
        </p:blipFill>
        <p:spPr>
          <a:xfrm>
            <a:off x="6455875" y="5907025"/>
            <a:ext cx="420661" cy="560881"/>
          </a:xfrm>
          <a:prstGeom prst="rect">
            <a:avLst/>
          </a:prstGeom>
        </p:spPr>
      </p:pic>
    </p:spTree>
    <p:extLst>
      <p:ext uri="{BB962C8B-B14F-4D97-AF65-F5344CB8AC3E}">
        <p14:creationId xmlns:p14="http://schemas.microsoft.com/office/powerpoint/2010/main" val="1972969983"/>
      </p:ext>
    </p:extLst>
  </p:cSld>
  <p:clrMapOvr>
    <a:masterClrMapping/>
  </p:clrMapOvr>
  <p:transition spd="slow"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 presetClass="mediacall" presetSubtype="0" fill="hold" nodeType="afterEffect">
                                  <p:stCondLst>
                                    <p:cond delay="0"/>
                                  </p:stCondLst>
                                  <p:childTnLst>
                                    <p:cmd type="call" cmd="playFrom(0.0)">
                                      <p:cBhvr>
                                        <p:cTn id="19" dur="8085"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1"/>
                </p:tgtEl>
              </p:cMediaNode>
            </p:audio>
          </p:childTnLst>
        </p:cTn>
      </p:par>
    </p:tnLst>
    <p:bldLst>
      <p:bldP spid="17"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9170194" cy="6865620"/>
          </a:xfrm>
          <a:prstGeom prst="rect">
            <a:avLst/>
          </a:prstGeom>
        </p:spPr>
      </p:pic>
      <p:sp>
        <p:nvSpPr>
          <p:cNvPr id="10" name="矩形 9"/>
          <p:cNvSpPr/>
          <p:nvPr/>
        </p:nvSpPr>
        <p:spPr>
          <a:xfrm>
            <a:off x="814388" y="1505586"/>
            <a:ext cx="7515225" cy="4363085"/>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Picture 3">
            <a:extLst>
              <a:ext uri="{FF2B5EF4-FFF2-40B4-BE49-F238E27FC236}">
                <a16:creationId xmlns="" xmlns:a16="http://schemas.microsoft.com/office/drawing/2014/main" id="{C6D1601D-0F01-43B8-95D5-B62A1704609D}"/>
              </a:ext>
            </a:extLst>
          </p:cNvPr>
          <p:cNvPicPr>
            <a:picLocks noChangeAspect="1"/>
          </p:cNvPicPr>
          <p:nvPr/>
        </p:nvPicPr>
        <p:blipFill>
          <a:blip r:embed="rId4"/>
          <a:stretch>
            <a:fillRect/>
          </a:stretch>
        </p:blipFill>
        <p:spPr>
          <a:xfrm>
            <a:off x="1727389" y="2650165"/>
            <a:ext cx="5889247" cy="1633870"/>
          </a:xfrm>
          <a:prstGeom prst="rect">
            <a:avLst/>
          </a:prstGeom>
        </p:spPr>
      </p:pic>
    </p:spTree>
    <p:extLst>
      <p:ext uri="{BB962C8B-B14F-4D97-AF65-F5344CB8AC3E}">
        <p14:creationId xmlns:p14="http://schemas.microsoft.com/office/powerpoint/2010/main" val="143643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Blank wooden sign in nature park scene Free Vector">
            <a:extLst>
              <a:ext uri="{FF2B5EF4-FFF2-40B4-BE49-F238E27FC236}">
                <a16:creationId xmlns="" xmlns:a16="http://schemas.microsoft.com/office/drawing/2014/main" id="{F3DC6A20-3428-495F-BDED-2578979254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1367"/>
            <a:ext cx="9144000" cy="78293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8629829C-9A0E-4BD7-89D5-A646F9868C9F}"/>
              </a:ext>
            </a:extLst>
          </p:cNvPr>
          <p:cNvSpPr txBox="1"/>
          <p:nvPr/>
        </p:nvSpPr>
        <p:spPr>
          <a:xfrm>
            <a:off x="3701211" y="0"/>
            <a:ext cx="3964781"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Trò</a:t>
            </a: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54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chơi</a:t>
            </a:r>
            <a:endPar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pic>
        <p:nvPicPr>
          <p:cNvPr id="5126" name="Picture 6">
            <a:extLst>
              <a:ext uri="{FF2B5EF4-FFF2-40B4-BE49-F238E27FC236}">
                <a16:creationId xmlns="" xmlns:a16="http://schemas.microsoft.com/office/drawing/2014/main" id="{28302E2A-FEF2-4303-94BC-2FE333CACF5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78" b="93792" l="9752" r="89894">
                        <a14:foregroundMark x1="46454" y1="93126" x2="46454" y2="93126"/>
                        <a14:foregroundMark x1="45567" y1="90466" x2="45567" y2="90466"/>
                        <a14:foregroundMark x1="54433" y1="88248" x2="54433" y2="88248"/>
                        <a14:foregroundMark x1="53546" y1="93792" x2="53546" y2="93792"/>
                        <a14:foregroundMark x1="55496" y1="21286" x2="60993" y2="28603"/>
                        <a14:backgroundMark x1="16135" y1="12417" x2="16135" y2="12417"/>
                        <a14:backgroundMark x1="22518" y1="30599" x2="22518" y2="30599"/>
                        <a14:backgroundMark x1="20567" y1="40576" x2="20567" y2="40576"/>
                        <a14:backgroundMark x1="22695" y1="52993" x2="22695" y2="52993"/>
                        <a14:backgroundMark x1="26418" y1="52328" x2="26418" y2="52328"/>
                        <a14:backgroundMark x1="31738" y1="81153" x2="31738" y2="81153"/>
                        <a14:backgroundMark x1="65603" y1="83592" x2="65603" y2="83592"/>
                        <a14:backgroundMark x1="50709" y1="87140" x2="50709" y2="87140"/>
                        <a14:backgroundMark x1="74291" y1="39911" x2="74291" y2="3991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01867" y="2587618"/>
            <a:ext cx="3339703" cy="35607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5A9BEE5F-9567-48C1-8567-5A6D8BC5D3EC}"/>
              </a:ext>
            </a:extLst>
          </p:cNvPr>
          <p:cNvPicPr>
            <a:picLocks noChangeAspect="1"/>
          </p:cNvPicPr>
          <p:nvPr/>
        </p:nvPicPr>
        <p:blipFill>
          <a:blip r:embed="rId5"/>
          <a:stretch>
            <a:fillRect/>
          </a:stretch>
        </p:blipFill>
        <p:spPr>
          <a:xfrm>
            <a:off x="3221038" y="519240"/>
            <a:ext cx="5116511" cy="1457070"/>
          </a:xfrm>
          <a:prstGeom prst="rect">
            <a:avLst/>
          </a:prstGeom>
        </p:spPr>
      </p:pic>
      <p:sp>
        <p:nvSpPr>
          <p:cNvPr id="6" name="TextBox 5">
            <a:extLst>
              <a:ext uri="{FF2B5EF4-FFF2-40B4-BE49-F238E27FC236}">
                <a16:creationId xmlns="" xmlns:a16="http://schemas.microsoft.com/office/drawing/2014/main" id="{990DF9BF-09C3-43AB-B8F2-CE5091F02E52}"/>
              </a:ext>
            </a:extLst>
          </p:cNvPr>
          <p:cNvSpPr txBox="1"/>
          <p:nvPr/>
        </p:nvSpPr>
        <p:spPr>
          <a:xfrm>
            <a:off x="3157538" y="1628775"/>
            <a:ext cx="5086349" cy="5090624"/>
          </a:xfrm>
          <a:prstGeom prst="rect">
            <a:avLst/>
          </a:prstGeom>
          <a:noFill/>
        </p:spPr>
        <p:txBody>
          <a:bodyPr wrap="square" rtlCol="0">
            <a:spAutoFit/>
          </a:bodyPr>
          <a:lstStyle/>
          <a:p>
            <a:pPr marL="457200" indent="-457200">
              <a:buFont typeface="Arial" panose="020B0604020202020204" pitchFamily="34" charset="0"/>
              <a:buChar char="•"/>
            </a:pPr>
            <a:r>
              <a:rPr lang="nl-NL" sz="28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Mỗi nhóm sẽ được nhận 9 thẻ</a:t>
            </a:r>
          </a:p>
          <a:p>
            <a:pPr marL="457200" indent="-457200">
              <a:buFont typeface="Arial" panose="020B0604020202020204" pitchFamily="34" charset="0"/>
              <a:buChar char="•"/>
            </a:pPr>
            <a:r>
              <a:rPr lang="nl-NL" sz="28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K</a:t>
            </a:r>
            <a:r>
              <a:rPr lang="nl-NL" sz="28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hi GV hô: “bắt đầu” các nhóm  sẽ xếp thẻ thành 2 nhóm: “Sản phẩm công nghiệp và “sản phẩm thủ công”. Nhóm nào xếp xong thì hô  “xong”</a:t>
            </a:r>
            <a:endParaRPr lang="en-US" sz="28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nl-NL" sz="28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GV và cả lớp cùng nhận xét và đánh giá xem nhóm nào xếp đúng.</a:t>
            </a:r>
            <a:endParaRPr lang="en-US" sz="28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84329262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32" presetClass="emph" presetSubtype="0" fill="hold" grpId="1" nodeType="after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wipe(down)">
                                      <p:cBhvr>
                                        <p:cTn id="26" dur="500"/>
                                        <p:tgtEl>
                                          <p:spTgt spid="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Effect transition="in" filter="wipe(down)">
                                      <p:cBhvr>
                                        <p:cTn id="31" dur="500"/>
                                        <p:tgtEl>
                                          <p:spTgt spid="6">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animEffect transition="in" filter="wipe(down)">
                                      <p:cBhvr>
                                        <p:cTn id="36"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3E25794-BFA6-4812-B6BD-B2828AFD490D}"/>
              </a:ext>
            </a:extLst>
          </p:cNvPr>
          <p:cNvPicPr>
            <a:picLocks noChangeAspect="1"/>
          </p:cNvPicPr>
          <p:nvPr/>
        </p:nvPicPr>
        <p:blipFill>
          <a:blip r:embed="rId3"/>
          <a:stretch>
            <a:fillRect/>
          </a:stretch>
        </p:blipFill>
        <p:spPr>
          <a:xfrm>
            <a:off x="2375297" y="195263"/>
            <a:ext cx="4561285" cy="5036219"/>
          </a:xfrm>
          <a:prstGeom prst="rect">
            <a:avLst/>
          </a:prstGeom>
        </p:spPr>
      </p:pic>
      <p:pic>
        <p:nvPicPr>
          <p:cNvPr id="6" name="Picture 5">
            <a:extLst>
              <a:ext uri="{FF2B5EF4-FFF2-40B4-BE49-F238E27FC236}">
                <a16:creationId xmlns="" xmlns:a16="http://schemas.microsoft.com/office/drawing/2014/main" id="{0940C0D0-B06F-4BA6-82EC-4875E656D56D}"/>
              </a:ext>
            </a:extLst>
          </p:cNvPr>
          <p:cNvPicPr>
            <a:picLocks noChangeAspect="1"/>
          </p:cNvPicPr>
          <p:nvPr/>
        </p:nvPicPr>
        <p:blipFill>
          <a:blip r:embed="rId4"/>
          <a:stretch>
            <a:fillRect/>
          </a:stretch>
        </p:blipFill>
        <p:spPr>
          <a:xfrm>
            <a:off x="2693194" y="5476875"/>
            <a:ext cx="3998570" cy="904875"/>
          </a:xfrm>
          <a:prstGeom prst="rect">
            <a:avLst/>
          </a:prstGeom>
        </p:spPr>
      </p:pic>
    </p:spTree>
    <p:extLst>
      <p:ext uri="{BB962C8B-B14F-4D97-AF65-F5344CB8AC3E}">
        <p14:creationId xmlns:p14="http://schemas.microsoft.com/office/powerpoint/2010/main" val="2327379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455</Words>
  <Application>Microsoft Office PowerPoint</Application>
  <PresentationFormat>On-screen Show (4:3)</PresentationFormat>
  <Paragraphs>39</Paragraphs>
  <Slides>19</Slides>
  <Notes>8</Notes>
  <HiddenSlides>0</HiddenSlides>
  <MMClips>3</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Minhthangpc.VN</dc:creator>
  <cp:lastModifiedBy>Minhthangpc.VN</cp:lastModifiedBy>
  <cp:revision>3</cp:revision>
  <dcterms:created xsi:type="dcterms:W3CDTF">2022-11-30T06:15:26Z</dcterms:created>
  <dcterms:modified xsi:type="dcterms:W3CDTF">2022-11-30T06:18:03Z</dcterms:modified>
</cp:coreProperties>
</file>