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5" r:id="rId2"/>
    <p:sldId id="277" r:id="rId3"/>
    <p:sldId id="296" r:id="rId4"/>
    <p:sldId id="288" r:id="rId5"/>
    <p:sldId id="294" r:id="rId6"/>
    <p:sldId id="297" r:id="rId7"/>
    <p:sldId id="284" r:id="rId8"/>
    <p:sldId id="289" r:id="rId9"/>
    <p:sldId id="293" r:id="rId10"/>
    <p:sldId id="298" r:id="rId11"/>
    <p:sldId id="299" r:id="rId12"/>
    <p:sldId id="300" r:id="rId13"/>
    <p:sldId id="301" r:id="rId14"/>
    <p:sldId id="302" r:id="rId15"/>
    <p:sldId id="291" r:id="rId16"/>
    <p:sldId id="287" r:id="rId17"/>
    <p:sldId id="268" r:id="rId1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34" y="-51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25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41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1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657600"/>
            <a:ext cx="9829800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quen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2194719" y="233217"/>
            <a:ext cx="10852848" cy="2015918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7B9617-5FF5-D54C-7066-32D9E6EA7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240"/>
          <a:stretch/>
        </p:blipFill>
        <p:spPr>
          <a:xfrm>
            <a:off x="37672" y="457200"/>
            <a:ext cx="15034847" cy="2971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424B6C-869B-2EA9-6CFE-BE151110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91" t="15385" r="-7851" b="-15385"/>
          <a:stretch/>
        </p:blipFill>
        <p:spPr>
          <a:xfrm>
            <a:off x="7351" y="3429000"/>
            <a:ext cx="15034847" cy="29718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02B5E48-21CC-53FA-E3C1-C3DCFE142D9B}"/>
              </a:ext>
            </a:extLst>
          </p:cNvPr>
          <p:cNvSpPr/>
          <p:nvPr/>
        </p:nvSpPr>
        <p:spPr>
          <a:xfrm>
            <a:off x="8900319" y="2057400"/>
            <a:ext cx="1066800" cy="952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613D12-B28B-55C1-5D2E-7C52DE57A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576"/>
          <a:stretch/>
        </p:blipFill>
        <p:spPr>
          <a:xfrm>
            <a:off x="0" y="121920"/>
            <a:ext cx="15453519" cy="2887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FF4FCA-79BC-E5C6-CDA4-BDA4F7606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9" t="32982" r="-9063" b="-32982"/>
          <a:stretch/>
        </p:blipFill>
        <p:spPr>
          <a:xfrm>
            <a:off x="0" y="3009899"/>
            <a:ext cx="15758319" cy="294494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02B5E48-21CC-53FA-E3C1-C3DCFE142D9B}"/>
              </a:ext>
            </a:extLst>
          </p:cNvPr>
          <p:cNvSpPr/>
          <p:nvPr/>
        </p:nvSpPr>
        <p:spPr>
          <a:xfrm>
            <a:off x="9128919" y="1737360"/>
            <a:ext cx="1066800" cy="952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B266DD-627C-4C14-9E3A-6DB4E690F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538"/>
          <a:stretch/>
        </p:blipFill>
        <p:spPr>
          <a:xfrm>
            <a:off x="0" y="3810"/>
            <a:ext cx="9772536" cy="4415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F0B469-7C67-F250-7A90-B82AF62CF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89" t="29249"/>
          <a:stretch/>
        </p:blipFill>
        <p:spPr>
          <a:xfrm>
            <a:off x="8747919" y="1127760"/>
            <a:ext cx="6233319" cy="31242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02B5E48-21CC-53FA-E3C1-C3DCFE142D9B}"/>
              </a:ext>
            </a:extLst>
          </p:cNvPr>
          <p:cNvSpPr/>
          <p:nvPr/>
        </p:nvSpPr>
        <p:spPr>
          <a:xfrm>
            <a:off x="8885079" y="3059430"/>
            <a:ext cx="1066800" cy="952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7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719BD8-15C1-6D8D-DCF9-99807812F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66"/>
          <a:stretch/>
        </p:blipFill>
        <p:spPr>
          <a:xfrm>
            <a:off x="15398" y="0"/>
            <a:ext cx="13075921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AB267F-E46B-B764-9577-FF92C822D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74" t="47222" b="1944"/>
          <a:stretch/>
        </p:blipFill>
        <p:spPr>
          <a:xfrm>
            <a:off x="899319" y="3939878"/>
            <a:ext cx="12420600" cy="139446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02B5E48-21CC-53FA-E3C1-C3DCFE142D9B}"/>
              </a:ext>
            </a:extLst>
          </p:cNvPr>
          <p:cNvSpPr/>
          <p:nvPr/>
        </p:nvSpPr>
        <p:spPr>
          <a:xfrm>
            <a:off x="8443119" y="1524000"/>
            <a:ext cx="10668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EC1FA8F-AF9B-E20E-0613-2DFAD9DF3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8909" r="55119" b="74174"/>
          <a:stretch/>
        </p:blipFill>
        <p:spPr>
          <a:xfrm>
            <a:off x="0" y="23446"/>
            <a:ext cx="8976519" cy="1576754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6453DBF-CE4A-0DE4-201A-BA2115311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50" b="89109" l="66845" r="85971">
                        <a14:foregroundMark x1="66845" y1="48762" x2="66845" y2="48762"/>
                        <a14:foregroundMark x1="73058" y1="45421" x2="73058" y2="45421"/>
                        <a14:foregroundMark x1="76505" y1="34653" x2="76505" y2="34653"/>
                        <a14:foregroundMark x1="78010" y1="32550" x2="78010" y2="32550"/>
                        <a14:foregroundMark x1="86019" y1="54579" x2="86019" y2="54579"/>
                        <a14:foregroundMark x1="77282" y1="49752" x2="77282" y2="49752"/>
                        <a14:foregroundMark x1="75485" y1="55569" x2="75485" y2="55569"/>
                        <a14:foregroundMark x1="75388" y1="68441" x2="75388" y2="70916"/>
                        <a14:foregroundMark x1="73786" y1="70421" x2="77913" y2="67698"/>
                        <a14:foregroundMark x1="77282" y1="88366" x2="77282" y2="88366"/>
                        <a14:foregroundMark x1="72670" y1="89109" x2="72670" y2="89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28" t="28852" r="12608" b="5884"/>
          <a:stretch/>
        </p:blipFill>
        <p:spPr>
          <a:xfrm flipH="1">
            <a:off x="-30321" y="5806440"/>
            <a:ext cx="3098943" cy="35951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B1B2B0-960B-DE5E-B42F-CB10CCF06DAF}"/>
              </a:ext>
            </a:extLst>
          </p:cNvPr>
          <p:cNvSpPr txBox="1"/>
          <p:nvPr/>
        </p:nvSpPr>
        <p:spPr>
          <a:xfrm>
            <a:off x="3490119" y="1630680"/>
            <a:ext cx="1235945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buAutoNum type="alphaLcParenR"/>
            </a:pP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Hiệu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21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đi 3.</a:t>
            </a:r>
            <a:endParaRPr lang="en-US" sz="4400" b="1" i="0" dirty="0">
              <a:effectLst/>
              <a:latin typeface="+mj-lt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Hiệu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21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đi 3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21 – 3.</a:t>
            </a:r>
          </a:p>
          <a:p>
            <a:pPr algn="just"/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b) Thương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21 chia cho 3</a:t>
            </a:r>
            <a:endParaRPr lang="en-US" sz="4400" b="1" i="0" dirty="0">
              <a:effectLst/>
              <a:latin typeface="+mj-lt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Thương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21 chia cho 3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21 : 3.</a:t>
            </a:r>
          </a:p>
          <a:p>
            <a:pPr algn="just"/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c)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Tổng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ba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23, 15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40.</a:t>
            </a:r>
            <a:endParaRPr lang="en-US" sz="4400" b="1" i="0" dirty="0">
              <a:effectLst/>
              <a:latin typeface="+mj-lt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Tổng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ba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23, 15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40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23 + 15 + 40.</a:t>
            </a:r>
          </a:p>
          <a:p>
            <a:pPr algn="just"/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d)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Tích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ba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5, 2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7.</a:t>
            </a:r>
            <a:endParaRPr lang="en-US" sz="4400" b="1" dirty="0">
              <a:latin typeface="+mj-lt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Tích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ba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5, 2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7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5 × 2 × 7.</a:t>
            </a:r>
          </a:p>
        </p:txBody>
      </p:sp>
    </p:spTree>
    <p:extLst>
      <p:ext uri="{BB962C8B-B14F-4D97-AF65-F5344CB8AC3E}">
        <p14:creationId xmlns:p14="http://schemas.microsoft.com/office/powerpoint/2010/main" val="265874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A9DE0C-0D60-7C38-CEC7-42B9A9E4CABC}"/>
              </a:ext>
            </a:extLst>
          </p:cNvPr>
          <p:cNvSpPr txBox="1"/>
          <p:nvPr/>
        </p:nvSpPr>
        <p:spPr>
          <a:xfrm>
            <a:off x="975519" y="6096000"/>
            <a:ext cx="149352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con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con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con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thì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17 con.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thì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14 con.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EE2B58A-7F0D-6B42-7BA9-F3E978DBF9D0}"/>
              </a:ext>
            </a:extLst>
          </p:cNvPr>
          <p:cNvSpPr txBox="1"/>
          <p:nvPr/>
        </p:nvSpPr>
        <p:spPr>
          <a:xfrm>
            <a:off x="975519" y="7744646"/>
            <a:ext cx="14935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3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bình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A, B, C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cộng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nhau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thì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23 con.</a:t>
            </a:r>
            <a:endParaRPr lang="en-US" sz="3600" dirty="0"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D74241C-2500-E36A-CB41-FB3921C39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5236" r="8200" b="9090"/>
          <a:stretch/>
        </p:blipFill>
        <p:spPr>
          <a:xfrm>
            <a:off x="-1" y="-33649"/>
            <a:ext cx="16276639" cy="59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5908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4FF049-4D54-C382-7171-132EC6242925}"/>
              </a:ext>
            </a:extLst>
          </p:cNvPr>
          <p:cNvSpPr txBox="1"/>
          <p:nvPr/>
        </p:nvSpPr>
        <p:spPr>
          <a:xfrm>
            <a:off x="2728119" y="1371600"/>
            <a:ext cx="10820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2857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kumimoji="0" lang="en-US" sz="13800" b="1" i="0" u="none" strike="noStrike" kern="1200" cap="none" spc="0" normalizeH="0" baseline="0" noProof="0" dirty="0" err="1">
                <a:ln w="2857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sz="13800" b="1" i="0" u="none" strike="noStrike" kern="1200" cap="none" spc="0" normalizeH="0" baseline="0" noProof="0" dirty="0">
                <a:ln w="2857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 w="2857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kumimoji="0" lang="en-US" sz="13800" b="1" i="0" u="none" strike="noStrike" kern="1200" cap="none" spc="0" normalizeH="0" baseline="0" noProof="0" dirty="0">
              <a:ln w="2857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C1C6EE-B58D-0EC4-D080-0BC852EA5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76638" cy="867302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62949D0-7B03-0734-814D-2040414C89F8}"/>
              </a:ext>
            </a:extLst>
          </p:cNvPr>
          <p:cNvSpPr/>
          <p:nvPr/>
        </p:nvSpPr>
        <p:spPr>
          <a:xfrm>
            <a:off x="754152" y="609598"/>
            <a:ext cx="6019800" cy="1447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E8815E7-42A0-F101-6B19-5F22072D47F4}"/>
              </a:ext>
            </a:extLst>
          </p:cNvPr>
          <p:cNvSpPr/>
          <p:nvPr/>
        </p:nvSpPr>
        <p:spPr>
          <a:xfrm>
            <a:off x="7452519" y="2057400"/>
            <a:ext cx="3810000" cy="898003"/>
          </a:xfrm>
          <a:prstGeom prst="roundRect">
            <a:avLst>
              <a:gd name="adj" fmla="val 3186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0C20B78-2484-9334-EE27-8AFA22C68B8E}"/>
              </a:ext>
            </a:extLst>
          </p:cNvPr>
          <p:cNvSpPr/>
          <p:nvPr/>
        </p:nvSpPr>
        <p:spPr>
          <a:xfrm>
            <a:off x="12100719" y="2057398"/>
            <a:ext cx="3810000" cy="990601"/>
          </a:xfrm>
          <a:prstGeom prst="roundRect">
            <a:avLst>
              <a:gd name="adj" fmla="val 3186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D223BD77-2978-C97C-99BF-2613EF022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16363" r="8265" b="14550"/>
          <a:stretch/>
        </p:blipFill>
        <p:spPr>
          <a:xfrm>
            <a:off x="15958" y="2057400"/>
            <a:ext cx="16260680" cy="388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B9167B-F1B6-44BD-6DE6-4E27CE662909}"/>
              </a:ext>
            </a:extLst>
          </p:cNvPr>
          <p:cNvSpPr/>
          <p:nvPr/>
        </p:nvSpPr>
        <p:spPr>
          <a:xfrm>
            <a:off x="442119" y="3352800"/>
            <a:ext cx="2514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F2E9DA-F36B-12B4-8C8E-9FE9E83C2747}"/>
              </a:ext>
            </a:extLst>
          </p:cNvPr>
          <p:cNvSpPr/>
          <p:nvPr/>
        </p:nvSpPr>
        <p:spPr>
          <a:xfrm>
            <a:off x="2956719" y="3352800"/>
            <a:ext cx="1905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6D6F491-FC25-DDF5-651E-7FCA058AA066}"/>
              </a:ext>
            </a:extLst>
          </p:cNvPr>
          <p:cNvSpPr/>
          <p:nvPr/>
        </p:nvSpPr>
        <p:spPr>
          <a:xfrm>
            <a:off x="5014119" y="3352800"/>
            <a:ext cx="1600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1E0772-D985-92BA-03E2-D0DC663F116A}"/>
              </a:ext>
            </a:extLst>
          </p:cNvPr>
          <p:cNvSpPr/>
          <p:nvPr/>
        </p:nvSpPr>
        <p:spPr>
          <a:xfrm>
            <a:off x="6766719" y="3352800"/>
            <a:ext cx="1600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7E6DC1C-0B30-CB85-28A1-6B138A86D53A}"/>
              </a:ext>
            </a:extLst>
          </p:cNvPr>
          <p:cNvSpPr/>
          <p:nvPr/>
        </p:nvSpPr>
        <p:spPr>
          <a:xfrm>
            <a:off x="594519" y="4337713"/>
            <a:ext cx="2971800" cy="61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383CEF9-E07E-AA8A-298F-C54A4C8AC663}"/>
              </a:ext>
            </a:extLst>
          </p:cNvPr>
          <p:cNvSpPr/>
          <p:nvPr/>
        </p:nvSpPr>
        <p:spPr>
          <a:xfrm>
            <a:off x="11491119" y="4399625"/>
            <a:ext cx="4267200" cy="61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0A0CD83-7C95-CF3C-6CD6-CD0B99AAF2B6}"/>
              </a:ext>
            </a:extLst>
          </p:cNvPr>
          <p:cNvSpPr/>
          <p:nvPr/>
        </p:nvSpPr>
        <p:spPr>
          <a:xfrm>
            <a:off x="594519" y="5016369"/>
            <a:ext cx="6705600" cy="61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DA1820D-50FF-A62A-5A06-5A6569512D9F}"/>
              </a:ext>
            </a:extLst>
          </p:cNvPr>
          <p:cNvSpPr/>
          <p:nvPr/>
        </p:nvSpPr>
        <p:spPr>
          <a:xfrm>
            <a:off x="3299620" y="4403462"/>
            <a:ext cx="2781299" cy="61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6A0C12A-9A43-9D45-FFDD-155CD8B750DA}"/>
              </a:ext>
            </a:extLst>
          </p:cNvPr>
          <p:cNvSpPr/>
          <p:nvPr/>
        </p:nvSpPr>
        <p:spPr>
          <a:xfrm>
            <a:off x="6004721" y="4396781"/>
            <a:ext cx="2781299" cy="61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B007313-3470-C8DD-ED20-0606CECB4E80}"/>
              </a:ext>
            </a:extLst>
          </p:cNvPr>
          <p:cNvSpPr/>
          <p:nvPr/>
        </p:nvSpPr>
        <p:spPr>
          <a:xfrm>
            <a:off x="8709822" y="4390100"/>
            <a:ext cx="2781299" cy="61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7AF6EE-76A0-A8BF-4655-BCA0428DD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791" b="85201"/>
          <a:stretch/>
        </p:blipFill>
        <p:spPr>
          <a:xfrm>
            <a:off x="0" y="0"/>
            <a:ext cx="8915400" cy="1267195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ADEBA0DD-4CBD-0488-E826-2BD829DE2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09179"/>
              </p:ext>
            </p:extLst>
          </p:nvPr>
        </p:nvGraphicFramePr>
        <p:xfrm>
          <a:off x="1737519" y="1326122"/>
          <a:ext cx="12446794" cy="6007930"/>
        </p:xfrm>
        <a:graphic>
          <a:graphicData uri="http://schemas.openxmlformats.org/drawingml/2006/table">
            <a:tbl>
              <a:tblPr/>
              <a:tblGrid>
                <a:gridCol w="3228178">
                  <a:extLst>
                    <a:ext uri="{9D8B030D-6E8A-4147-A177-3AD203B41FA5}">
                      <a16:colId xmlns:a16="http://schemas.microsoft.com/office/drawing/2014/main" xmlns="" val="1250509221"/>
                    </a:ext>
                  </a:extLst>
                </a:gridCol>
                <a:gridCol w="9218616">
                  <a:extLst>
                    <a:ext uri="{9D8B030D-6E8A-4147-A177-3AD203B41FA5}">
                      <a16:colId xmlns:a16="http://schemas.microsoft.com/office/drawing/2014/main" xmlns="" val="3613780119"/>
                    </a:ext>
                  </a:extLst>
                </a:gridCol>
              </a:tblGrid>
              <a:tr h="70068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7263989"/>
                  </a:ext>
                </a:extLst>
              </a:tr>
              <a:tr h="97541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21 + 18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vi-VN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Hai mươi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mốt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tám</a:t>
                      </a:r>
                      <a:endParaRPr lang="vi-VN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4589363"/>
                  </a:ext>
                </a:extLst>
              </a:tr>
              <a:tr h="877957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95 – 17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3254091"/>
                  </a:ext>
                </a:extLst>
              </a:tr>
              <a:tr h="89560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13 x 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2616218"/>
                  </a:ext>
                </a:extLst>
              </a:tr>
              <a:tr h="913253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64 : 8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1102088"/>
                  </a:ext>
                </a:extLst>
              </a:tr>
              <a:tr h="94433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65 – 42 + 10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9084958"/>
                  </a:ext>
                </a:extLst>
              </a:tr>
              <a:tr h="70068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11 x 3 + 4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20109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99E04ED-E9E4-893B-3903-27B9948D5921}"/>
              </a:ext>
            </a:extLst>
          </p:cNvPr>
          <p:cNvSpPr txBox="1"/>
          <p:nvPr/>
        </p:nvSpPr>
        <p:spPr>
          <a:xfrm>
            <a:off x="8320187" y="305886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6C169C-12AA-329F-6C8C-A2F9EE984618}"/>
              </a:ext>
            </a:extLst>
          </p:cNvPr>
          <p:cNvSpPr txBox="1"/>
          <p:nvPr/>
        </p:nvSpPr>
        <p:spPr>
          <a:xfrm>
            <a:off x="8338352" y="399627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CE8605-AE76-FCFC-FC54-6700CA46F4C0}"/>
              </a:ext>
            </a:extLst>
          </p:cNvPr>
          <p:cNvSpPr txBox="1"/>
          <p:nvPr/>
        </p:nvSpPr>
        <p:spPr>
          <a:xfrm>
            <a:off x="8258977" y="486059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CC9F30-D6C1-9BFD-D030-D21A6166ED81}"/>
              </a:ext>
            </a:extLst>
          </p:cNvPr>
          <p:cNvSpPr txBox="1"/>
          <p:nvPr/>
        </p:nvSpPr>
        <p:spPr>
          <a:xfrm>
            <a:off x="8258977" y="575956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40C01D-CC23-BD50-B339-D8E15599B7C7}"/>
              </a:ext>
            </a:extLst>
          </p:cNvPr>
          <p:cNvSpPr txBox="1"/>
          <p:nvPr/>
        </p:nvSpPr>
        <p:spPr>
          <a:xfrm>
            <a:off x="8277333" y="658712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4A142E-577B-00CA-0A7C-26E36B9BB3CB}"/>
              </a:ext>
            </a:extLst>
          </p:cNvPr>
          <p:cNvSpPr txBox="1"/>
          <p:nvPr/>
        </p:nvSpPr>
        <p:spPr>
          <a:xfrm>
            <a:off x="5395119" y="3120805"/>
            <a:ext cx="750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Chín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mươi lăm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bảy</a:t>
            </a:r>
            <a:endParaRPr lang="en-US" sz="3600" b="1" dirty="0">
              <a:solidFill>
                <a:srgbClr val="0000FF"/>
              </a:solidFill>
              <a:effectLst/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424F52E-B7A8-F761-57C1-82D708AA0D57}"/>
              </a:ext>
            </a:extLst>
          </p:cNvPr>
          <p:cNvSpPr txBox="1"/>
          <p:nvPr/>
        </p:nvSpPr>
        <p:spPr>
          <a:xfrm>
            <a:off x="5878513" y="40018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ba nhân ba</a:t>
            </a:r>
            <a:endParaRPr lang="en-US" sz="3600" b="1" dirty="0">
              <a:solidFill>
                <a:srgbClr val="0000FF"/>
              </a:solidFill>
              <a:effectLst/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F294B59-51A2-237A-9E6A-292436DB7166}"/>
              </a:ext>
            </a:extLst>
          </p:cNvPr>
          <p:cNvSpPr txBox="1"/>
          <p:nvPr/>
        </p:nvSpPr>
        <p:spPr>
          <a:xfrm>
            <a:off x="5776119" y="4916269"/>
            <a:ext cx="557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Sáu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mươi tư chia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tám</a:t>
            </a:r>
            <a:endParaRPr lang="en-US" sz="3600" b="1" dirty="0">
              <a:solidFill>
                <a:srgbClr val="0000FF"/>
              </a:solidFill>
              <a:effectLst/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6BB4BEA-148B-3636-1DE0-10254DE109D8}"/>
              </a:ext>
            </a:extLst>
          </p:cNvPr>
          <p:cNvSpPr txBox="1"/>
          <p:nvPr/>
        </p:nvSpPr>
        <p:spPr>
          <a:xfrm>
            <a:off x="4887913" y="5852369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Sáu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mươi lăm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bốn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mươi hai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cộng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endParaRPr lang="en-US" sz="3600" b="1" dirty="0">
              <a:solidFill>
                <a:srgbClr val="0000FF"/>
              </a:solidFill>
              <a:effectLst/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062CED8-753F-1BBB-A7EE-D5EF50C522B8}"/>
              </a:ext>
            </a:extLst>
          </p:cNvPr>
          <p:cNvSpPr txBox="1"/>
          <p:nvPr/>
        </p:nvSpPr>
        <p:spPr>
          <a:xfrm>
            <a:off x="5484011" y="6629214"/>
            <a:ext cx="91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nhân ba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cộng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bốn</a:t>
            </a:r>
            <a:endParaRPr lang="en-US" sz="3600" b="1" dirty="0">
              <a:solidFill>
                <a:srgbClr val="0000FF"/>
              </a:solidFill>
              <a:effectLst/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249DD0-D3C4-18E6-0ECF-B398C5E9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5" y="-18348"/>
            <a:ext cx="9350515" cy="1040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4FE5A43-6C9E-FAAE-D292-D6718F8FD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299" y="1498931"/>
            <a:ext cx="7546580" cy="1368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357F911-B6F3-57C8-25B8-0375291C3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957" y="2975664"/>
            <a:ext cx="7453248" cy="14591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5D8A2A-E5FA-D8BC-E510-2417EBA19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972" y="4504148"/>
            <a:ext cx="7493248" cy="1368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8635DD-4B5B-7847-7512-ED3EA7091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696" y="6005102"/>
            <a:ext cx="7533248" cy="15245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1893012-A185-0F81-EAF9-F5FAAB062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1741" y="1242984"/>
            <a:ext cx="3321081" cy="14371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B4459BB-CEA0-2A67-32DB-6061589A3A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433" b="33432"/>
          <a:stretch/>
        </p:blipFill>
        <p:spPr>
          <a:xfrm>
            <a:off x="10798627" y="4309279"/>
            <a:ext cx="3521347" cy="15201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86A737D-3019-2464-B445-C8DD6A2E3D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687" b="64894"/>
          <a:stretch/>
        </p:blipFill>
        <p:spPr>
          <a:xfrm>
            <a:off x="10751741" y="2997667"/>
            <a:ext cx="3321081" cy="14371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869CA93-84D6-5AED-99C5-6F42240259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6568"/>
          <a:stretch/>
        </p:blipFill>
        <p:spPr>
          <a:xfrm>
            <a:off x="10865372" y="5943600"/>
            <a:ext cx="3521347" cy="136860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6B7A2740-FC7E-A374-A8AB-F99BD047853B}"/>
              </a:ext>
            </a:extLst>
          </p:cNvPr>
          <p:cNvCxnSpPr>
            <a:cxnSpLocks/>
          </p:cNvCxnSpPr>
          <p:nvPr/>
        </p:nvCxnSpPr>
        <p:spPr>
          <a:xfrm>
            <a:off x="8833574" y="2137224"/>
            <a:ext cx="2110819" cy="150961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6B0CA8B0-B617-F5D4-B474-08DCA24F10EF}"/>
              </a:ext>
            </a:extLst>
          </p:cNvPr>
          <p:cNvCxnSpPr>
            <a:cxnSpLocks/>
          </p:cNvCxnSpPr>
          <p:nvPr/>
        </p:nvCxnSpPr>
        <p:spPr>
          <a:xfrm>
            <a:off x="8900319" y="3646834"/>
            <a:ext cx="2110819" cy="152018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EC6A01B-3411-22CF-6A71-33F84741FB09}"/>
              </a:ext>
            </a:extLst>
          </p:cNvPr>
          <p:cNvCxnSpPr>
            <a:cxnSpLocks/>
          </p:cNvCxnSpPr>
          <p:nvPr/>
        </p:nvCxnSpPr>
        <p:spPr>
          <a:xfrm>
            <a:off x="8900319" y="5083316"/>
            <a:ext cx="2209800" cy="162228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8562A170-27D7-0B4B-4D68-CB270E25225C}"/>
              </a:ext>
            </a:extLst>
          </p:cNvPr>
          <p:cNvCxnSpPr>
            <a:cxnSpLocks/>
          </p:cNvCxnSpPr>
          <p:nvPr/>
        </p:nvCxnSpPr>
        <p:spPr>
          <a:xfrm flipV="1">
            <a:off x="8900319" y="2137224"/>
            <a:ext cx="1965053" cy="456837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EC1FA8F-AF9B-E20E-0613-2DFAD9DF3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8910" r="44578" b="22776"/>
          <a:stretch/>
        </p:blipFill>
        <p:spPr>
          <a:xfrm>
            <a:off x="289719" y="0"/>
            <a:ext cx="10195719" cy="565427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6453DBF-CE4A-0DE4-201A-BA2115311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50" b="89109" l="66845" r="85971">
                        <a14:foregroundMark x1="66845" y1="48762" x2="66845" y2="48762"/>
                        <a14:foregroundMark x1="73058" y1="45421" x2="73058" y2="45421"/>
                        <a14:foregroundMark x1="76505" y1="34653" x2="76505" y2="34653"/>
                        <a14:foregroundMark x1="78010" y1="32550" x2="78010" y2="32550"/>
                        <a14:foregroundMark x1="86019" y1="54579" x2="86019" y2="54579"/>
                        <a14:foregroundMark x1="77282" y1="49752" x2="77282" y2="49752"/>
                        <a14:foregroundMark x1="75485" y1="55569" x2="75485" y2="55569"/>
                        <a14:foregroundMark x1="75388" y1="68441" x2="75388" y2="70916"/>
                        <a14:foregroundMark x1="73786" y1="70421" x2="77913" y2="67698"/>
                        <a14:foregroundMark x1="77282" y1="88366" x2="77282" y2="88366"/>
                        <a14:foregroundMark x1="72670" y1="89109" x2="72670" y2="89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28" t="28852" r="12608" b="5884"/>
          <a:stretch/>
        </p:blipFill>
        <p:spPr>
          <a:xfrm>
            <a:off x="11675527" y="3048000"/>
            <a:ext cx="4543961" cy="52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594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268</Words>
  <Application>Microsoft Office PowerPoint</Application>
  <PresentationFormat>Custom</PresentationFormat>
  <Paragraphs>37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228</cp:revision>
  <dcterms:created xsi:type="dcterms:W3CDTF">2022-07-10T01:37:20Z</dcterms:created>
  <dcterms:modified xsi:type="dcterms:W3CDTF">2022-11-30T06:03:30Z</dcterms:modified>
</cp:coreProperties>
</file>