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91" r:id="rId2"/>
    <p:sldId id="277" r:id="rId3"/>
    <p:sldId id="292" r:id="rId4"/>
    <p:sldId id="293" r:id="rId5"/>
    <p:sldId id="279" r:id="rId6"/>
    <p:sldId id="285" r:id="rId7"/>
    <p:sldId id="286" r:id="rId8"/>
    <p:sldId id="276" r:id="rId9"/>
    <p:sldId id="283" r:id="rId10"/>
    <p:sldId id="294" r:id="rId11"/>
    <p:sldId id="295" r:id="rId12"/>
  </p:sldIdLst>
  <p:sldSz cx="16276638" cy="9144000"/>
  <p:notesSz cx="6858000" cy="9144000"/>
  <p:defaultTextStyle>
    <a:defPPr>
      <a:defRPr lang="en-US"/>
    </a:defPPr>
    <a:lvl1pPr marL="0" algn="l" defTabSz="1452524" rtl="0" eaLnBrk="1" latinLnBrk="0" hangingPunct="1">
      <a:defRPr sz="2900" kern="1200">
        <a:solidFill>
          <a:schemeClr val="tx1"/>
        </a:solidFill>
        <a:latin typeface="+mn-lt"/>
        <a:ea typeface="+mn-ea"/>
        <a:cs typeface="+mn-cs"/>
      </a:defRPr>
    </a:lvl1pPr>
    <a:lvl2pPr marL="726262" algn="l" defTabSz="1452524" rtl="0" eaLnBrk="1" latinLnBrk="0" hangingPunct="1">
      <a:defRPr sz="2900" kern="1200">
        <a:solidFill>
          <a:schemeClr val="tx1"/>
        </a:solidFill>
        <a:latin typeface="+mn-lt"/>
        <a:ea typeface="+mn-ea"/>
        <a:cs typeface="+mn-cs"/>
      </a:defRPr>
    </a:lvl2pPr>
    <a:lvl3pPr marL="1452524" algn="l" defTabSz="1452524" rtl="0" eaLnBrk="1" latinLnBrk="0" hangingPunct="1">
      <a:defRPr sz="2900" kern="1200">
        <a:solidFill>
          <a:schemeClr val="tx1"/>
        </a:solidFill>
        <a:latin typeface="+mn-lt"/>
        <a:ea typeface="+mn-ea"/>
        <a:cs typeface="+mn-cs"/>
      </a:defRPr>
    </a:lvl3pPr>
    <a:lvl4pPr marL="2178787" algn="l" defTabSz="1452524" rtl="0" eaLnBrk="1" latinLnBrk="0" hangingPunct="1">
      <a:defRPr sz="2900" kern="1200">
        <a:solidFill>
          <a:schemeClr val="tx1"/>
        </a:solidFill>
        <a:latin typeface="+mn-lt"/>
        <a:ea typeface="+mn-ea"/>
        <a:cs typeface="+mn-cs"/>
      </a:defRPr>
    </a:lvl4pPr>
    <a:lvl5pPr marL="2905049" algn="l" defTabSz="1452524" rtl="0" eaLnBrk="1" latinLnBrk="0" hangingPunct="1">
      <a:defRPr sz="2900" kern="1200">
        <a:solidFill>
          <a:schemeClr val="tx1"/>
        </a:solidFill>
        <a:latin typeface="+mn-lt"/>
        <a:ea typeface="+mn-ea"/>
        <a:cs typeface="+mn-cs"/>
      </a:defRPr>
    </a:lvl5pPr>
    <a:lvl6pPr marL="3631311" algn="l" defTabSz="1452524" rtl="0" eaLnBrk="1" latinLnBrk="0" hangingPunct="1">
      <a:defRPr sz="2900" kern="1200">
        <a:solidFill>
          <a:schemeClr val="tx1"/>
        </a:solidFill>
        <a:latin typeface="+mn-lt"/>
        <a:ea typeface="+mn-ea"/>
        <a:cs typeface="+mn-cs"/>
      </a:defRPr>
    </a:lvl6pPr>
    <a:lvl7pPr marL="4357573" algn="l" defTabSz="1452524" rtl="0" eaLnBrk="1" latinLnBrk="0" hangingPunct="1">
      <a:defRPr sz="2900" kern="1200">
        <a:solidFill>
          <a:schemeClr val="tx1"/>
        </a:solidFill>
        <a:latin typeface="+mn-lt"/>
        <a:ea typeface="+mn-ea"/>
        <a:cs typeface="+mn-cs"/>
      </a:defRPr>
    </a:lvl7pPr>
    <a:lvl8pPr marL="5083835" algn="l" defTabSz="1452524" rtl="0" eaLnBrk="1" latinLnBrk="0" hangingPunct="1">
      <a:defRPr sz="2900" kern="1200">
        <a:solidFill>
          <a:schemeClr val="tx1"/>
        </a:solidFill>
        <a:latin typeface="+mn-lt"/>
        <a:ea typeface="+mn-ea"/>
        <a:cs typeface="+mn-cs"/>
      </a:defRPr>
    </a:lvl8pPr>
    <a:lvl9pPr marL="5810098" algn="l" defTabSz="1452524" rtl="0" eaLnBrk="1" latinLnBrk="0" hangingPunct="1">
      <a:defRPr sz="29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3399"/>
    <a:srgbClr val="88DFE8"/>
    <a:srgbClr val="FFCC29"/>
    <a:srgbClr val="FFDB69"/>
    <a:srgbClr val="FEF4EC"/>
    <a:srgbClr val="F688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1" d="100"/>
          <a:sy n="51" d="100"/>
        </p:scale>
        <p:origin x="-780" y="-102"/>
      </p:cViewPr>
      <p:guideLst>
        <p:guide orient="horz" pos="2880"/>
        <p:guide pos="512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079AE0-E343-4431-9E77-3AB2AF9D83DA}" type="datetimeFigureOut">
              <a:rPr lang="en-US" smtClean="0"/>
              <a:t>11/30/2022</a:t>
            </a:fld>
            <a:endParaRPr lang="en-US"/>
          </a:p>
        </p:txBody>
      </p:sp>
      <p:sp>
        <p:nvSpPr>
          <p:cNvPr id="4" name="Slide Image Placeholder 3"/>
          <p:cNvSpPr>
            <a:spLocks noGrp="1" noRot="1" noChangeAspect="1"/>
          </p:cNvSpPr>
          <p:nvPr>
            <p:ph type="sldImg" idx="2"/>
          </p:nvPr>
        </p:nvSpPr>
        <p:spPr>
          <a:xfrm>
            <a:off x="377825" y="685800"/>
            <a:ext cx="61023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D46B89-F200-43AA-B36B-6A2EF4B500BB}" type="slidenum">
              <a:rPr lang="en-US" smtClean="0"/>
              <a:t>‹#›</a:t>
            </a:fld>
            <a:endParaRPr lang="en-US"/>
          </a:p>
        </p:txBody>
      </p:sp>
    </p:spTree>
    <p:extLst>
      <p:ext uri="{BB962C8B-B14F-4D97-AF65-F5344CB8AC3E}">
        <p14:creationId xmlns:p14="http://schemas.microsoft.com/office/powerpoint/2010/main" val="4054154378"/>
      </p:ext>
    </p:extLst>
  </p:cSld>
  <p:clrMap bg1="lt1" tx1="dk1" bg2="lt2" tx2="dk2" accent1="accent1" accent2="accent2" accent3="accent3" accent4="accent4" accent5="accent5" accent6="accent6" hlink="hlink" folHlink="folHlink"/>
  <p:notesStyle>
    <a:lvl1pPr marL="0" algn="l" defTabSz="1452524" rtl="0" eaLnBrk="1" latinLnBrk="0" hangingPunct="1">
      <a:defRPr sz="1900" kern="1200">
        <a:solidFill>
          <a:schemeClr val="tx1"/>
        </a:solidFill>
        <a:latin typeface="+mn-lt"/>
        <a:ea typeface="+mn-ea"/>
        <a:cs typeface="+mn-cs"/>
      </a:defRPr>
    </a:lvl1pPr>
    <a:lvl2pPr marL="726262" algn="l" defTabSz="1452524" rtl="0" eaLnBrk="1" latinLnBrk="0" hangingPunct="1">
      <a:defRPr sz="1900" kern="1200">
        <a:solidFill>
          <a:schemeClr val="tx1"/>
        </a:solidFill>
        <a:latin typeface="+mn-lt"/>
        <a:ea typeface="+mn-ea"/>
        <a:cs typeface="+mn-cs"/>
      </a:defRPr>
    </a:lvl2pPr>
    <a:lvl3pPr marL="1452524" algn="l" defTabSz="1452524" rtl="0" eaLnBrk="1" latinLnBrk="0" hangingPunct="1">
      <a:defRPr sz="1900" kern="1200">
        <a:solidFill>
          <a:schemeClr val="tx1"/>
        </a:solidFill>
        <a:latin typeface="+mn-lt"/>
        <a:ea typeface="+mn-ea"/>
        <a:cs typeface="+mn-cs"/>
      </a:defRPr>
    </a:lvl3pPr>
    <a:lvl4pPr marL="2178787" algn="l" defTabSz="1452524" rtl="0" eaLnBrk="1" latinLnBrk="0" hangingPunct="1">
      <a:defRPr sz="1900" kern="1200">
        <a:solidFill>
          <a:schemeClr val="tx1"/>
        </a:solidFill>
        <a:latin typeface="+mn-lt"/>
        <a:ea typeface="+mn-ea"/>
        <a:cs typeface="+mn-cs"/>
      </a:defRPr>
    </a:lvl4pPr>
    <a:lvl5pPr marL="2905049" algn="l" defTabSz="1452524" rtl="0" eaLnBrk="1" latinLnBrk="0" hangingPunct="1">
      <a:defRPr sz="1900" kern="1200">
        <a:solidFill>
          <a:schemeClr val="tx1"/>
        </a:solidFill>
        <a:latin typeface="+mn-lt"/>
        <a:ea typeface="+mn-ea"/>
        <a:cs typeface="+mn-cs"/>
      </a:defRPr>
    </a:lvl5pPr>
    <a:lvl6pPr marL="3631311" algn="l" defTabSz="1452524" rtl="0" eaLnBrk="1" latinLnBrk="0" hangingPunct="1">
      <a:defRPr sz="1900" kern="1200">
        <a:solidFill>
          <a:schemeClr val="tx1"/>
        </a:solidFill>
        <a:latin typeface="+mn-lt"/>
        <a:ea typeface="+mn-ea"/>
        <a:cs typeface="+mn-cs"/>
      </a:defRPr>
    </a:lvl6pPr>
    <a:lvl7pPr marL="4357573" algn="l" defTabSz="1452524" rtl="0" eaLnBrk="1" latinLnBrk="0" hangingPunct="1">
      <a:defRPr sz="1900" kern="1200">
        <a:solidFill>
          <a:schemeClr val="tx1"/>
        </a:solidFill>
        <a:latin typeface="+mn-lt"/>
        <a:ea typeface="+mn-ea"/>
        <a:cs typeface="+mn-cs"/>
      </a:defRPr>
    </a:lvl7pPr>
    <a:lvl8pPr marL="5083835" algn="l" defTabSz="1452524" rtl="0" eaLnBrk="1" latinLnBrk="0" hangingPunct="1">
      <a:defRPr sz="1900" kern="1200">
        <a:solidFill>
          <a:schemeClr val="tx1"/>
        </a:solidFill>
        <a:latin typeface="+mn-lt"/>
        <a:ea typeface="+mn-ea"/>
        <a:cs typeface="+mn-cs"/>
      </a:defRPr>
    </a:lvl8pPr>
    <a:lvl9pPr marL="5810098" algn="l" defTabSz="1452524" rtl="0" eaLnBrk="1" latinLnBrk="0" hangingPunct="1">
      <a:defRPr sz="1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microsoft.com/office/2007/relationships/hdphoto" Target="../media/hdphoto1.wdp"/></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D8F07F4C-47CF-4565-BB18-97000E818F97}"/>
              </a:ext>
            </a:extLst>
          </p:cNvPr>
          <p:cNvSpPr/>
          <p:nvPr userDrawn="1"/>
        </p:nvSpPr>
        <p:spPr>
          <a:xfrm>
            <a:off x="-264495" y="-34981"/>
            <a:ext cx="16541133" cy="3387781"/>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867"/>
          </a:p>
        </p:txBody>
      </p:sp>
      <p:sp>
        <p:nvSpPr>
          <p:cNvPr id="14" name="Rectangle 13">
            <a:extLst>
              <a:ext uri="{FF2B5EF4-FFF2-40B4-BE49-F238E27FC236}">
                <a16:creationId xmlns:a16="http://schemas.microsoft.com/office/drawing/2014/main" xmlns="" id="{530465B1-8DA9-44A4-B274-2B78C71B6159}"/>
              </a:ext>
            </a:extLst>
          </p:cNvPr>
          <p:cNvSpPr/>
          <p:nvPr userDrawn="1"/>
        </p:nvSpPr>
        <p:spPr>
          <a:xfrm>
            <a:off x="-264495" y="-34981"/>
            <a:ext cx="16541133" cy="2981381"/>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867"/>
          </a:p>
        </p:txBody>
      </p:sp>
      <p:sp>
        <p:nvSpPr>
          <p:cNvPr id="15" name="Rectangle 14">
            <a:extLst>
              <a:ext uri="{FF2B5EF4-FFF2-40B4-BE49-F238E27FC236}">
                <a16:creationId xmlns:a16="http://schemas.microsoft.com/office/drawing/2014/main" xmlns="" id="{DD1A1DE6-B996-4C2F-8008-452B46218B2C}"/>
              </a:ext>
            </a:extLst>
          </p:cNvPr>
          <p:cNvSpPr/>
          <p:nvPr userDrawn="1"/>
        </p:nvSpPr>
        <p:spPr>
          <a:xfrm>
            <a:off x="-264495" y="-34981"/>
            <a:ext cx="16541133" cy="2574981"/>
          </a:xfrm>
          <a:prstGeom prst="rect">
            <a:avLst/>
          </a:prstGeom>
          <a:solidFill>
            <a:srgbClr val="F36A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867"/>
          </a:p>
        </p:txBody>
      </p:sp>
      <p:pic>
        <p:nvPicPr>
          <p:cNvPr id="4" name="Picture 3" descr="A group of children's toys&#10;&#10;Description automatically generated with low confidence">
            <a:extLst>
              <a:ext uri="{FF2B5EF4-FFF2-40B4-BE49-F238E27FC236}">
                <a16:creationId xmlns:a16="http://schemas.microsoft.com/office/drawing/2014/main" xmlns="" id="{F121453A-5ED8-3DF8-8BC4-B73D8B400B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16371" y="5423125"/>
            <a:ext cx="10143380" cy="3454400"/>
          </a:xfrm>
          <a:prstGeom prst="rect">
            <a:avLst/>
          </a:prstGeom>
        </p:spPr>
      </p:pic>
      <p:pic>
        <p:nvPicPr>
          <p:cNvPr id="5" name="Picture 2">
            <a:extLst>
              <a:ext uri="{FF2B5EF4-FFF2-40B4-BE49-F238E27FC236}">
                <a16:creationId xmlns:a16="http://schemas.microsoft.com/office/drawing/2014/main" xmlns="" id="{9557495B-C251-2CB1-CC9E-03FE18745B81}"/>
              </a:ext>
            </a:extLst>
          </p:cNvPr>
          <p:cNvPicPr>
            <a:picLocks noChangeAspect="1" noChangeArrowheads="1"/>
          </p:cNvPicPr>
          <p:nvPr userDrawn="1"/>
        </p:nvPicPr>
        <p:blipFill>
          <a:blip r:embed="rId3">
            <a:extLst>
              <a:ext uri="{BEBA8EAE-BF5A-486C-A8C5-ECC9F3942E4B}">
                <a14:imgProps xmlns:a14="http://schemas.microsoft.com/office/drawing/2010/main">
                  <a14:imgLayer r:embed="rId4">
                    <a14:imgEffect>
                      <a14:backgroundRemoval t="2889" b="98000" l="1404" r="96348">
                        <a14:foregroundMark x1="7022" y1="45333" x2="11236" y2="41778"/>
                        <a14:foregroundMark x1="2809" y1="46444" x2="2809" y2="46444"/>
                        <a14:foregroundMark x1="22753" y1="50444" x2="25281" y2="52444"/>
                        <a14:foregroundMark x1="60955" y1="22889" x2="64045" y2="20000"/>
                        <a14:foregroundMark x1="50562" y1="15111" x2="54494" y2="9111"/>
                        <a14:foregroundMark x1="64607" y1="5111" x2="68258" y2="4667"/>
                        <a14:foregroundMark x1="62360" y1="34000" x2="68820" y2="41111"/>
                        <a14:foregroundMark x1="67416" y1="34444" x2="85955" y2="27556"/>
                        <a14:foregroundMark x1="58427" y1="38444" x2="62921" y2="35556"/>
                        <a14:foregroundMark x1="71629" y1="36444" x2="72753" y2="41778"/>
                        <a14:foregroundMark x1="78652" y1="52889" x2="80618" y2="56667"/>
                        <a14:foregroundMark x1="84831" y1="51111" x2="94101" y2="53778"/>
                        <a14:foregroundMark x1="91854" y1="51778" x2="94944" y2="51333"/>
                        <a14:foregroundMark x1="62360" y1="73778" x2="85674" y2="93333"/>
                        <a14:foregroundMark x1="25562" y1="62889" x2="28933" y2="71111"/>
                        <a14:foregroundMark x1="3652" y1="86222" x2="14045" y2="80889"/>
                        <a14:foregroundMark x1="95787" y1="69111" x2="97191" y2="80222"/>
                        <a14:foregroundMark x1="97191" y1="80222" x2="93258" y2="90889"/>
                        <a14:foregroundMark x1="93258" y1="90889" x2="90730" y2="76889"/>
                        <a14:foregroundMark x1="90730" y1="76889" x2="91854" y2="70444"/>
                        <a14:foregroundMark x1="19663" y1="91556" x2="22753" y2="87333"/>
                        <a14:foregroundMark x1="21910" y1="93111" x2="42135" y2="98000"/>
                        <a14:foregroundMark x1="42135" y1="98000" x2="57584" y2="93778"/>
                        <a14:foregroundMark x1="66292" y1="48889" x2="66573" y2="30667"/>
                        <a14:foregroundMark x1="66573" y1="30667" x2="71348" y2="18889"/>
                        <a14:foregroundMark x1="71348" y1="18889" x2="63764" y2="12222"/>
                        <a14:foregroundMark x1="54494" y1="26444" x2="48034" y2="11111"/>
                        <a14:foregroundMark x1="48034" y1="11111" x2="70225" y2="3333"/>
                        <a14:foregroundMark x1="70225" y1="3333" x2="72472" y2="17778"/>
                        <a14:foregroundMark x1="72472" y1="17778" x2="66292" y2="22667"/>
                        <a14:foregroundMark x1="1685" y1="61778" x2="24438" y2="64000"/>
                        <a14:foregroundMark x1="21067" y1="63556" x2="25281" y2="75556"/>
                        <a14:foregroundMark x1="25281" y1="75556" x2="25281" y2="75556"/>
                        <a14:foregroundMark x1="27809" y1="62000" x2="34551" y2="66667"/>
                        <a14:foregroundMark x1="5337" y1="85556" x2="10393" y2="88667"/>
                        <a14:foregroundMark x1="20506" y1="90889" x2="25281" y2="91778"/>
                        <a14:foregroundMark x1="10955" y1="88667" x2="9831" y2="88444"/>
                        <a14:foregroundMark x1="2247" y1="88000" x2="8427" y2="88667"/>
                        <a14:foregroundMark x1="3090" y1="87333" x2="3371" y2="85333"/>
                        <a14:foregroundMark x1="10112" y1="89333" x2="12360" y2="88667"/>
                        <a14:foregroundMark x1="2247" y1="86667" x2="4494" y2="85556"/>
                        <a14:foregroundMark x1="2247" y1="86222" x2="6180" y2="84889"/>
                        <a14:foregroundMark x1="79775" y1="59333" x2="92978" y2="54667"/>
                        <a14:foregroundMark x1="92978" y1="54667" x2="89607" y2="51778"/>
                        <a14:foregroundMark x1="93258" y1="54000" x2="94944" y2="50889"/>
                        <a14:foregroundMark x1="94944" y1="54667" x2="96348" y2="51778"/>
                        <a14:foregroundMark x1="95787" y1="51111" x2="95506" y2="50889"/>
                        <a14:foregroundMark x1="72191" y1="19333" x2="71910" y2="24222"/>
                        <a14:foregroundMark x1="88483" y1="28000" x2="85674" y2="24667"/>
                        <a14:foregroundMark x1="88764" y1="26000" x2="88764" y2="26000"/>
                        <a14:foregroundMark x1="88764" y1="24667" x2="88764" y2="24667"/>
                        <a14:foregroundMark x1="11517" y1="52000" x2="14607" y2="56000"/>
                        <a14:foregroundMark x1="82303" y1="24222" x2="82303" y2="24222"/>
                      </a14:backgroundRemoval>
                    </a14:imgEffect>
                  </a14:imgLayer>
                </a14:imgProps>
              </a:ext>
              <a:ext uri="{28A0092B-C50C-407E-A947-70E740481C1C}">
                <a14:useLocalDpi xmlns:a14="http://schemas.microsoft.com/office/drawing/2010/main" val="0"/>
              </a:ext>
            </a:extLst>
          </a:blip>
          <a:srcRect/>
          <a:stretch>
            <a:fillRect/>
          </a:stretch>
        </p:blipFill>
        <p:spPr bwMode="auto">
          <a:xfrm>
            <a:off x="919547" y="3210047"/>
            <a:ext cx="4164327" cy="525722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Rounded Corners 5">
            <a:extLst>
              <a:ext uri="{FF2B5EF4-FFF2-40B4-BE49-F238E27FC236}">
                <a16:creationId xmlns:a16="http://schemas.microsoft.com/office/drawing/2014/main" xmlns="" id="{995B04B7-5C9B-B0CF-1082-CBBE6EAF7440}"/>
              </a:ext>
            </a:extLst>
          </p:cNvPr>
          <p:cNvSpPr/>
          <p:nvPr userDrawn="1"/>
        </p:nvSpPr>
        <p:spPr>
          <a:xfrm>
            <a:off x="5083873" y="3413760"/>
            <a:ext cx="10143380" cy="1808480"/>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867"/>
          </a:p>
        </p:txBody>
      </p:sp>
      <p:sp>
        <p:nvSpPr>
          <p:cNvPr id="7" name="Rectangle: Rounded Corners 6">
            <a:extLst>
              <a:ext uri="{FF2B5EF4-FFF2-40B4-BE49-F238E27FC236}">
                <a16:creationId xmlns:a16="http://schemas.microsoft.com/office/drawing/2014/main" xmlns="" id="{D0E05942-29BE-234C-4678-F2062862A157}"/>
              </a:ext>
            </a:extLst>
          </p:cNvPr>
          <p:cNvSpPr/>
          <p:nvPr userDrawn="1"/>
        </p:nvSpPr>
        <p:spPr>
          <a:xfrm>
            <a:off x="5240077" y="3413760"/>
            <a:ext cx="9836158" cy="1650965"/>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867"/>
          </a:p>
        </p:txBody>
      </p:sp>
      <p:pic>
        <p:nvPicPr>
          <p:cNvPr id="20" name="Picture 19" descr="Logo, company name&#10;&#10;Description automatically generated">
            <a:extLst>
              <a:ext uri="{FF2B5EF4-FFF2-40B4-BE49-F238E27FC236}">
                <a16:creationId xmlns:a16="http://schemas.microsoft.com/office/drawing/2014/main" xmlns="" id="{1008B67E-CE19-1AA3-28AD-B1978BEC1B9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3599853" y="93684"/>
            <a:ext cx="1740945" cy="2201935"/>
          </a:xfrm>
          <a:prstGeom prst="rect">
            <a:avLst/>
          </a:prstGeom>
        </p:spPr>
      </p:pic>
    </p:spTree>
    <p:extLst>
      <p:ext uri="{BB962C8B-B14F-4D97-AF65-F5344CB8AC3E}">
        <p14:creationId xmlns:p14="http://schemas.microsoft.com/office/powerpoint/2010/main" val="3084314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70D28F20-4900-0903-11A9-70353157D071}"/>
              </a:ext>
            </a:extLst>
          </p:cNvPr>
          <p:cNvGrpSpPr/>
          <p:nvPr userDrawn="1"/>
        </p:nvGrpSpPr>
        <p:grpSpPr>
          <a:xfrm>
            <a:off x="0" y="7932765"/>
            <a:ext cx="16276638" cy="1211235"/>
            <a:chOff x="-251460" y="5305036"/>
            <a:chExt cx="12694920" cy="4572004"/>
          </a:xfrm>
        </p:grpSpPr>
        <p:sp>
          <p:nvSpPr>
            <p:cNvPr id="13" name="Rectangle 12">
              <a:extLst>
                <a:ext uri="{FF2B5EF4-FFF2-40B4-BE49-F238E27FC236}">
                  <a16:creationId xmlns:a16="http://schemas.microsoft.com/office/drawing/2014/main" xmlns="" id="{D8F07F4C-47CF-4565-BB18-97000E818F97}"/>
                </a:ext>
              </a:extLst>
            </p:cNvPr>
            <p:cNvSpPr/>
            <p:nvPr userDrawn="1"/>
          </p:nvSpPr>
          <p:spPr>
            <a:xfrm>
              <a:off x="-251460" y="5305036"/>
              <a:ext cx="12694920" cy="3048001"/>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867"/>
            </a:p>
          </p:txBody>
        </p:sp>
        <p:sp>
          <p:nvSpPr>
            <p:cNvPr id="14" name="Rectangle 13">
              <a:extLst>
                <a:ext uri="{FF2B5EF4-FFF2-40B4-BE49-F238E27FC236}">
                  <a16:creationId xmlns:a16="http://schemas.microsoft.com/office/drawing/2014/main" xmlns="" id="{530465B1-8DA9-44A4-B274-2B78C71B6159}"/>
                </a:ext>
              </a:extLst>
            </p:cNvPr>
            <p:cNvSpPr/>
            <p:nvPr userDrawn="1"/>
          </p:nvSpPr>
          <p:spPr>
            <a:xfrm>
              <a:off x="-251460" y="6067035"/>
              <a:ext cx="12694920" cy="3048001"/>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867"/>
            </a:p>
          </p:txBody>
        </p:sp>
        <p:sp>
          <p:nvSpPr>
            <p:cNvPr id="15" name="Rectangle 14">
              <a:extLst>
                <a:ext uri="{FF2B5EF4-FFF2-40B4-BE49-F238E27FC236}">
                  <a16:creationId xmlns:a16="http://schemas.microsoft.com/office/drawing/2014/main" xmlns="" id="{DD1A1DE6-B996-4C2F-8008-452B46218B2C}"/>
                </a:ext>
              </a:extLst>
            </p:cNvPr>
            <p:cNvSpPr/>
            <p:nvPr userDrawn="1"/>
          </p:nvSpPr>
          <p:spPr>
            <a:xfrm>
              <a:off x="-251460" y="6829039"/>
              <a:ext cx="12694920" cy="3048001"/>
            </a:xfrm>
            <a:prstGeom prst="rect">
              <a:avLst/>
            </a:prstGeom>
            <a:solidFill>
              <a:srgbClr val="F36A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867"/>
            </a:p>
          </p:txBody>
        </p:sp>
      </p:grpSp>
      <p:pic>
        <p:nvPicPr>
          <p:cNvPr id="3" name="Picture 2">
            <a:extLst>
              <a:ext uri="{FF2B5EF4-FFF2-40B4-BE49-F238E27FC236}">
                <a16:creationId xmlns:a16="http://schemas.microsoft.com/office/drawing/2014/main" xmlns="" id="{6142903B-1DFB-3542-4486-AACBE7936041}"/>
              </a:ext>
            </a:extLst>
          </p:cNvPr>
          <p:cNvPicPr>
            <a:picLocks noChangeAspect="1"/>
          </p:cNvPicPr>
          <p:nvPr userDrawn="1"/>
        </p:nvPicPr>
        <p:blipFill rotWithShape="1">
          <a:blip r:embed="rId2"/>
          <a:srcRect t="64690" r="65687"/>
          <a:stretch/>
        </p:blipFill>
        <p:spPr>
          <a:xfrm>
            <a:off x="11841254" y="0"/>
            <a:ext cx="4435384" cy="1163643"/>
          </a:xfrm>
          <a:prstGeom prst="rect">
            <a:avLst/>
          </a:prstGeom>
        </p:spPr>
      </p:pic>
    </p:spTree>
    <p:extLst>
      <p:ext uri="{BB962C8B-B14F-4D97-AF65-F5344CB8AC3E}">
        <p14:creationId xmlns:p14="http://schemas.microsoft.com/office/powerpoint/2010/main" val="9681848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8" name="Picture 7" descr="A picture containing background pattern&#10;&#10;Description automatically generated">
            <a:extLst>
              <a:ext uri="{FF2B5EF4-FFF2-40B4-BE49-F238E27FC236}">
                <a16:creationId xmlns:a16="http://schemas.microsoft.com/office/drawing/2014/main" xmlns="" id="{23B76062-9672-A95C-B701-BC4BF898804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46" y="0"/>
            <a:ext cx="14600146" cy="9144000"/>
          </a:xfrm>
          <a:prstGeom prst="rect">
            <a:avLst/>
          </a:prstGeom>
        </p:spPr>
      </p:pic>
      <p:grpSp>
        <p:nvGrpSpPr>
          <p:cNvPr id="3" name="Group 2">
            <a:extLst>
              <a:ext uri="{FF2B5EF4-FFF2-40B4-BE49-F238E27FC236}">
                <a16:creationId xmlns:a16="http://schemas.microsoft.com/office/drawing/2014/main" xmlns="" id="{AEFBA93B-88F5-9B92-90BD-6BF459B98A6B}"/>
              </a:ext>
            </a:extLst>
          </p:cNvPr>
          <p:cNvGrpSpPr/>
          <p:nvPr userDrawn="1"/>
        </p:nvGrpSpPr>
        <p:grpSpPr>
          <a:xfrm>
            <a:off x="0" y="7932765"/>
            <a:ext cx="16276638" cy="1211235"/>
            <a:chOff x="-251460" y="5305036"/>
            <a:chExt cx="12694920" cy="4572004"/>
          </a:xfrm>
        </p:grpSpPr>
        <p:sp>
          <p:nvSpPr>
            <p:cNvPr id="4" name="Rectangle 3">
              <a:extLst>
                <a:ext uri="{FF2B5EF4-FFF2-40B4-BE49-F238E27FC236}">
                  <a16:creationId xmlns:a16="http://schemas.microsoft.com/office/drawing/2014/main" xmlns="" id="{6B4D0EFC-28CC-45A3-5366-B369FAC65B1D}"/>
                </a:ext>
              </a:extLst>
            </p:cNvPr>
            <p:cNvSpPr/>
            <p:nvPr userDrawn="1"/>
          </p:nvSpPr>
          <p:spPr>
            <a:xfrm>
              <a:off x="-251460" y="5305036"/>
              <a:ext cx="12694920" cy="3048001"/>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867"/>
            </a:p>
          </p:txBody>
        </p:sp>
        <p:sp>
          <p:nvSpPr>
            <p:cNvPr id="5" name="Rectangle 4">
              <a:extLst>
                <a:ext uri="{FF2B5EF4-FFF2-40B4-BE49-F238E27FC236}">
                  <a16:creationId xmlns:a16="http://schemas.microsoft.com/office/drawing/2014/main" xmlns="" id="{9A6E2832-FD69-873F-A084-73DE7EEB64FB}"/>
                </a:ext>
              </a:extLst>
            </p:cNvPr>
            <p:cNvSpPr/>
            <p:nvPr userDrawn="1"/>
          </p:nvSpPr>
          <p:spPr>
            <a:xfrm>
              <a:off x="-251460" y="6067035"/>
              <a:ext cx="12694920" cy="3048001"/>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867"/>
            </a:p>
          </p:txBody>
        </p:sp>
        <p:sp>
          <p:nvSpPr>
            <p:cNvPr id="6" name="Rectangle 5">
              <a:extLst>
                <a:ext uri="{FF2B5EF4-FFF2-40B4-BE49-F238E27FC236}">
                  <a16:creationId xmlns:a16="http://schemas.microsoft.com/office/drawing/2014/main" xmlns="" id="{92250505-C121-82F6-25B4-403C57214954}"/>
                </a:ext>
              </a:extLst>
            </p:cNvPr>
            <p:cNvSpPr/>
            <p:nvPr userDrawn="1"/>
          </p:nvSpPr>
          <p:spPr>
            <a:xfrm>
              <a:off x="-251460" y="6829039"/>
              <a:ext cx="12694920" cy="3048001"/>
            </a:xfrm>
            <a:prstGeom prst="rect">
              <a:avLst/>
            </a:prstGeom>
            <a:solidFill>
              <a:srgbClr val="F36A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867"/>
            </a:p>
          </p:txBody>
        </p:sp>
      </p:grpSp>
    </p:spTree>
    <p:extLst>
      <p:ext uri="{BB962C8B-B14F-4D97-AF65-F5344CB8AC3E}">
        <p14:creationId xmlns:p14="http://schemas.microsoft.com/office/powerpoint/2010/main" val="1864963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AEFBA93B-88F5-9B92-90BD-6BF459B98A6B}"/>
              </a:ext>
            </a:extLst>
          </p:cNvPr>
          <p:cNvGrpSpPr/>
          <p:nvPr userDrawn="1"/>
        </p:nvGrpSpPr>
        <p:grpSpPr>
          <a:xfrm>
            <a:off x="0" y="7932765"/>
            <a:ext cx="16276638" cy="1211235"/>
            <a:chOff x="-251460" y="5305036"/>
            <a:chExt cx="12694920" cy="4572004"/>
          </a:xfrm>
        </p:grpSpPr>
        <p:sp>
          <p:nvSpPr>
            <p:cNvPr id="4" name="Rectangle 3">
              <a:extLst>
                <a:ext uri="{FF2B5EF4-FFF2-40B4-BE49-F238E27FC236}">
                  <a16:creationId xmlns:a16="http://schemas.microsoft.com/office/drawing/2014/main" xmlns="" id="{6B4D0EFC-28CC-45A3-5366-B369FAC65B1D}"/>
                </a:ext>
              </a:extLst>
            </p:cNvPr>
            <p:cNvSpPr/>
            <p:nvPr userDrawn="1"/>
          </p:nvSpPr>
          <p:spPr>
            <a:xfrm>
              <a:off x="-251460" y="5305036"/>
              <a:ext cx="12694920" cy="3048001"/>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867"/>
            </a:p>
          </p:txBody>
        </p:sp>
        <p:sp>
          <p:nvSpPr>
            <p:cNvPr id="5" name="Rectangle 4">
              <a:extLst>
                <a:ext uri="{FF2B5EF4-FFF2-40B4-BE49-F238E27FC236}">
                  <a16:creationId xmlns:a16="http://schemas.microsoft.com/office/drawing/2014/main" xmlns="" id="{9A6E2832-FD69-873F-A084-73DE7EEB64FB}"/>
                </a:ext>
              </a:extLst>
            </p:cNvPr>
            <p:cNvSpPr/>
            <p:nvPr userDrawn="1"/>
          </p:nvSpPr>
          <p:spPr>
            <a:xfrm>
              <a:off x="-251460" y="6067035"/>
              <a:ext cx="12694920" cy="3048001"/>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867"/>
            </a:p>
          </p:txBody>
        </p:sp>
        <p:sp>
          <p:nvSpPr>
            <p:cNvPr id="6" name="Rectangle 5">
              <a:extLst>
                <a:ext uri="{FF2B5EF4-FFF2-40B4-BE49-F238E27FC236}">
                  <a16:creationId xmlns:a16="http://schemas.microsoft.com/office/drawing/2014/main" xmlns="" id="{92250505-C121-82F6-25B4-403C57214954}"/>
                </a:ext>
              </a:extLst>
            </p:cNvPr>
            <p:cNvSpPr/>
            <p:nvPr userDrawn="1"/>
          </p:nvSpPr>
          <p:spPr>
            <a:xfrm>
              <a:off x="-251460" y="6829039"/>
              <a:ext cx="12694920" cy="3048001"/>
            </a:xfrm>
            <a:prstGeom prst="rect">
              <a:avLst/>
            </a:prstGeom>
            <a:solidFill>
              <a:srgbClr val="F36A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867"/>
            </a:p>
          </p:txBody>
        </p:sp>
      </p:grpSp>
    </p:spTree>
    <p:extLst>
      <p:ext uri="{BB962C8B-B14F-4D97-AF65-F5344CB8AC3E}">
        <p14:creationId xmlns:p14="http://schemas.microsoft.com/office/powerpoint/2010/main" val="29261237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46864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ố trí Tùy chỉnh">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7313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9066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descr="Logo, company name&#10;&#10;Description automatically generated">
            <a:extLst>
              <a:ext uri="{FF2B5EF4-FFF2-40B4-BE49-F238E27FC236}">
                <a16:creationId xmlns:a16="http://schemas.microsoft.com/office/drawing/2014/main" xmlns="" id="{5223EBB9-700F-C23D-7D84-7D47A9C0F2D7}"/>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5433179" y="0"/>
            <a:ext cx="843459" cy="1066800"/>
          </a:xfrm>
          <a:prstGeom prst="rect">
            <a:avLst/>
          </a:prstGeom>
        </p:spPr>
      </p:pic>
    </p:spTree>
    <p:extLst>
      <p:ext uri="{BB962C8B-B14F-4D97-AF65-F5344CB8AC3E}">
        <p14:creationId xmlns:p14="http://schemas.microsoft.com/office/powerpoint/2010/main" val="11197785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image" Target="../media/image12.tmp"/><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Box 14">
            <a:extLst>
              <a:ext uri="{FF2B5EF4-FFF2-40B4-BE49-F238E27FC236}">
                <a16:creationId xmlns:a16="http://schemas.microsoft.com/office/drawing/2014/main" xmlns="" id="{784EA5A5-1592-A4FD-2F55-1E3E08786638}"/>
              </a:ext>
            </a:extLst>
          </p:cNvPr>
          <p:cNvSpPr txBox="1">
            <a:spLocks noChangeArrowheads="1"/>
          </p:cNvSpPr>
          <p:nvPr/>
        </p:nvSpPr>
        <p:spPr bwMode="auto">
          <a:xfrm>
            <a:off x="5166519" y="3352800"/>
            <a:ext cx="9829800" cy="1807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1452524" rtl="0" eaLnBrk="1" fontAlgn="auto" latinLnBrk="0" hangingPunct="1">
              <a:lnSpc>
                <a:spcPct val="100000"/>
              </a:lnSpc>
              <a:spcBef>
                <a:spcPts val="1800"/>
              </a:spcBef>
              <a:spcAft>
                <a:spcPts val="0"/>
              </a:spcAft>
              <a:buClrTx/>
              <a:buSzTx/>
              <a:buFontTx/>
              <a:buNone/>
              <a:tabLst/>
              <a:defRPr/>
            </a:pPr>
            <a:r>
              <a:rPr kumimoji="0" lang="en-US" sz="5400" b="1" i="0" u="none" strike="noStrike" kern="1200" cap="none" spc="0" normalizeH="0" baseline="0" noProof="0" dirty="0" err="1">
                <a:ln>
                  <a:noFill/>
                </a:ln>
                <a:solidFill>
                  <a:srgbClr val="ED7D31">
                    <a:lumMod val="50000"/>
                  </a:srgbClr>
                </a:solidFill>
                <a:effectLst>
                  <a:outerShdw blurRad="38100" dist="38100" dir="2700000" algn="tl">
                    <a:srgbClr val="000000">
                      <a:alpha val="43137"/>
                    </a:srgbClr>
                  </a:outerShdw>
                </a:effectLst>
                <a:uLnTx/>
                <a:uFillTx/>
                <a:latin typeface="Times New Roman" panose="02020603050405020304" pitchFamily="18" charset="0"/>
                <a:ea typeface="Arial-Rounded" panose="020B0500000000000000" pitchFamily="34" charset="0"/>
                <a:cs typeface="Times New Roman" panose="02020603050405020304" pitchFamily="18" charset="0"/>
              </a:rPr>
              <a:t>Giải</a:t>
            </a:r>
            <a:r>
              <a:rPr kumimoji="0" lang="en-US" sz="5400" b="1" i="0" u="none" strike="noStrike" kern="1200" cap="none" spc="0" normalizeH="0" baseline="0" noProof="0" dirty="0">
                <a:ln>
                  <a:noFill/>
                </a:ln>
                <a:solidFill>
                  <a:srgbClr val="ED7D31">
                    <a:lumMod val="50000"/>
                  </a:srgbClr>
                </a:solidFill>
                <a:effectLst>
                  <a:outerShdw blurRad="38100" dist="38100" dir="2700000" algn="tl">
                    <a:srgbClr val="000000">
                      <a:alpha val="43137"/>
                    </a:srgbClr>
                  </a:outerShdw>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5400" b="1" i="0" u="none" strike="noStrike" kern="1200" cap="none" spc="0" normalizeH="0" baseline="0" noProof="0" dirty="0" err="1">
                <a:ln>
                  <a:noFill/>
                </a:ln>
                <a:solidFill>
                  <a:srgbClr val="ED7D31">
                    <a:lumMod val="50000"/>
                  </a:srgbClr>
                </a:solidFill>
                <a:effectLst>
                  <a:outerShdw blurRad="38100" dist="38100" dir="2700000" algn="tl">
                    <a:srgbClr val="000000">
                      <a:alpha val="43137"/>
                    </a:srgbClr>
                  </a:outerShdw>
                </a:effectLst>
                <a:uLnTx/>
                <a:uFillTx/>
                <a:latin typeface="Times New Roman" panose="02020603050405020304" pitchFamily="18" charset="0"/>
                <a:ea typeface="Arial-Rounded" panose="020B0500000000000000" pitchFamily="34" charset="0"/>
                <a:cs typeface="Times New Roman" panose="02020603050405020304" pitchFamily="18" charset="0"/>
              </a:rPr>
              <a:t>bài</a:t>
            </a:r>
            <a:r>
              <a:rPr kumimoji="0" lang="en-US" sz="5400" b="1" i="0" u="none" strike="noStrike" kern="1200" cap="none" spc="0" normalizeH="0" baseline="0" noProof="0" dirty="0">
                <a:ln>
                  <a:noFill/>
                </a:ln>
                <a:solidFill>
                  <a:srgbClr val="ED7D31">
                    <a:lumMod val="50000"/>
                  </a:srgbClr>
                </a:solidFill>
                <a:effectLst>
                  <a:outerShdw blurRad="38100" dist="38100" dir="2700000" algn="tl">
                    <a:srgbClr val="000000">
                      <a:alpha val="43137"/>
                    </a:srgbClr>
                  </a:outerShdw>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5400" b="1" i="0" u="none" strike="noStrike" kern="1200" cap="none" spc="0" normalizeH="0" baseline="0" noProof="0" dirty="0" err="1">
                <a:ln>
                  <a:noFill/>
                </a:ln>
                <a:solidFill>
                  <a:srgbClr val="ED7D31">
                    <a:lumMod val="50000"/>
                  </a:srgbClr>
                </a:solidFill>
                <a:effectLst>
                  <a:outerShdw blurRad="38100" dist="38100" dir="2700000" algn="tl">
                    <a:srgbClr val="000000">
                      <a:alpha val="43137"/>
                    </a:srgbClr>
                  </a:outerShdw>
                </a:effectLst>
                <a:uLnTx/>
                <a:uFillTx/>
                <a:latin typeface="Times New Roman" panose="02020603050405020304" pitchFamily="18" charset="0"/>
                <a:ea typeface="Arial-Rounded" panose="020B0500000000000000" pitchFamily="34" charset="0"/>
                <a:cs typeface="Times New Roman" panose="02020603050405020304" pitchFamily="18" charset="0"/>
              </a:rPr>
              <a:t>toán</a:t>
            </a:r>
            <a:r>
              <a:rPr kumimoji="0" lang="en-US" sz="5400" b="1" i="0" u="none" strike="noStrike" kern="1200" cap="none" spc="0" normalizeH="0" baseline="0" noProof="0" dirty="0">
                <a:ln>
                  <a:noFill/>
                </a:ln>
                <a:solidFill>
                  <a:srgbClr val="ED7D31">
                    <a:lumMod val="50000"/>
                  </a:srgbClr>
                </a:solidFill>
                <a:effectLst>
                  <a:outerShdw blurRad="38100" dist="38100" dir="2700000" algn="tl">
                    <a:srgbClr val="000000">
                      <a:alpha val="43137"/>
                    </a:srgbClr>
                  </a:outerShdw>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5400" b="1" i="0" u="none" strike="noStrike" kern="1200" cap="none" spc="0" normalizeH="0" baseline="0" noProof="0" dirty="0" err="1">
                <a:ln>
                  <a:noFill/>
                </a:ln>
                <a:solidFill>
                  <a:srgbClr val="ED7D31">
                    <a:lumMod val="50000"/>
                  </a:srgbClr>
                </a:solidFill>
                <a:effectLst>
                  <a:outerShdw blurRad="38100" dist="38100" dir="2700000" algn="tl">
                    <a:srgbClr val="000000">
                      <a:alpha val="43137"/>
                    </a:srgbClr>
                  </a:outerShdw>
                </a:effectLst>
                <a:uLnTx/>
                <a:uFillTx/>
                <a:latin typeface="Times New Roman" panose="02020603050405020304" pitchFamily="18" charset="0"/>
                <a:ea typeface="Arial-Rounded" panose="020B0500000000000000" pitchFamily="34" charset="0"/>
                <a:cs typeface="Times New Roman" panose="02020603050405020304" pitchFamily="18" charset="0"/>
              </a:rPr>
              <a:t>có</a:t>
            </a:r>
            <a:r>
              <a:rPr kumimoji="0" lang="en-US" sz="5400" b="1" i="0" u="none" strike="noStrike" kern="1200" cap="none" spc="0" normalizeH="0" baseline="0" noProof="0" dirty="0">
                <a:ln>
                  <a:noFill/>
                </a:ln>
                <a:solidFill>
                  <a:srgbClr val="ED7D31">
                    <a:lumMod val="50000"/>
                  </a:srgbClr>
                </a:solidFill>
                <a:effectLst>
                  <a:outerShdw blurRad="38100" dist="38100" dir="2700000" algn="tl">
                    <a:srgbClr val="000000">
                      <a:alpha val="43137"/>
                    </a:srgbClr>
                  </a:outerShdw>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5400" b="1" i="0" u="none" strike="noStrike" kern="1200" cap="none" spc="0" normalizeH="0" baseline="0" noProof="0" dirty="0" err="1">
                <a:ln>
                  <a:noFill/>
                </a:ln>
                <a:solidFill>
                  <a:srgbClr val="ED7D31">
                    <a:lumMod val="50000"/>
                  </a:srgbClr>
                </a:solidFill>
                <a:effectLst>
                  <a:outerShdw blurRad="38100" dist="38100" dir="2700000" algn="tl">
                    <a:srgbClr val="000000">
                      <a:alpha val="43137"/>
                    </a:srgbClr>
                  </a:outerShdw>
                </a:effectLst>
                <a:uLnTx/>
                <a:uFillTx/>
                <a:latin typeface="Times New Roman" panose="02020603050405020304" pitchFamily="18" charset="0"/>
                <a:ea typeface="Arial-Rounded" panose="020B0500000000000000" pitchFamily="34" charset="0"/>
                <a:cs typeface="Times New Roman" panose="02020603050405020304" pitchFamily="18" charset="0"/>
              </a:rPr>
              <a:t>hai</a:t>
            </a:r>
            <a:r>
              <a:rPr kumimoji="0" lang="en-US" sz="5400" b="1" i="0" u="none" strike="noStrike" kern="1200" cap="none" spc="0" normalizeH="0" baseline="0" noProof="0" dirty="0">
                <a:ln>
                  <a:noFill/>
                </a:ln>
                <a:solidFill>
                  <a:srgbClr val="ED7D31">
                    <a:lumMod val="50000"/>
                  </a:srgbClr>
                </a:solidFill>
                <a:effectLst>
                  <a:outerShdw blurRad="38100" dist="38100" dir="2700000" algn="tl">
                    <a:srgbClr val="000000">
                      <a:alpha val="43137"/>
                    </a:srgbClr>
                  </a:outerShdw>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5400" b="1" i="0" u="none" strike="noStrike" kern="1200" cap="none" spc="0" normalizeH="0" baseline="0" noProof="0" dirty="0" err="1">
                <a:ln>
                  <a:noFill/>
                </a:ln>
                <a:solidFill>
                  <a:srgbClr val="ED7D31">
                    <a:lumMod val="50000"/>
                  </a:srgbClr>
                </a:solidFill>
                <a:effectLst>
                  <a:outerShdw blurRad="38100" dist="38100" dir="2700000" algn="tl">
                    <a:srgbClr val="000000">
                      <a:alpha val="43137"/>
                    </a:srgbClr>
                  </a:outerShdw>
                </a:effectLst>
                <a:uLnTx/>
                <a:uFillTx/>
                <a:latin typeface="Times New Roman" panose="02020603050405020304" pitchFamily="18" charset="0"/>
                <a:ea typeface="Arial-Rounded" panose="020B0500000000000000" pitchFamily="34" charset="0"/>
                <a:cs typeface="Times New Roman" panose="02020603050405020304" pitchFamily="18" charset="0"/>
              </a:rPr>
              <a:t>bước</a:t>
            </a:r>
            <a:r>
              <a:rPr kumimoji="0" lang="en-US" sz="5400" b="1" i="0" u="none" strike="noStrike" kern="1200" cap="none" spc="0" normalizeH="0" baseline="0" noProof="0" dirty="0">
                <a:ln>
                  <a:noFill/>
                </a:ln>
                <a:solidFill>
                  <a:srgbClr val="ED7D31">
                    <a:lumMod val="50000"/>
                  </a:srgbClr>
                </a:solidFill>
                <a:effectLst>
                  <a:outerShdw blurRad="38100" dist="38100" dir="2700000" algn="tl">
                    <a:srgbClr val="000000">
                      <a:alpha val="43137"/>
                    </a:srgbClr>
                  </a:outerShdw>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5400" b="1" i="0" u="none" strike="noStrike" kern="1200" cap="none" spc="0" normalizeH="0" baseline="0" noProof="0" dirty="0" err="1">
                <a:ln>
                  <a:noFill/>
                </a:ln>
                <a:solidFill>
                  <a:srgbClr val="ED7D31">
                    <a:lumMod val="50000"/>
                  </a:srgbClr>
                </a:solidFill>
                <a:effectLst>
                  <a:outerShdw blurRad="38100" dist="38100" dir="2700000" algn="tl">
                    <a:srgbClr val="000000">
                      <a:alpha val="43137"/>
                    </a:srgbClr>
                  </a:outerShdw>
                </a:effectLst>
                <a:uLnTx/>
                <a:uFillTx/>
                <a:latin typeface="Times New Roman" panose="02020603050405020304" pitchFamily="18" charset="0"/>
                <a:ea typeface="Arial-Rounded" panose="020B0500000000000000" pitchFamily="34" charset="0"/>
                <a:cs typeface="Times New Roman" panose="02020603050405020304" pitchFamily="18" charset="0"/>
              </a:rPr>
              <a:t>tính</a:t>
            </a:r>
            <a:r>
              <a:rPr kumimoji="0" lang="en-US" sz="5400" b="1" i="0" u="none" strike="noStrike" kern="1200" cap="none" spc="0" normalizeH="0" baseline="0" noProof="0" dirty="0">
                <a:ln>
                  <a:noFill/>
                </a:ln>
                <a:solidFill>
                  <a:srgbClr val="ED7D31">
                    <a:lumMod val="50000"/>
                  </a:srgbClr>
                </a:solidFill>
                <a:effectLst>
                  <a:outerShdw blurRad="38100" dist="38100" dir="2700000" algn="tl">
                    <a:srgbClr val="000000">
                      <a:alpha val="43137"/>
                    </a:srgbClr>
                  </a:outerShdw>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5400" b="1" i="0" u="none" strike="noStrike" kern="1200" cap="none" spc="0" normalizeH="0" baseline="0" noProof="0" dirty="0" err="1">
                <a:ln>
                  <a:noFill/>
                </a:ln>
                <a:solidFill>
                  <a:srgbClr val="ED7D31">
                    <a:lumMod val="50000"/>
                  </a:srgbClr>
                </a:solidFill>
                <a:effectLst>
                  <a:outerShdw blurRad="38100" dist="38100" dir="2700000" algn="tl">
                    <a:srgbClr val="000000">
                      <a:alpha val="43137"/>
                    </a:srgbClr>
                  </a:outerShdw>
                </a:effectLst>
                <a:uLnTx/>
                <a:uFillTx/>
                <a:latin typeface="Times New Roman" panose="02020603050405020304" pitchFamily="18" charset="0"/>
                <a:ea typeface="Arial-Rounded" panose="020B0500000000000000" pitchFamily="34" charset="0"/>
                <a:cs typeface="Times New Roman" panose="02020603050405020304" pitchFamily="18" charset="0"/>
              </a:rPr>
              <a:t>Tiết</a:t>
            </a:r>
            <a:r>
              <a:rPr kumimoji="0" lang="en-US" sz="5400" b="1" i="0" u="none" strike="noStrike" kern="1200" cap="none" spc="0" normalizeH="0" baseline="0" noProof="0" dirty="0">
                <a:ln>
                  <a:noFill/>
                </a:ln>
                <a:solidFill>
                  <a:srgbClr val="ED7D31">
                    <a:lumMod val="50000"/>
                  </a:srgbClr>
                </a:solidFill>
                <a:effectLst>
                  <a:outerShdw blurRad="38100" dist="38100" dir="2700000" algn="tl">
                    <a:srgbClr val="000000">
                      <a:alpha val="43137"/>
                    </a:srgbClr>
                  </a:outerShdw>
                </a:effectLst>
                <a:uLnTx/>
                <a:uFillTx/>
                <a:latin typeface="Times New Roman" panose="02020603050405020304" pitchFamily="18" charset="0"/>
                <a:ea typeface="Arial-Rounded" panose="020B0500000000000000" pitchFamily="34" charset="0"/>
                <a:cs typeface="Times New Roman" panose="02020603050405020304" pitchFamily="18" charset="0"/>
              </a:rPr>
              <a:t> 2)</a:t>
            </a:r>
          </a:p>
        </p:txBody>
      </p:sp>
      <p:sp>
        <p:nvSpPr>
          <p:cNvPr id="4" name="TextBox 7">
            <a:extLst>
              <a:ext uri="{FF2B5EF4-FFF2-40B4-BE49-F238E27FC236}">
                <a16:creationId xmlns:a16="http://schemas.microsoft.com/office/drawing/2014/main" xmlns="" id="{6DC882CD-F5C9-CB7F-C1D8-8794B4476DB3}"/>
              </a:ext>
            </a:extLst>
          </p:cNvPr>
          <p:cNvSpPr txBox="1"/>
          <p:nvPr/>
        </p:nvSpPr>
        <p:spPr>
          <a:xfrm>
            <a:off x="518319" y="381000"/>
            <a:ext cx="13548519" cy="2015918"/>
          </a:xfrm>
          <a:prstGeom prst="rect">
            <a:avLst/>
          </a:prstGeom>
          <a:noFill/>
        </p:spPr>
        <p:txBody>
          <a:bodyPr wrap="square" lIns="91422" tIns="45711" rIns="91422" bIns="4571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219">
              <a:spcBef>
                <a:spcPts val="600"/>
              </a:spcBef>
              <a:defRPr/>
            </a:pPr>
            <a:r>
              <a:rPr lang="vi-VN" altLang="en-US" sz="6000" b="1" i="1" dirty="0">
                <a:solidFill>
                  <a:srgbClr val="002060"/>
                </a:solidFill>
                <a:latin typeface="+mj-lt"/>
                <a:cs typeface="Times New Roman" panose="02020603050405020304" pitchFamily="18" charset="0"/>
              </a:rPr>
              <a:t>TRƯỜNG TIỂU HỌC ÁI MỘ A</a:t>
            </a:r>
          </a:p>
          <a:p>
            <a:pPr algn="ctr" defTabSz="914219">
              <a:spcBef>
                <a:spcPts val="600"/>
              </a:spcBef>
              <a:defRPr/>
            </a:pPr>
            <a:r>
              <a:rPr lang="vi-VN" altLang="en-US" sz="6000" b="1" i="1" dirty="0">
                <a:solidFill>
                  <a:srgbClr val="002060"/>
                </a:solidFill>
                <a:latin typeface="+mj-lt"/>
                <a:cs typeface="Times New Roman" panose="02020603050405020304" pitchFamily="18" charset="0"/>
              </a:rPr>
              <a:t>Bài giảng điện tử </a:t>
            </a:r>
            <a:r>
              <a:rPr lang="en-US" altLang="en-US" sz="6000" b="1" i="1" smtClean="0">
                <a:solidFill>
                  <a:srgbClr val="002060"/>
                </a:solidFill>
                <a:latin typeface="Times New Roman" pitchFamily="18" charset="0"/>
                <a:cs typeface="Times New Roman" pitchFamily="18" charset="0"/>
              </a:rPr>
              <a:t>Toán</a:t>
            </a:r>
            <a:r>
              <a:rPr lang="en-US" altLang="en-US" sz="6000" b="1" i="1" smtClean="0">
                <a:solidFill>
                  <a:srgbClr val="002060"/>
                </a:solidFill>
                <a:latin typeface="Times New Roman" pitchFamily="18" charset="0"/>
                <a:cs typeface="Times New Roman" pitchFamily="18" charset="0"/>
              </a:rPr>
              <a:t> </a:t>
            </a:r>
            <a:r>
              <a:rPr lang="en-US" altLang="en-US" sz="6000" b="1" i="1" dirty="0" err="1" smtClean="0">
                <a:solidFill>
                  <a:srgbClr val="002060"/>
                </a:solidFill>
                <a:latin typeface="Times New Roman" pitchFamily="18" charset="0"/>
                <a:cs typeface="Times New Roman" pitchFamily="18" charset="0"/>
              </a:rPr>
              <a:t>lớp</a:t>
            </a:r>
            <a:r>
              <a:rPr lang="en-US" altLang="en-US" sz="6000" b="1" i="1" dirty="0" smtClean="0">
                <a:solidFill>
                  <a:srgbClr val="002060"/>
                </a:solidFill>
                <a:latin typeface="Times New Roman" pitchFamily="18" charset="0"/>
                <a:cs typeface="Times New Roman" pitchFamily="18" charset="0"/>
              </a:rPr>
              <a:t> </a:t>
            </a:r>
            <a:r>
              <a:rPr lang="en-US" altLang="en-US" sz="6000" b="1" i="1" dirty="0">
                <a:solidFill>
                  <a:srgbClr val="002060"/>
                </a:solidFill>
                <a:latin typeface="Times New Roman" pitchFamily="18" charset="0"/>
                <a:cs typeface="Times New Roman" pitchFamily="18" charset="0"/>
              </a:rPr>
              <a:t>3 </a:t>
            </a:r>
          </a:p>
        </p:txBody>
      </p:sp>
    </p:spTree>
    <p:extLst>
      <p:ext uri="{BB962C8B-B14F-4D97-AF65-F5344CB8AC3E}">
        <p14:creationId xmlns:p14="http://schemas.microsoft.com/office/powerpoint/2010/main" val="34375788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descr="Ảnh có chứa văn bản, bánh xe&#10;&#10;Mô tả được tạo tự động">
            <a:extLst>
              <a:ext uri="{FF2B5EF4-FFF2-40B4-BE49-F238E27FC236}">
                <a16:creationId xmlns:a16="http://schemas.microsoft.com/office/drawing/2014/main" xmlns="" id="{7E4795E6-B3E7-E951-DA52-5817588C63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562" y="23247"/>
            <a:ext cx="16459200" cy="8229600"/>
          </a:xfrm>
          <a:prstGeom prst="rect">
            <a:avLst/>
          </a:prstGeom>
        </p:spPr>
      </p:pic>
      <p:pic>
        <p:nvPicPr>
          <p:cNvPr id="3" name="Picture 2" descr="Logo&#10;&#10;Description automatically generated">
            <a:extLst>
              <a:ext uri="{FF2B5EF4-FFF2-40B4-BE49-F238E27FC236}">
                <a16:creationId xmlns:a16="http://schemas.microsoft.com/office/drawing/2014/main" xmlns="" id="{C29A62F4-0CDF-D57D-609D-6F56A1151B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18919" y="2590800"/>
            <a:ext cx="6248461" cy="2216749"/>
          </a:xfrm>
          <a:prstGeom prst="rect">
            <a:avLst/>
          </a:prstGeom>
        </p:spPr>
      </p:pic>
    </p:spTree>
    <p:extLst>
      <p:ext uri="{BB962C8B-B14F-4D97-AF65-F5344CB8AC3E}">
        <p14:creationId xmlns:p14="http://schemas.microsoft.com/office/powerpoint/2010/main" val="28580157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10;&#10;Description automatically generated">
            <a:extLst>
              <a:ext uri="{FF2B5EF4-FFF2-40B4-BE49-F238E27FC236}">
                <a16:creationId xmlns:a16="http://schemas.microsoft.com/office/drawing/2014/main" xmlns="" id="{80745962-52DB-B89E-3ECB-0659803F72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6276638" cy="9155608"/>
          </a:xfrm>
          <a:prstGeom prst="rect">
            <a:avLst/>
          </a:prstGeom>
        </p:spPr>
      </p:pic>
      <p:pic>
        <p:nvPicPr>
          <p:cNvPr id="3" name="Picture 2" descr="Text&#10;&#10;Description automatically generated with medium confidence">
            <a:extLst>
              <a:ext uri="{FF2B5EF4-FFF2-40B4-BE49-F238E27FC236}">
                <a16:creationId xmlns:a16="http://schemas.microsoft.com/office/drawing/2014/main" xmlns="" id="{963972EF-B194-F35E-A5D4-1729261FC4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1451" y="750649"/>
            <a:ext cx="11330436" cy="3718212"/>
          </a:xfrm>
          <a:prstGeom prst="rect">
            <a:avLst/>
          </a:prstGeom>
        </p:spPr>
      </p:pic>
      <p:pic>
        <p:nvPicPr>
          <p:cNvPr id="4" name="Picture 3" descr="Icon&#10;&#10;Description automatically generated with low confidence">
            <a:extLst>
              <a:ext uri="{FF2B5EF4-FFF2-40B4-BE49-F238E27FC236}">
                <a16:creationId xmlns:a16="http://schemas.microsoft.com/office/drawing/2014/main" xmlns="" id="{A5E91924-1801-75E7-F535-D41D1FECEE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9750" y="3962400"/>
            <a:ext cx="6449325" cy="4791744"/>
          </a:xfrm>
          <a:prstGeom prst="rect">
            <a:avLst/>
          </a:prstGeom>
        </p:spPr>
      </p:pic>
      <p:pic>
        <p:nvPicPr>
          <p:cNvPr id="5" name="Picture 4" descr="A picture containing text&#10;&#10;Description automatically generated">
            <a:extLst>
              <a:ext uri="{FF2B5EF4-FFF2-40B4-BE49-F238E27FC236}">
                <a16:creationId xmlns:a16="http://schemas.microsoft.com/office/drawing/2014/main" xmlns="" id="{B31FCDFF-4152-B24E-3E45-D2D1D28CC7A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31200" y="3328969"/>
            <a:ext cx="6782388" cy="4130398"/>
          </a:xfrm>
          <a:prstGeom prst="rect">
            <a:avLst/>
          </a:prstGeom>
        </p:spPr>
      </p:pic>
      <p:pic>
        <p:nvPicPr>
          <p:cNvPr id="6" name="Picture 5" descr="A picture containing text, vector graphics&#10;&#10;Description automatically generated">
            <a:extLst>
              <a:ext uri="{FF2B5EF4-FFF2-40B4-BE49-F238E27FC236}">
                <a16:creationId xmlns:a16="http://schemas.microsoft.com/office/drawing/2014/main" xmlns="" id="{1C0BE870-4D2E-16E4-231B-5FF400C4E39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10466" y="5655138"/>
            <a:ext cx="1931713" cy="2155182"/>
          </a:xfrm>
          <a:prstGeom prst="rect">
            <a:avLst/>
          </a:prstGeom>
        </p:spPr>
      </p:pic>
      <p:pic>
        <p:nvPicPr>
          <p:cNvPr id="7" name="Picture 6" descr="A picture containing vector graphics&#10;&#10;Description automatically generated">
            <a:extLst>
              <a:ext uri="{FF2B5EF4-FFF2-40B4-BE49-F238E27FC236}">
                <a16:creationId xmlns:a16="http://schemas.microsoft.com/office/drawing/2014/main" xmlns="" id="{A5B01E27-37FD-E18D-AB6F-17E5699DC4E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9812487" y="5596455"/>
            <a:ext cx="1420914" cy="1339571"/>
          </a:xfrm>
          <a:prstGeom prst="rect">
            <a:avLst/>
          </a:prstGeom>
        </p:spPr>
      </p:pic>
      <p:pic>
        <p:nvPicPr>
          <p:cNvPr id="8" name="Picture 7" descr="A cartoon of a child&#10;&#10;Description automatically generated with low confidence">
            <a:extLst>
              <a:ext uri="{FF2B5EF4-FFF2-40B4-BE49-F238E27FC236}">
                <a16:creationId xmlns:a16="http://schemas.microsoft.com/office/drawing/2014/main" xmlns="" id="{5BEC4EA0-FAB4-CD9E-9EBA-E89FDF5ECF8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7057223" y="5501414"/>
            <a:ext cx="2755264" cy="2514814"/>
          </a:xfrm>
          <a:prstGeom prst="rect">
            <a:avLst/>
          </a:prstGeom>
        </p:spPr>
      </p:pic>
    </p:spTree>
    <p:extLst>
      <p:ext uri="{BB962C8B-B14F-4D97-AF65-F5344CB8AC3E}">
        <p14:creationId xmlns:p14="http://schemas.microsoft.com/office/powerpoint/2010/main" val="3956890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3"/>
                                        </p:tgtEl>
                                        <p:attrNameLst>
                                          <p:attrName>r</p:attrName>
                                        </p:attrNameLst>
                                      </p:cBhvr>
                                    </p:animRot>
                                    <p:animRot by="-240000">
                                      <p:cBhvr>
                                        <p:cTn id="7" dur="200" fill="hold">
                                          <p:stCondLst>
                                            <p:cond delay="200"/>
                                          </p:stCondLst>
                                        </p:cTn>
                                        <p:tgtEl>
                                          <p:spTgt spid="3"/>
                                        </p:tgtEl>
                                        <p:attrNameLst>
                                          <p:attrName>r</p:attrName>
                                        </p:attrNameLst>
                                      </p:cBhvr>
                                    </p:animRot>
                                    <p:animRot by="240000">
                                      <p:cBhvr>
                                        <p:cTn id="8" dur="200" fill="hold">
                                          <p:stCondLst>
                                            <p:cond delay="400"/>
                                          </p:stCondLst>
                                        </p:cTn>
                                        <p:tgtEl>
                                          <p:spTgt spid="3"/>
                                        </p:tgtEl>
                                        <p:attrNameLst>
                                          <p:attrName>r</p:attrName>
                                        </p:attrNameLst>
                                      </p:cBhvr>
                                    </p:animRot>
                                    <p:animRot by="-240000">
                                      <p:cBhvr>
                                        <p:cTn id="9" dur="200" fill="hold">
                                          <p:stCondLst>
                                            <p:cond delay="600"/>
                                          </p:stCondLst>
                                        </p:cTn>
                                        <p:tgtEl>
                                          <p:spTgt spid="3"/>
                                        </p:tgtEl>
                                        <p:attrNameLst>
                                          <p:attrName>r</p:attrName>
                                        </p:attrNameLst>
                                      </p:cBhvr>
                                    </p:animRot>
                                    <p:animRot by="120000">
                                      <p:cBhvr>
                                        <p:cTn id="10" dur="200" fill="hold">
                                          <p:stCondLst>
                                            <p:cond delay="800"/>
                                          </p:stCondLst>
                                        </p:cTn>
                                        <p:tgtEl>
                                          <p:spTgt spid="3"/>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50" fill="hold">
                                          <p:stCondLst>
                                            <p:cond delay="0"/>
                                          </p:stCondLst>
                                        </p:cTn>
                                        <p:tgtEl>
                                          <p:spTgt spid="4"/>
                                        </p:tgtEl>
                                        <p:attrNameLst>
                                          <p:attrName>r</p:attrName>
                                        </p:attrNameLst>
                                      </p:cBhvr>
                                    </p:animRot>
                                    <p:animRot by="-240000">
                                      <p:cBhvr>
                                        <p:cTn id="13" dur="100" fill="hold">
                                          <p:stCondLst>
                                            <p:cond delay="100"/>
                                          </p:stCondLst>
                                        </p:cTn>
                                        <p:tgtEl>
                                          <p:spTgt spid="4"/>
                                        </p:tgtEl>
                                        <p:attrNameLst>
                                          <p:attrName>r</p:attrName>
                                        </p:attrNameLst>
                                      </p:cBhvr>
                                    </p:animRot>
                                    <p:animRot by="240000">
                                      <p:cBhvr>
                                        <p:cTn id="14" dur="100" fill="hold">
                                          <p:stCondLst>
                                            <p:cond delay="200"/>
                                          </p:stCondLst>
                                        </p:cTn>
                                        <p:tgtEl>
                                          <p:spTgt spid="4"/>
                                        </p:tgtEl>
                                        <p:attrNameLst>
                                          <p:attrName>r</p:attrName>
                                        </p:attrNameLst>
                                      </p:cBhvr>
                                    </p:animRot>
                                    <p:animRot by="-240000">
                                      <p:cBhvr>
                                        <p:cTn id="15" dur="100" fill="hold">
                                          <p:stCondLst>
                                            <p:cond delay="300"/>
                                          </p:stCondLst>
                                        </p:cTn>
                                        <p:tgtEl>
                                          <p:spTgt spid="4"/>
                                        </p:tgtEl>
                                        <p:attrNameLst>
                                          <p:attrName>r</p:attrName>
                                        </p:attrNameLst>
                                      </p:cBhvr>
                                    </p:animRot>
                                    <p:animRot by="120000">
                                      <p:cBhvr>
                                        <p:cTn id="16" dur="100" fill="hold">
                                          <p:stCondLst>
                                            <p:cond delay="400"/>
                                          </p:stCondLst>
                                        </p:cTn>
                                        <p:tgtEl>
                                          <p:spTgt spid="4"/>
                                        </p:tgtEl>
                                        <p:attrNameLst>
                                          <p:attrName>r</p:attrName>
                                        </p:attrNameLst>
                                      </p:cBhvr>
                                    </p:animRot>
                                  </p:childTnLst>
                                </p:cTn>
                              </p:par>
                              <p:par>
                                <p:cTn id="17" presetID="32" presetClass="emph" presetSubtype="0" repeatCount="indefinite" fill="hold" nodeType="withEffect">
                                  <p:stCondLst>
                                    <p:cond delay="400"/>
                                  </p:stCondLst>
                                  <p:childTnLst>
                                    <p:animRot by="120000">
                                      <p:cBhvr>
                                        <p:cTn id="18" dur="50" fill="hold">
                                          <p:stCondLst>
                                            <p:cond delay="0"/>
                                          </p:stCondLst>
                                        </p:cTn>
                                        <p:tgtEl>
                                          <p:spTgt spid="8"/>
                                        </p:tgtEl>
                                        <p:attrNameLst>
                                          <p:attrName>r</p:attrName>
                                        </p:attrNameLst>
                                      </p:cBhvr>
                                    </p:animRot>
                                    <p:animRot by="-240000">
                                      <p:cBhvr>
                                        <p:cTn id="19" dur="100" fill="hold">
                                          <p:stCondLst>
                                            <p:cond delay="100"/>
                                          </p:stCondLst>
                                        </p:cTn>
                                        <p:tgtEl>
                                          <p:spTgt spid="8"/>
                                        </p:tgtEl>
                                        <p:attrNameLst>
                                          <p:attrName>r</p:attrName>
                                        </p:attrNameLst>
                                      </p:cBhvr>
                                    </p:animRot>
                                    <p:animRot by="240000">
                                      <p:cBhvr>
                                        <p:cTn id="20" dur="100" fill="hold">
                                          <p:stCondLst>
                                            <p:cond delay="200"/>
                                          </p:stCondLst>
                                        </p:cTn>
                                        <p:tgtEl>
                                          <p:spTgt spid="8"/>
                                        </p:tgtEl>
                                        <p:attrNameLst>
                                          <p:attrName>r</p:attrName>
                                        </p:attrNameLst>
                                      </p:cBhvr>
                                    </p:animRot>
                                    <p:animRot by="-240000">
                                      <p:cBhvr>
                                        <p:cTn id="21" dur="100" fill="hold">
                                          <p:stCondLst>
                                            <p:cond delay="300"/>
                                          </p:stCondLst>
                                        </p:cTn>
                                        <p:tgtEl>
                                          <p:spTgt spid="8"/>
                                        </p:tgtEl>
                                        <p:attrNameLst>
                                          <p:attrName>r</p:attrName>
                                        </p:attrNameLst>
                                      </p:cBhvr>
                                    </p:animRot>
                                    <p:animRot by="120000">
                                      <p:cBhvr>
                                        <p:cTn id="22" dur="100" fill="hold">
                                          <p:stCondLst>
                                            <p:cond delay="400"/>
                                          </p:stCondLst>
                                        </p:cTn>
                                        <p:tgtEl>
                                          <p:spTgt spid="8"/>
                                        </p:tgtEl>
                                        <p:attrNameLst>
                                          <p:attrName>r</p:attrName>
                                        </p:attrNameLst>
                                      </p:cBhvr>
                                    </p:animRot>
                                  </p:childTnLst>
                                </p:cTn>
                              </p:par>
                              <p:par>
                                <p:cTn id="23" presetID="32" presetClass="emph" presetSubtype="0" repeatCount="indefinite" fill="hold" nodeType="withEffect">
                                  <p:stCondLst>
                                    <p:cond delay="200"/>
                                  </p:stCondLst>
                                  <p:childTnLst>
                                    <p:animRot by="120000">
                                      <p:cBhvr>
                                        <p:cTn id="24" dur="50" fill="hold">
                                          <p:stCondLst>
                                            <p:cond delay="0"/>
                                          </p:stCondLst>
                                        </p:cTn>
                                        <p:tgtEl>
                                          <p:spTgt spid="7"/>
                                        </p:tgtEl>
                                        <p:attrNameLst>
                                          <p:attrName>r</p:attrName>
                                        </p:attrNameLst>
                                      </p:cBhvr>
                                    </p:animRot>
                                    <p:animRot by="-240000">
                                      <p:cBhvr>
                                        <p:cTn id="25" dur="100" fill="hold">
                                          <p:stCondLst>
                                            <p:cond delay="100"/>
                                          </p:stCondLst>
                                        </p:cTn>
                                        <p:tgtEl>
                                          <p:spTgt spid="7"/>
                                        </p:tgtEl>
                                        <p:attrNameLst>
                                          <p:attrName>r</p:attrName>
                                        </p:attrNameLst>
                                      </p:cBhvr>
                                    </p:animRot>
                                    <p:animRot by="240000">
                                      <p:cBhvr>
                                        <p:cTn id="26" dur="100" fill="hold">
                                          <p:stCondLst>
                                            <p:cond delay="200"/>
                                          </p:stCondLst>
                                        </p:cTn>
                                        <p:tgtEl>
                                          <p:spTgt spid="7"/>
                                        </p:tgtEl>
                                        <p:attrNameLst>
                                          <p:attrName>r</p:attrName>
                                        </p:attrNameLst>
                                      </p:cBhvr>
                                    </p:animRot>
                                    <p:animRot by="-240000">
                                      <p:cBhvr>
                                        <p:cTn id="27" dur="100" fill="hold">
                                          <p:stCondLst>
                                            <p:cond delay="300"/>
                                          </p:stCondLst>
                                        </p:cTn>
                                        <p:tgtEl>
                                          <p:spTgt spid="7"/>
                                        </p:tgtEl>
                                        <p:attrNameLst>
                                          <p:attrName>r</p:attrName>
                                        </p:attrNameLst>
                                      </p:cBhvr>
                                    </p:animRot>
                                    <p:animRot by="120000">
                                      <p:cBhvr>
                                        <p:cTn id="28" dur="100" fill="hold">
                                          <p:stCondLst>
                                            <p:cond delay="400"/>
                                          </p:stCondLst>
                                        </p:cTn>
                                        <p:tgtEl>
                                          <p:spTgt spid="7"/>
                                        </p:tgtEl>
                                        <p:attrNameLst>
                                          <p:attrName>r</p:attrName>
                                        </p:attrNameLst>
                                      </p:cBhvr>
                                    </p:animRot>
                                  </p:childTnLst>
                                </p:cTn>
                              </p:par>
                              <p:par>
                                <p:cTn id="29" presetID="32" presetClass="emph" presetSubtype="0" repeatCount="indefinite" fill="hold" nodeType="withEffect">
                                  <p:stCondLst>
                                    <p:cond delay="0"/>
                                  </p:stCondLst>
                                  <p:childTnLst>
                                    <p:animRot by="120000">
                                      <p:cBhvr>
                                        <p:cTn id="30" dur="50" fill="hold">
                                          <p:stCondLst>
                                            <p:cond delay="0"/>
                                          </p:stCondLst>
                                        </p:cTn>
                                        <p:tgtEl>
                                          <p:spTgt spid="6"/>
                                        </p:tgtEl>
                                        <p:attrNameLst>
                                          <p:attrName>r</p:attrName>
                                        </p:attrNameLst>
                                      </p:cBhvr>
                                    </p:animRot>
                                    <p:animRot by="-240000">
                                      <p:cBhvr>
                                        <p:cTn id="31" dur="100" fill="hold">
                                          <p:stCondLst>
                                            <p:cond delay="100"/>
                                          </p:stCondLst>
                                        </p:cTn>
                                        <p:tgtEl>
                                          <p:spTgt spid="6"/>
                                        </p:tgtEl>
                                        <p:attrNameLst>
                                          <p:attrName>r</p:attrName>
                                        </p:attrNameLst>
                                      </p:cBhvr>
                                    </p:animRot>
                                    <p:animRot by="240000">
                                      <p:cBhvr>
                                        <p:cTn id="32" dur="100" fill="hold">
                                          <p:stCondLst>
                                            <p:cond delay="200"/>
                                          </p:stCondLst>
                                        </p:cTn>
                                        <p:tgtEl>
                                          <p:spTgt spid="6"/>
                                        </p:tgtEl>
                                        <p:attrNameLst>
                                          <p:attrName>r</p:attrName>
                                        </p:attrNameLst>
                                      </p:cBhvr>
                                    </p:animRot>
                                    <p:animRot by="-240000">
                                      <p:cBhvr>
                                        <p:cTn id="33" dur="100" fill="hold">
                                          <p:stCondLst>
                                            <p:cond delay="300"/>
                                          </p:stCondLst>
                                        </p:cTn>
                                        <p:tgtEl>
                                          <p:spTgt spid="6"/>
                                        </p:tgtEl>
                                        <p:attrNameLst>
                                          <p:attrName>r</p:attrName>
                                        </p:attrNameLst>
                                      </p:cBhvr>
                                    </p:animRot>
                                    <p:animRot by="120000">
                                      <p:cBhvr>
                                        <p:cTn id="34" dur="100" fill="hold">
                                          <p:stCondLst>
                                            <p:cond delay="4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descr="Ảnh có chứa văn bản, bánh xe&#10;&#10;Mô tả được tạo tự động">
            <a:extLst>
              <a:ext uri="{FF2B5EF4-FFF2-40B4-BE49-F238E27FC236}">
                <a16:creationId xmlns:a16="http://schemas.microsoft.com/office/drawing/2014/main" xmlns="" id="{83275D43-FA02-A22A-2675-AC8C0F3B8C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562" y="23247"/>
            <a:ext cx="16459200" cy="8229600"/>
          </a:xfrm>
          <a:prstGeom prst="rect">
            <a:avLst/>
          </a:prstGeom>
        </p:spPr>
      </p:pic>
      <p:pic>
        <p:nvPicPr>
          <p:cNvPr id="3" name="Hình ảnh 2">
            <a:extLst>
              <a:ext uri="{FF2B5EF4-FFF2-40B4-BE49-F238E27FC236}">
                <a16:creationId xmlns:a16="http://schemas.microsoft.com/office/drawing/2014/main" xmlns="" id="{BA98F467-CB91-9D2B-DBE6-E1C21D8565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119" y="1970731"/>
            <a:ext cx="6248942" cy="4334632"/>
          </a:xfrm>
          <a:prstGeom prst="rect">
            <a:avLst/>
          </a:prstGeom>
        </p:spPr>
      </p:pic>
    </p:spTree>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toy, doll&#10;&#10;Description automatically generated">
            <a:extLst>
              <a:ext uri="{FF2B5EF4-FFF2-40B4-BE49-F238E27FC236}">
                <a16:creationId xmlns:a16="http://schemas.microsoft.com/office/drawing/2014/main" xmlns="" id="{935B4C4F-7AD2-5D98-6945-59C37D8092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4937919" y="3733800"/>
            <a:ext cx="7086600" cy="5089467"/>
          </a:xfrm>
          <a:prstGeom prst="rect">
            <a:avLst/>
          </a:prstGeom>
        </p:spPr>
      </p:pic>
      <p:sp>
        <p:nvSpPr>
          <p:cNvPr id="4" name="Speech Bubble: Rectangle with Corners Rounded 3">
            <a:extLst>
              <a:ext uri="{FF2B5EF4-FFF2-40B4-BE49-F238E27FC236}">
                <a16:creationId xmlns:a16="http://schemas.microsoft.com/office/drawing/2014/main" xmlns="" id="{55B729DD-7154-8EAC-686F-F12E7043C4A5}"/>
              </a:ext>
            </a:extLst>
          </p:cNvPr>
          <p:cNvSpPr/>
          <p:nvPr/>
        </p:nvSpPr>
        <p:spPr>
          <a:xfrm>
            <a:off x="295111" y="1638300"/>
            <a:ext cx="6781800" cy="2286000"/>
          </a:xfrm>
          <a:prstGeom prst="wedgeRoundRectCallout">
            <a:avLst>
              <a:gd name="adj1" fmla="val 36760"/>
              <a:gd name="adj2" fmla="val 77246"/>
              <a:gd name="adj3" fmla="val 16667"/>
            </a:avLst>
          </a:prstGeom>
          <a:ln w="38100">
            <a:prstDash val="dashDot"/>
          </a:ln>
        </p:spPr>
        <p:style>
          <a:lnRef idx="2">
            <a:schemeClr val="accent6"/>
          </a:lnRef>
          <a:fillRef idx="1">
            <a:schemeClr val="lt1"/>
          </a:fillRef>
          <a:effectRef idx="0">
            <a:schemeClr val="accent6"/>
          </a:effectRef>
          <a:fontRef idx="minor">
            <a:schemeClr val="dk1"/>
          </a:fontRef>
        </p:style>
        <p:txBody>
          <a:bodyPr rtlCol="0" anchor="ctr"/>
          <a:lstStyle/>
          <a:p>
            <a:pPr marL="0" marR="0" lvl="0" indent="0" defTabSz="1452524"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AvantGarde" panose="00000400000000000000" pitchFamily="2" charset="0"/>
                <a:cs typeface="Times New Roman" panose="02020603050405020304" pitchFamily="18" charset="0"/>
              </a:rPr>
              <a:t>Đố</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AvantGarde" panose="00000400000000000000" pitchFamily="2" charset="0"/>
                <a:cs typeface="Times New Roman" panose="02020603050405020304" pitchFamily="18" charset="0"/>
              </a:rPr>
              <a:t>bạn</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AvantGarde" panose="00000400000000000000" pitchFamily="2" charset="0"/>
                <a:cs typeface="Times New Roman" panose="02020603050405020304" pitchFamily="18" charset="0"/>
              </a:rPr>
              <a:t>nêu</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AvantGarde" panose="00000400000000000000" pitchFamily="2" charset="0"/>
                <a:cs typeface="Times New Roman" panose="02020603050405020304" pitchFamily="18" charset="0"/>
              </a:rPr>
              <a:t>được</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AvantGarde" panose="00000400000000000000" pitchFamily="2" charset="0"/>
                <a:cs typeface="Times New Roman" panose="02020603050405020304" pitchFamily="18" charset="0"/>
              </a:rPr>
              <a:t>một</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AvantGarde" panose="00000400000000000000" pitchFamily="2" charset="0"/>
                <a:cs typeface="Times New Roman" panose="02020603050405020304" pitchFamily="18" charset="0"/>
              </a:rPr>
              <a:t>bài</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AvantGarde" panose="00000400000000000000" pitchFamily="2" charset="0"/>
                <a:cs typeface="Times New Roman" panose="02020603050405020304" pitchFamily="18" charset="0"/>
              </a:rPr>
              <a:t>toán</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AvantGarde" panose="00000400000000000000" pitchFamily="2" charset="0"/>
                <a:cs typeface="Times New Roman" panose="02020603050405020304" pitchFamily="18" charset="0"/>
              </a:rPr>
              <a:t>có</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AvantGarde" panose="00000400000000000000" pitchFamily="2" charset="0"/>
                <a:cs typeface="Times New Roman" panose="02020603050405020304" pitchFamily="18" charset="0"/>
              </a:rPr>
              <a:t>sử</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AvantGarde" panose="00000400000000000000" pitchFamily="2" charset="0"/>
                <a:cs typeface="Times New Roman" panose="02020603050405020304" pitchFamily="18" charset="0"/>
              </a:rPr>
              <a:t>dụng</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AvantGarde" panose="00000400000000000000" pitchFamily="2" charset="0"/>
                <a:cs typeface="Times New Roman" panose="02020603050405020304" pitchFamily="18" charset="0"/>
              </a:rPr>
              <a:t> 2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AvantGarde" panose="00000400000000000000" pitchFamily="2" charset="0"/>
                <a:cs typeface="Times New Roman" panose="02020603050405020304" pitchFamily="18" charset="0"/>
              </a:rPr>
              <a:t>phép</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AvantGarde" panose="00000400000000000000" pitchFamily="2" charset="0"/>
                <a:cs typeface="Times New Roman" panose="02020603050405020304" pitchFamily="18" charset="0"/>
              </a:rPr>
              <a:t>tính</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AvantGarde" panose="00000400000000000000" pitchFamily="2" charset="0"/>
                <a:cs typeface="Times New Roman" panose="02020603050405020304" pitchFamily="18" charset="0"/>
              </a:rPr>
              <a:t>cộng</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AvantGarde" panose="00000400000000000000" pitchFamily="2" charset="0"/>
                <a:cs typeface="Times New Roman" panose="02020603050405020304" pitchFamily="18" charset="0"/>
              </a:rPr>
              <a:t>?</a:t>
            </a:r>
          </a:p>
        </p:txBody>
      </p:sp>
      <p:sp>
        <p:nvSpPr>
          <p:cNvPr id="5" name="Thought Bubble: Cloud 4">
            <a:extLst>
              <a:ext uri="{FF2B5EF4-FFF2-40B4-BE49-F238E27FC236}">
                <a16:creationId xmlns:a16="http://schemas.microsoft.com/office/drawing/2014/main" xmlns="" id="{148008DF-5D10-9992-0952-DC7B9E190CE5}"/>
              </a:ext>
            </a:extLst>
          </p:cNvPr>
          <p:cNvSpPr/>
          <p:nvPr/>
        </p:nvSpPr>
        <p:spPr>
          <a:xfrm>
            <a:off x="9205119" y="1981200"/>
            <a:ext cx="6781800" cy="2286000"/>
          </a:xfrm>
          <a:prstGeom prst="cloudCallout">
            <a:avLst>
              <a:gd name="adj1" fmla="val -27259"/>
              <a:gd name="adj2" fmla="val 94022"/>
            </a:avLst>
          </a:prstGeom>
          <a:ln w="38100">
            <a:solidFill>
              <a:srgbClr val="0000FF"/>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1452524"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AvantGarde" panose="00000400000000000000" pitchFamily="2" charset="0"/>
                <a:cs typeface="Times New Roman" panose="02020603050405020304" pitchFamily="18" charset="0"/>
              </a:rPr>
              <a:t>???</a:t>
            </a:r>
          </a:p>
        </p:txBody>
      </p:sp>
      <p:sp>
        <p:nvSpPr>
          <p:cNvPr id="6" name="TextBox 5">
            <a:extLst>
              <a:ext uri="{FF2B5EF4-FFF2-40B4-BE49-F238E27FC236}">
                <a16:creationId xmlns:a16="http://schemas.microsoft.com/office/drawing/2014/main" xmlns="" id="{724FF049-4D54-C382-7171-132EC6242925}"/>
              </a:ext>
            </a:extLst>
          </p:cNvPr>
          <p:cNvSpPr txBox="1"/>
          <p:nvPr/>
        </p:nvSpPr>
        <p:spPr>
          <a:xfrm>
            <a:off x="3528219" y="152400"/>
            <a:ext cx="7658100" cy="1015663"/>
          </a:xfrm>
          <a:prstGeom prst="rect">
            <a:avLst/>
          </a:prstGeom>
          <a:noFill/>
        </p:spPr>
        <p:txBody>
          <a:bodyPr wrap="square" rtlCol="0">
            <a:spAutoFit/>
          </a:bodyPr>
          <a:lstStyle/>
          <a:p>
            <a:pPr marL="0" marR="0" lvl="0" indent="0" algn="ctr" defTabSz="1452524"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28575">
                  <a:solidFill>
                    <a:srgbClr val="ED7D31"/>
                  </a:solidFill>
                  <a:prstDash val="solid"/>
                </a:ln>
                <a:solidFill>
                  <a:srgbClr val="FF0000"/>
                </a:solidFill>
                <a:effectLst/>
                <a:uLnTx/>
                <a:uFillTx/>
                <a:latin typeface="Times New Roman" panose="02020603050405020304" pitchFamily="18" charset="0"/>
                <a:cs typeface="Times New Roman" panose="02020603050405020304" pitchFamily="18" charset="0"/>
              </a:rPr>
              <a:t>TRÒ CHƠI: </a:t>
            </a:r>
            <a:r>
              <a:rPr kumimoji="0" lang="en-US" sz="6000" b="1" i="0" u="none" strike="noStrike" kern="1200" cap="none" spc="0" normalizeH="0" baseline="0" noProof="0" dirty="0">
                <a:ln w="28575">
                  <a:solidFill>
                    <a:srgbClr val="ED7D31"/>
                  </a:solidFill>
                  <a:prstDash val="solid"/>
                </a:ln>
                <a:solidFill>
                  <a:srgbClr val="ED7D31">
                    <a:lumMod val="40000"/>
                    <a:lumOff val="60000"/>
                  </a:srgbClr>
                </a:solidFill>
                <a:effectLst/>
                <a:uLnTx/>
                <a:uFillTx/>
                <a:latin typeface="Times New Roman" panose="02020603050405020304" pitchFamily="18" charset="0"/>
                <a:cs typeface="Times New Roman" panose="02020603050405020304" pitchFamily="18" charset="0"/>
              </a:rPr>
              <a:t>ĐỐ BẠN</a:t>
            </a:r>
          </a:p>
        </p:txBody>
      </p:sp>
    </p:spTree>
    <p:extLst>
      <p:ext uri="{BB962C8B-B14F-4D97-AF65-F5344CB8AC3E}">
        <p14:creationId xmlns:p14="http://schemas.microsoft.com/office/powerpoint/2010/main" val="270258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randombar(horizont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descr="Ảnh có chứa văn bản, bánh xe&#10;&#10;Mô tả được tạo tự động">
            <a:extLst>
              <a:ext uri="{FF2B5EF4-FFF2-40B4-BE49-F238E27FC236}">
                <a16:creationId xmlns:a16="http://schemas.microsoft.com/office/drawing/2014/main" xmlns="" id="{43A58121-A39B-E83D-21B3-7F2460058A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562" y="23247"/>
            <a:ext cx="16459200" cy="8229600"/>
          </a:xfrm>
          <a:prstGeom prst="rect">
            <a:avLst/>
          </a:prstGeom>
        </p:spPr>
      </p:pic>
      <p:pic>
        <p:nvPicPr>
          <p:cNvPr id="3" name="Hình ảnh 2">
            <a:extLst>
              <a:ext uri="{FF2B5EF4-FFF2-40B4-BE49-F238E27FC236}">
                <a16:creationId xmlns:a16="http://schemas.microsoft.com/office/drawing/2014/main" xmlns="" id="{4135194A-EA04-6AD2-1CA3-4AD7BE23DE0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66519" y="1968404"/>
            <a:ext cx="6248461" cy="4339286"/>
          </a:xfrm>
          <a:prstGeom prst="rect">
            <a:avLst/>
          </a:prstGeom>
        </p:spPr>
      </p:pic>
    </p:spTree>
    <p:extLst>
      <p:ext uri="{BB962C8B-B14F-4D97-AF65-F5344CB8AC3E}">
        <p14:creationId xmlns:p14="http://schemas.microsoft.com/office/powerpoint/2010/main" val="37733392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oán lớp 3 trang 84, 85, 86 Giải bài toán có đến hai bước tính | Cánh diều">
            <a:extLst>
              <a:ext uri="{FF2B5EF4-FFF2-40B4-BE49-F238E27FC236}">
                <a16:creationId xmlns:a16="http://schemas.microsoft.com/office/drawing/2014/main" xmlns="" id="{8BA3553C-D8E8-A04F-5D8A-C32CB0370880}"/>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639" b="89157" l="3261" r="92935">
                        <a14:foregroundMark x1="16304" y1="56627" x2="16304" y2="57831"/>
                        <a14:foregroundMark x1="15761" y1="54217" x2="7609" y2="72289"/>
                        <a14:foregroundMark x1="11413" y1="74699" x2="46739" y2="73494"/>
                        <a14:foregroundMark x1="70109" y1="73494" x2="78804" y2="73494"/>
                        <a14:foregroundMark x1="78804" y1="73494" x2="86413" y2="69880"/>
                        <a14:foregroundMark x1="86413" y1="57831" x2="90217" y2="69880"/>
                        <a14:foregroundMark x1="91848" y1="66265" x2="92935" y2="81928"/>
                        <a14:foregroundMark x1="28804" y1="89157" x2="28804" y2="89157"/>
                        <a14:foregroundMark x1="64130" y1="90361" x2="64130" y2="90361"/>
                        <a14:foregroundMark x1="75543" y1="90361" x2="75543" y2="90361"/>
                        <a14:foregroundMark x1="3261" y1="73494" x2="3261" y2="73494"/>
                      </a14:backgroundRemoval>
                    </a14:imgEffect>
                  </a14:imgLayer>
                </a14:imgProps>
              </a:ext>
              <a:ext uri="{28A0092B-C50C-407E-A947-70E740481C1C}">
                <a14:useLocalDpi xmlns:a14="http://schemas.microsoft.com/office/drawing/2010/main" val="0"/>
              </a:ext>
            </a:extLst>
          </a:blip>
          <a:srcRect/>
          <a:stretch>
            <a:fillRect/>
          </a:stretch>
        </p:blipFill>
        <p:spPr bwMode="auto">
          <a:xfrm>
            <a:off x="11872119" y="155877"/>
            <a:ext cx="4373887" cy="2632662"/>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xmlns="" id="{8F1F873B-84B4-D254-C914-AF8A7EBC12B0}"/>
              </a:ext>
            </a:extLst>
          </p:cNvPr>
          <p:cNvSpPr txBox="1"/>
          <p:nvPr/>
        </p:nvSpPr>
        <p:spPr>
          <a:xfrm>
            <a:off x="225352" y="1037464"/>
            <a:ext cx="12103962" cy="1754326"/>
          </a:xfrm>
          <a:prstGeom prst="rect">
            <a:avLst/>
          </a:prstGeom>
          <a:noFill/>
        </p:spPr>
        <p:txBody>
          <a:bodyPr wrap="square">
            <a:spAutoFit/>
          </a:bodyPr>
          <a:lstStyle/>
          <a:p>
            <a:r>
              <a:rPr lang="en-US" sz="3600" b="1" dirty="0" err="1">
                <a:ln>
                  <a:solidFill>
                    <a:sysClr val="windowText" lastClr="000000"/>
                  </a:solidFill>
                </a:ln>
                <a:latin typeface="Times New Roman" panose="02020603050405020304" pitchFamily="18" charset="0"/>
                <a:ea typeface="AvantGarde" panose="00000400000000000000" pitchFamily="2" charset="0"/>
                <a:cs typeface="Times New Roman" panose="02020603050405020304" pitchFamily="18" charset="0"/>
              </a:rPr>
              <a:t>Mẫu</a:t>
            </a:r>
            <a:r>
              <a:rPr lang="en-US" sz="3600" b="1" dirty="0">
                <a:ln>
                  <a:solidFill>
                    <a:sysClr val="windowText" lastClr="000000"/>
                  </a:solidFill>
                </a:ln>
                <a:latin typeface="Times New Roman" panose="02020603050405020304" pitchFamily="18" charset="0"/>
                <a:ea typeface="AvantGarde" panose="00000400000000000000" pitchFamily="2" charset="0"/>
                <a:cs typeface="Times New Roman" panose="02020603050405020304" pitchFamily="18" charset="0"/>
              </a:rPr>
              <a:t>:</a:t>
            </a:r>
          </a:p>
          <a:p>
            <a:r>
              <a:rPr lang="en-US" sz="3600" dirty="0" err="1">
                <a:latin typeface="Times New Roman" panose="02020603050405020304" pitchFamily="18" charset="0"/>
                <a:ea typeface="AvantGarde" panose="00000400000000000000" pitchFamily="2" charset="0"/>
                <a:cs typeface="Times New Roman" panose="02020603050405020304" pitchFamily="18" charset="0"/>
              </a:rPr>
              <a:t>Sóc</a:t>
            </a:r>
            <a:r>
              <a:rPr lang="en-US" sz="3600" dirty="0">
                <a:latin typeface="Times New Roman" panose="02020603050405020304" pitchFamily="18" charset="0"/>
                <a:ea typeface="AvantGarde" panose="00000400000000000000" pitchFamily="2" charset="0"/>
                <a:cs typeface="Times New Roman" panose="02020603050405020304" pitchFamily="18" charset="0"/>
              </a:rPr>
              <a:t> </a:t>
            </a:r>
            <a:r>
              <a:rPr lang="en-US" sz="3600" dirty="0" err="1">
                <a:latin typeface="Times New Roman" panose="02020603050405020304" pitchFamily="18" charset="0"/>
                <a:ea typeface="AvantGarde" panose="00000400000000000000" pitchFamily="2" charset="0"/>
                <a:cs typeface="Times New Roman" panose="02020603050405020304" pitchFamily="18" charset="0"/>
              </a:rPr>
              <a:t>em</a:t>
            </a:r>
            <a:r>
              <a:rPr lang="en-US" sz="3600" dirty="0">
                <a:latin typeface="Times New Roman" panose="02020603050405020304" pitchFamily="18" charset="0"/>
                <a:ea typeface="AvantGarde" panose="00000400000000000000" pitchFamily="2" charset="0"/>
                <a:cs typeface="Times New Roman" panose="02020603050405020304" pitchFamily="18" charset="0"/>
              </a:rPr>
              <a:t> </a:t>
            </a:r>
            <a:r>
              <a:rPr lang="en-US" sz="3600" dirty="0" err="1">
                <a:latin typeface="Times New Roman" panose="02020603050405020304" pitchFamily="18" charset="0"/>
                <a:ea typeface="AvantGarde" panose="00000400000000000000" pitchFamily="2" charset="0"/>
                <a:cs typeface="Times New Roman" panose="02020603050405020304" pitchFamily="18" charset="0"/>
              </a:rPr>
              <a:t>có</a:t>
            </a:r>
            <a:r>
              <a:rPr lang="en-US" sz="3600" dirty="0">
                <a:latin typeface="Times New Roman" panose="02020603050405020304" pitchFamily="18" charset="0"/>
                <a:ea typeface="AvantGarde" panose="00000400000000000000" pitchFamily="2" charset="0"/>
                <a:cs typeface="Times New Roman" panose="02020603050405020304" pitchFamily="18" charset="0"/>
              </a:rPr>
              <a:t> 8 </a:t>
            </a:r>
            <a:r>
              <a:rPr lang="en-US" sz="3600" dirty="0" err="1">
                <a:latin typeface="Times New Roman" panose="02020603050405020304" pitchFamily="18" charset="0"/>
                <a:ea typeface="AvantGarde" panose="00000400000000000000" pitchFamily="2" charset="0"/>
                <a:cs typeface="Times New Roman" panose="02020603050405020304" pitchFamily="18" charset="0"/>
              </a:rPr>
              <a:t>quả</a:t>
            </a:r>
            <a:r>
              <a:rPr lang="en-US" sz="3600" dirty="0">
                <a:latin typeface="Times New Roman" panose="02020603050405020304" pitchFamily="18" charset="0"/>
                <a:ea typeface="AvantGarde" panose="00000400000000000000" pitchFamily="2" charset="0"/>
                <a:cs typeface="Times New Roman" panose="02020603050405020304" pitchFamily="18" charset="0"/>
              </a:rPr>
              <a:t> </a:t>
            </a:r>
            <a:r>
              <a:rPr lang="en-US" sz="3600" dirty="0" err="1">
                <a:latin typeface="Times New Roman" panose="02020603050405020304" pitchFamily="18" charset="0"/>
                <a:ea typeface="AvantGarde" panose="00000400000000000000" pitchFamily="2" charset="0"/>
                <a:cs typeface="Times New Roman" panose="02020603050405020304" pitchFamily="18" charset="0"/>
              </a:rPr>
              <a:t>thông</a:t>
            </a:r>
            <a:r>
              <a:rPr lang="en-US" sz="3600" dirty="0">
                <a:latin typeface="Times New Roman" panose="02020603050405020304" pitchFamily="18" charset="0"/>
                <a:ea typeface="AvantGarde" panose="00000400000000000000" pitchFamily="2" charset="0"/>
                <a:cs typeface="Times New Roman" panose="02020603050405020304" pitchFamily="18" charset="0"/>
              </a:rPr>
              <a:t>, </a:t>
            </a:r>
            <a:r>
              <a:rPr lang="en-US" sz="3600" dirty="0" err="1">
                <a:latin typeface="Times New Roman" panose="02020603050405020304" pitchFamily="18" charset="0"/>
                <a:ea typeface="AvantGarde" panose="00000400000000000000" pitchFamily="2" charset="0"/>
                <a:cs typeface="Times New Roman" panose="02020603050405020304" pitchFamily="18" charset="0"/>
              </a:rPr>
              <a:t>sóc</a:t>
            </a:r>
            <a:r>
              <a:rPr lang="en-US" sz="3600" dirty="0">
                <a:latin typeface="Times New Roman" panose="02020603050405020304" pitchFamily="18" charset="0"/>
                <a:ea typeface="AvantGarde" panose="00000400000000000000" pitchFamily="2" charset="0"/>
                <a:cs typeface="Times New Roman" panose="02020603050405020304" pitchFamily="18" charset="0"/>
              </a:rPr>
              <a:t> </a:t>
            </a:r>
            <a:r>
              <a:rPr lang="en-US" sz="3600" dirty="0" err="1">
                <a:latin typeface="Times New Roman" panose="02020603050405020304" pitchFamily="18" charset="0"/>
                <a:ea typeface="AvantGarde" panose="00000400000000000000" pitchFamily="2" charset="0"/>
                <a:cs typeface="Times New Roman" panose="02020603050405020304" pitchFamily="18" charset="0"/>
              </a:rPr>
              <a:t>anh</a:t>
            </a:r>
            <a:r>
              <a:rPr lang="en-US" sz="3600" dirty="0">
                <a:latin typeface="Times New Roman" panose="02020603050405020304" pitchFamily="18" charset="0"/>
                <a:ea typeface="AvantGarde" panose="00000400000000000000" pitchFamily="2" charset="0"/>
                <a:cs typeface="Times New Roman" panose="02020603050405020304" pitchFamily="18" charset="0"/>
              </a:rPr>
              <a:t> </a:t>
            </a:r>
            <a:r>
              <a:rPr lang="en-US" sz="3600" dirty="0" err="1">
                <a:latin typeface="Times New Roman" panose="02020603050405020304" pitchFamily="18" charset="0"/>
                <a:ea typeface="AvantGarde" panose="00000400000000000000" pitchFamily="2" charset="0"/>
                <a:cs typeface="Times New Roman" panose="02020603050405020304" pitchFamily="18" charset="0"/>
              </a:rPr>
              <a:t>có</a:t>
            </a:r>
            <a:r>
              <a:rPr lang="en-US" sz="3600" dirty="0">
                <a:latin typeface="Times New Roman" panose="02020603050405020304" pitchFamily="18" charset="0"/>
                <a:ea typeface="AvantGarde" panose="00000400000000000000" pitchFamily="2" charset="0"/>
                <a:cs typeface="Times New Roman" panose="02020603050405020304" pitchFamily="18" charset="0"/>
              </a:rPr>
              <a:t> </a:t>
            </a:r>
            <a:r>
              <a:rPr lang="en-US" sz="3600" dirty="0" err="1">
                <a:latin typeface="Times New Roman" panose="02020603050405020304" pitchFamily="18" charset="0"/>
                <a:ea typeface="AvantGarde" panose="00000400000000000000" pitchFamily="2" charset="0"/>
                <a:cs typeface="Times New Roman" panose="02020603050405020304" pitchFamily="18" charset="0"/>
              </a:rPr>
              <a:t>số</a:t>
            </a:r>
            <a:r>
              <a:rPr lang="en-US" sz="3600" dirty="0">
                <a:latin typeface="Times New Roman" panose="02020603050405020304" pitchFamily="18" charset="0"/>
                <a:ea typeface="AvantGarde" panose="00000400000000000000" pitchFamily="2" charset="0"/>
                <a:cs typeface="Times New Roman" panose="02020603050405020304" pitchFamily="18" charset="0"/>
              </a:rPr>
              <a:t> </a:t>
            </a:r>
            <a:r>
              <a:rPr lang="en-US" sz="3600" dirty="0" err="1">
                <a:latin typeface="Times New Roman" panose="02020603050405020304" pitchFamily="18" charset="0"/>
                <a:ea typeface="AvantGarde" panose="00000400000000000000" pitchFamily="2" charset="0"/>
                <a:cs typeface="Times New Roman" panose="02020603050405020304" pitchFamily="18" charset="0"/>
              </a:rPr>
              <a:t>quả</a:t>
            </a:r>
            <a:r>
              <a:rPr lang="en-US" sz="3600" dirty="0">
                <a:latin typeface="Times New Roman" panose="02020603050405020304" pitchFamily="18" charset="0"/>
                <a:ea typeface="AvantGarde" panose="00000400000000000000" pitchFamily="2" charset="0"/>
                <a:cs typeface="Times New Roman" panose="02020603050405020304" pitchFamily="18" charset="0"/>
              </a:rPr>
              <a:t> </a:t>
            </a:r>
            <a:r>
              <a:rPr lang="en-US" sz="3600" dirty="0" err="1">
                <a:latin typeface="Times New Roman" panose="02020603050405020304" pitchFamily="18" charset="0"/>
                <a:ea typeface="AvantGarde" panose="00000400000000000000" pitchFamily="2" charset="0"/>
                <a:cs typeface="Times New Roman" panose="02020603050405020304" pitchFamily="18" charset="0"/>
              </a:rPr>
              <a:t>thông</a:t>
            </a:r>
            <a:r>
              <a:rPr lang="en-US" sz="3600" dirty="0">
                <a:latin typeface="Times New Roman" panose="02020603050405020304" pitchFamily="18" charset="0"/>
                <a:ea typeface="AvantGarde" panose="00000400000000000000" pitchFamily="2" charset="0"/>
                <a:cs typeface="Times New Roman" panose="02020603050405020304" pitchFamily="18" charset="0"/>
              </a:rPr>
              <a:t> </a:t>
            </a:r>
            <a:r>
              <a:rPr lang="en-US" sz="3600" dirty="0" err="1">
                <a:latin typeface="Times New Roman" panose="02020603050405020304" pitchFamily="18" charset="0"/>
                <a:ea typeface="AvantGarde" panose="00000400000000000000" pitchFamily="2" charset="0"/>
                <a:cs typeface="Times New Roman" panose="02020603050405020304" pitchFamily="18" charset="0"/>
              </a:rPr>
              <a:t>gấp</a:t>
            </a:r>
            <a:r>
              <a:rPr lang="en-US" sz="3600" dirty="0">
                <a:latin typeface="Times New Roman" panose="02020603050405020304" pitchFamily="18" charset="0"/>
                <a:ea typeface="AvantGarde" panose="00000400000000000000" pitchFamily="2" charset="0"/>
                <a:cs typeface="Times New Roman" panose="02020603050405020304" pitchFamily="18" charset="0"/>
              </a:rPr>
              <a:t> 3 </a:t>
            </a:r>
            <a:r>
              <a:rPr lang="en-US" sz="3600" dirty="0" err="1">
                <a:latin typeface="Times New Roman" panose="02020603050405020304" pitchFamily="18" charset="0"/>
                <a:ea typeface="AvantGarde" panose="00000400000000000000" pitchFamily="2" charset="0"/>
                <a:cs typeface="Times New Roman" panose="02020603050405020304" pitchFamily="18" charset="0"/>
              </a:rPr>
              <a:t>lần</a:t>
            </a:r>
            <a:r>
              <a:rPr lang="en-US" sz="3600" dirty="0">
                <a:latin typeface="Times New Roman" panose="02020603050405020304" pitchFamily="18" charset="0"/>
                <a:ea typeface="AvantGarde" panose="00000400000000000000" pitchFamily="2" charset="0"/>
                <a:cs typeface="Times New Roman" panose="02020603050405020304" pitchFamily="18" charset="0"/>
              </a:rPr>
              <a:t> </a:t>
            </a:r>
            <a:r>
              <a:rPr lang="en-US" sz="3600" dirty="0" err="1">
                <a:latin typeface="Times New Roman" panose="02020603050405020304" pitchFamily="18" charset="0"/>
                <a:ea typeface="AvantGarde" panose="00000400000000000000" pitchFamily="2" charset="0"/>
                <a:cs typeface="Times New Roman" panose="02020603050405020304" pitchFamily="18" charset="0"/>
              </a:rPr>
              <a:t>sóc</a:t>
            </a:r>
            <a:r>
              <a:rPr lang="en-US" sz="3600" dirty="0">
                <a:latin typeface="Times New Roman" panose="02020603050405020304" pitchFamily="18" charset="0"/>
                <a:ea typeface="AvantGarde" panose="00000400000000000000" pitchFamily="2" charset="0"/>
                <a:cs typeface="Times New Roman" panose="02020603050405020304" pitchFamily="18" charset="0"/>
              </a:rPr>
              <a:t> </a:t>
            </a:r>
            <a:r>
              <a:rPr lang="en-US" sz="3600" dirty="0" err="1">
                <a:latin typeface="Times New Roman" panose="02020603050405020304" pitchFamily="18" charset="0"/>
                <a:ea typeface="AvantGarde" panose="00000400000000000000" pitchFamily="2" charset="0"/>
                <a:cs typeface="Times New Roman" panose="02020603050405020304" pitchFamily="18" charset="0"/>
              </a:rPr>
              <a:t>em</a:t>
            </a:r>
            <a:r>
              <a:rPr lang="en-US" sz="3600" dirty="0">
                <a:latin typeface="Times New Roman" panose="02020603050405020304" pitchFamily="18" charset="0"/>
                <a:ea typeface="AvantGarde" panose="00000400000000000000" pitchFamily="2" charset="0"/>
                <a:cs typeface="Times New Roman" panose="02020603050405020304" pitchFamily="18" charset="0"/>
              </a:rPr>
              <a:t>. </a:t>
            </a:r>
            <a:r>
              <a:rPr lang="en-US" sz="3600" dirty="0" err="1">
                <a:latin typeface="Times New Roman" panose="02020603050405020304" pitchFamily="18" charset="0"/>
                <a:ea typeface="AvantGarde" panose="00000400000000000000" pitchFamily="2" charset="0"/>
                <a:cs typeface="Times New Roman" panose="02020603050405020304" pitchFamily="18" charset="0"/>
              </a:rPr>
              <a:t>Hỏi</a:t>
            </a:r>
            <a:r>
              <a:rPr lang="en-US" sz="3600" dirty="0">
                <a:latin typeface="Times New Roman" panose="02020603050405020304" pitchFamily="18" charset="0"/>
                <a:ea typeface="AvantGarde" panose="00000400000000000000" pitchFamily="2" charset="0"/>
                <a:cs typeface="Times New Roman" panose="02020603050405020304" pitchFamily="18" charset="0"/>
              </a:rPr>
              <a:t> </a:t>
            </a:r>
            <a:r>
              <a:rPr lang="en-US" sz="3600" dirty="0" err="1">
                <a:latin typeface="Times New Roman" panose="02020603050405020304" pitchFamily="18" charset="0"/>
                <a:ea typeface="AvantGarde" panose="00000400000000000000" pitchFamily="2" charset="0"/>
                <a:cs typeface="Times New Roman" panose="02020603050405020304" pitchFamily="18" charset="0"/>
              </a:rPr>
              <a:t>cả</a:t>
            </a:r>
            <a:r>
              <a:rPr lang="en-US" sz="3600" dirty="0">
                <a:latin typeface="Times New Roman" panose="02020603050405020304" pitchFamily="18" charset="0"/>
                <a:ea typeface="AvantGarde" panose="00000400000000000000" pitchFamily="2" charset="0"/>
                <a:cs typeface="Times New Roman" panose="02020603050405020304" pitchFamily="18" charset="0"/>
              </a:rPr>
              <a:t> </a:t>
            </a:r>
            <a:r>
              <a:rPr lang="en-US" sz="3600" dirty="0" err="1">
                <a:latin typeface="Times New Roman" panose="02020603050405020304" pitchFamily="18" charset="0"/>
                <a:ea typeface="AvantGarde" panose="00000400000000000000" pitchFamily="2" charset="0"/>
                <a:cs typeface="Times New Roman" panose="02020603050405020304" pitchFamily="18" charset="0"/>
              </a:rPr>
              <a:t>hai</a:t>
            </a:r>
            <a:r>
              <a:rPr lang="en-US" sz="3600" dirty="0">
                <a:latin typeface="Times New Roman" panose="02020603050405020304" pitchFamily="18" charset="0"/>
                <a:ea typeface="AvantGarde" panose="00000400000000000000" pitchFamily="2" charset="0"/>
                <a:cs typeface="Times New Roman" panose="02020603050405020304" pitchFamily="18" charset="0"/>
              </a:rPr>
              <a:t> </a:t>
            </a:r>
            <a:r>
              <a:rPr lang="en-US" sz="3600" dirty="0" err="1">
                <a:latin typeface="Times New Roman" panose="02020603050405020304" pitchFamily="18" charset="0"/>
                <a:ea typeface="AvantGarde" panose="00000400000000000000" pitchFamily="2" charset="0"/>
                <a:cs typeface="Times New Roman" panose="02020603050405020304" pitchFamily="18" charset="0"/>
              </a:rPr>
              <a:t>anh</a:t>
            </a:r>
            <a:r>
              <a:rPr lang="en-US" sz="3600" dirty="0">
                <a:latin typeface="Times New Roman" panose="02020603050405020304" pitchFamily="18" charset="0"/>
                <a:ea typeface="AvantGarde" panose="00000400000000000000" pitchFamily="2" charset="0"/>
                <a:cs typeface="Times New Roman" panose="02020603050405020304" pitchFamily="18" charset="0"/>
              </a:rPr>
              <a:t> </a:t>
            </a:r>
            <a:r>
              <a:rPr lang="en-US" sz="3600" dirty="0" err="1">
                <a:latin typeface="Times New Roman" panose="02020603050405020304" pitchFamily="18" charset="0"/>
                <a:ea typeface="AvantGarde" panose="00000400000000000000" pitchFamily="2" charset="0"/>
                <a:cs typeface="Times New Roman" panose="02020603050405020304" pitchFamily="18" charset="0"/>
              </a:rPr>
              <a:t>em</a:t>
            </a:r>
            <a:r>
              <a:rPr lang="en-US" sz="3600" dirty="0">
                <a:latin typeface="Times New Roman" panose="02020603050405020304" pitchFamily="18" charset="0"/>
                <a:ea typeface="AvantGarde" panose="00000400000000000000" pitchFamily="2" charset="0"/>
                <a:cs typeface="Times New Roman" panose="02020603050405020304" pitchFamily="18" charset="0"/>
              </a:rPr>
              <a:t> </a:t>
            </a:r>
            <a:r>
              <a:rPr lang="en-US" sz="3600" dirty="0" err="1">
                <a:latin typeface="Times New Roman" panose="02020603050405020304" pitchFamily="18" charset="0"/>
                <a:ea typeface="AvantGarde" panose="00000400000000000000" pitchFamily="2" charset="0"/>
                <a:cs typeface="Times New Roman" panose="02020603050405020304" pitchFamily="18" charset="0"/>
              </a:rPr>
              <a:t>nhà</a:t>
            </a:r>
            <a:r>
              <a:rPr lang="en-US" sz="3600" dirty="0">
                <a:latin typeface="Times New Roman" panose="02020603050405020304" pitchFamily="18" charset="0"/>
                <a:ea typeface="AvantGarde" panose="00000400000000000000" pitchFamily="2" charset="0"/>
                <a:cs typeface="Times New Roman" panose="02020603050405020304" pitchFamily="18" charset="0"/>
              </a:rPr>
              <a:t> </a:t>
            </a:r>
            <a:r>
              <a:rPr lang="en-US" sz="3600" dirty="0" err="1">
                <a:latin typeface="Times New Roman" panose="02020603050405020304" pitchFamily="18" charset="0"/>
                <a:ea typeface="AvantGarde" panose="00000400000000000000" pitchFamily="2" charset="0"/>
                <a:cs typeface="Times New Roman" panose="02020603050405020304" pitchFamily="18" charset="0"/>
              </a:rPr>
              <a:t>sóc</a:t>
            </a:r>
            <a:r>
              <a:rPr lang="en-US" sz="3600" dirty="0">
                <a:latin typeface="Times New Roman" panose="02020603050405020304" pitchFamily="18" charset="0"/>
                <a:ea typeface="AvantGarde" panose="00000400000000000000" pitchFamily="2" charset="0"/>
                <a:cs typeface="Times New Roman" panose="02020603050405020304" pitchFamily="18" charset="0"/>
              </a:rPr>
              <a:t> </a:t>
            </a:r>
            <a:r>
              <a:rPr lang="en-US" sz="3600" dirty="0" err="1">
                <a:latin typeface="Times New Roman" panose="02020603050405020304" pitchFamily="18" charset="0"/>
                <a:ea typeface="AvantGarde" panose="00000400000000000000" pitchFamily="2" charset="0"/>
                <a:cs typeface="Times New Roman" panose="02020603050405020304" pitchFamily="18" charset="0"/>
              </a:rPr>
              <a:t>có</a:t>
            </a:r>
            <a:r>
              <a:rPr lang="en-US" sz="3600" dirty="0">
                <a:latin typeface="Times New Roman" panose="02020603050405020304" pitchFamily="18" charset="0"/>
                <a:ea typeface="AvantGarde" panose="00000400000000000000" pitchFamily="2" charset="0"/>
                <a:cs typeface="Times New Roman" panose="02020603050405020304" pitchFamily="18" charset="0"/>
              </a:rPr>
              <a:t> bao </a:t>
            </a:r>
            <a:r>
              <a:rPr lang="en-US" sz="3600" dirty="0" err="1">
                <a:latin typeface="Times New Roman" panose="02020603050405020304" pitchFamily="18" charset="0"/>
                <a:ea typeface="AvantGarde" panose="00000400000000000000" pitchFamily="2" charset="0"/>
                <a:cs typeface="Times New Roman" panose="02020603050405020304" pitchFamily="18" charset="0"/>
              </a:rPr>
              <a:t>nhiêu</a:t>
            </a:r>
            <a:r>
              <a:rPr lang="en-US" sz="3600" dirty="0">
                <a:latin typeface="Times New Roman" panose="02020603050405020304" pitchFamily="18" charset="0"/>
                <a:ea typeface="AvantGarde" panose="00000400000000000000" pitchFamily="2" charset="0"/>
                <a:cs typeface="Times New Roman" panose="02020603050405020304" pitchFamily="18" charset="0"/>
              </a:rPr>
              <a:t> </a:t>
            </a:r>
            <a:r>
              <a:rPr lang="en-US" sz="3600" dirty="0" err="1">
                <a:latin typeface="Times New Roman" panose="02020603050405020304" pitchFamily="18" charset="0"/>
                <a:ea typeface="AvantGarde" panose="00000400000000000000" pitchFamily="2" charset="0"/>
                <a:cs typeface="Times New Roman" panose="02020603050405020304" pitchFamily="18" charset="0"/>
              </a:rPr>
              <a:t>quả</a:t>
            </a:r>
            <a:r>
              <a:rPr lang="en-US" sz="3600" dirty="0">
                <a:latin typeface="Times New Roman" panose="02020603050405020304" pitchFamily="18" charset="0"/>
                <a:ea typeface="AvantGarde" panose="00000400000000000000" pitchFamily="2" charset="0"/>
                <a:cs typeface="Times New Roman" panose="02020603050405020304" pitchFamily="18" charset="0"/>
              </a:rPr>
              <a:t> </a:t>
            </a:r>
            <a:r>
              <a:rPr lang="en-US" sz="3600" dirty="0" err="1">
                <a:latin typeface="Times New Roman" panose="02020603050405020304" pitchFamily="18" charset="0"/>
                <a:ea typeface="AvantGarde" panose="00000400000000000000" pitchFamily="2" charset="0"/>
                <a:cs typeface="Times New Roman" panose="02020603050405020304" pitchFamily="18" charset="0"/>
              </a:rPr>
              <a:t>thông</a:t>
            </a:r>
            <a:r>
              <a:rPr lang="en-US" sz="3600" dirty="0">
                <a:latin typeface="Times New Roman" panose="02020603050405020304" pitchFamily="18" charset="0"/>
                <a:ea typeface="AvantGarde" panose="00000400000000000000" pitchFamily="2" charset="0"/>
                <a:cs typeface="Times New Roman" panose="02020603050405020304" pitchFamily="18" charset="0"/>
              </a:rPr>
              <a:t>?</a:t>
            </a:r>
          </a:p>
        </p:txBody>
      </p:sp>
      <p:sp>
        <p:nvSpPr>
          <p:cNvPr id="15" name="TextBox 14">
            <a:extLst>
              <a:ext uri="{FF2B5EF4-FFF2-40B4-BE49-F238E27FC236}">
                <a16:creationId xmlns:a16="http://schemas.microsoft.com/office/drawing/2014/main" xmlns="" id="{A86E4F66-B917-3EA8-F104-5F0DBAE9F94C}"/>
              </a:ext>
            </a:extLst>
          </p:cNvPr>
          <p:cNvSpPr txBox="1"/>
          <p:nvPr/>
        </p:nvSpPr>
        <p:spPr>
          <a:xfrm>
            <a:off x="3337717" y="2890317"/>
            <a:ext cx="8991597" cy="4978735"/>
          </a:xfrm>
          <a:prstGeom prst="rect">
            <a:avLst/>
          </a:prstGeom>
          <a:noFill/>
        </p:spPr>
        <p:txBody>
          <a:bodyPr wrap="square">
            <a:spAutoFit/>
          </a:bodyPr>
          <a:lstStyle/>
          <a:p>
            <a:pPr algn="ctr">
              <a:lnSpc>
                <a:spcPct val="150000"/>
              </a:lnSpc>
            </a:pPr>
            <a:r>
              <a:rPr lang="en-US" sz="3600" b="1" u="sng" dirty="0" err="1">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Bài</a:t>
            </a:r>
            <a:r>
              <a:rPr lang="en-US" sz="3600" b="1" u="sng" dirty="0">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u="sng" dirty="0" err="1">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giải</a:t>
            </a:r>
            <a:endParaRPr lang="en-US" sz="3600" b="1" u="sng" dirty="0">
              <a:solidFill>
                <a:srgbClr val="C00000"/>
              </a:solidFill>
              <a:latin typeface="Times New Roman" panose="02020603050405020304" pitchFamily="18" charset="0"/>
              <a:ea typeface="AvantGarde" panose="00000400000000000000" pitchFamily="2" charset="0"/>
              <a:cs typeface="Times New Roman" panose="02020603050405020304" pitchFamily="18" charset="0"/>
            </a:endParaRPr>
          </a:p>
          <a:p>
            <a:pPr algn="ctr">
              <a:lnSpc>
                <a:spcPct val="150000"/>
              </a:lnSpc>
            </a:pPr>
            <a:r>
              <a:rPr lang="en-US" sz="3600" dirty="0" err="1">
                <a:latin typeface="Times New Roman" panose="02020603050405020304" pitchFamily="18" charset="0"/>
                <a:ea typeface="AvantGarde" panose="00000400000000000000" pitchFamily="2" charset="0"/>
                <a:cs typeface="Times New Roman" panose="02020603050405020304" pitchFamily="18" charset="0"/>
              </a:rPr>
              <a:t>Số</a:t>
            </a:r>
            <a:r>
              <a:rPr lang="en-US" sz="3600" dirty="0">
                <a:latin typeface="Times New Roman" panose="02020603050405020304" pitchFamily="18" charset="0"/>
                <a:ea typeface="AvantGarde" panose="00000400000000000000" pitchFamily="2" charset="0"/>
                <a:cs typeface="Times New Roman" panose="02020603050405020304" pitchFamily="18" charset="0"/>
              </a:rPr>
              <a:t> </a:t>
            </a:r>
            <a:r>
              <a:rPr lang="en-US" sz="3600" dirty="0" err="1">
                <a:latin typeface="Times New Roman" panose="02020603050405020304" pitchFamily="18" charset="0"/>
                <a:ea typeface="AvantGarde" panose="00000400000000000000" pitchFamily="2" charset="0"/>
                <a:cs typeface="Times New Roman" panose="02020603050405020304" pitchFamily="18" charset="0"/>
              </a:rPr>
              <a:t>quả</a:t>
            </a:r>
            <a:r>
              <a:rPr lang="en-US" sz="3600" dirty="0">
                <a:latin typeface="Times New Roman" panose="02020603050405020304" pitchFamily="18" charset="0"/>
                <a:ea typeface="AvantGarde" panose="00000400000000000000" pitchFamily="2" charset="0"/>
                <a:cs typeface="Times New Roman" panose="02020603050405020304" pitchFamily="18" charset="0"/>
              </a:rPr>
              <a:t> </a:t>
            </a:r>
            <a:r>
              <a:rPr lang="en-US" sz="3600" dirty="0" err="1">
                <a:latin typeface="Times New Roman" panose="02020603050405020304" pitchFamily="18" charset="0"/>
                <a:ea typeface="AvantGarde" panose="00000400000000000000" pitchFamily="2" charset="0"/>
                <a:cs typeface="Times New Roman" panose="02020603050405020304" pitchFamily="18" charset="0"/>
              </a:rPr>
              <a:t>thông</a:t>
            </a:r>
            <a:r>
              <a:rPr lang="en-US" sz="3600" dirty="0">
                <a:latin typeface="Times New Roman" panose="02020603050405020304" pitchFamily="18" charset="0"/>
                <a:ea typeface="AvantGarde" panose="00000400000000000000" pitchFamily="2" charset="0"/>
                <a:cs typeface="Times New Roman" panose="02020603050405020304" pitchFamily="18" charset="0"/>
              </a:rPr>
              <a:t> </a:t>
            </a:r>
            <a:r>
              <a:rPr lang="en-US" sz="3600" dirty="0" err="1">
                <a:latin typeface="Times New Roman" panose="02020603050405020304" pitchFamily="18" charset="0"/>
                <a:ea typeface="AvantGarde" panose="00000400000000000000" pitchFamily="2" charset="0"/>
                <a:cs typeface="Times New Roman" panose="02020603050405020304" pitchFamily="18" charset="0"/>
              </a:rPr>
              <a:t>của</a:t>
            </a:r>
            <a:r>
              <a:rPr lang="en-US" sz="3600" dirty="0">
                <a:latin typeface="Times New Roman" panose="02020603050405020304" pitchFamily="18" charset="0"/>
                <a:ea typeface="AvantGarde" panose="00000400000000000000" pitchFamily="2" charset="0"/>
                <a:cs typeface="Times New Roman" panose="02020603050405020304" pitchFamily="18" charset="0"/>
              </a:rPr>
              <a:t> </a:t>
            </a:r>
            <a:r>
              <a:rPr lang="en-US" sz="3600" dirty="0" err="1">
                <a:latin typeface="Times New Roman" panose="02020603050405020304" pitchFamily="18" charset="0"/>
                <a:ea typeface="AvantGarde" panose="00000400000000000000" pitchFamily="2" charset="0"/>
                <a:cs typeface="Times New Roman" panose="02020603050405020304" pitchFamily="18" charset="0"/>
              </a:rPr>
              <a:t>sóc</a:t>
            </a:r>
            <a:r>
              <a:rPr lang="en-US" sz="3600" dirty="0">
                <a:latin typeface="Times New Roman" panose="02020603050405020304" pitchFamily="18" charset="0"/>
                <a:ea typeface="AvantGarde" panose="00000400000000000000" pitchFamily="2" charset="0"/>
                <a:cs typeface="Times New Roman" panose="02020603050405020304" pitchFamily="18" charset="0"/>
              </a:rPr>
              <a:t> </a:t>
            </a:r>
            <a:r>
              <a:rPr lang="en-US" sz="3600" dirty="0" err="1">
                <a:latin typeface="Times New Roman" panose="02020603050405020304" pitchFamily="18" charset="0"/>
                <a:ea typeface="AvantGarde" panose="00000400000000000000" pitchFamily="2" charset="0"/>
                <a:cs typeface="Times New Roman" panose="02020603050405020304" pitchFamily="18" charset="0"/>
              </a:rPr>
              <a:t>anh</a:t>
            </a:r>
            <a:r>
              <a:rPr lang="en-US" sz="3600" dirty="0">
                <a:latin typeface="Times New Roman" panose="02020603050405020304" pitchFamily="18" charset="0"/>
                <a:ea typeface="AvantGarde" panose="00000400000000000000" pitchFamily="2" charset="0"/>
                <a:cs typeface="Times New Roman" panose="02020603050405020304" pitchFamily="18" charset="0"/>
              </a:rPr>
              <a:t> </a:t>
            </a:r>
            <a:r>
              <a:rPr lang="en-US" sz="3600" dirty="0" err="1">
                <a:latin typeface="Times New Roman" panose="02020603050405020304" pitchFamily="18" charset="0"/>
                <a:ea typeface="AvantGarde" panose="00000400000000000000" pitchFamily="2" charset="0"/>
                <a:cs typeface="Times New Roman" panose="02020603050405020304" pitchFamily="18" charset="0"/>
              </a:rPr>
              <a:t>là</a:t>
            </a:r>
            <a:r>
              <a:rPr lang="en-US" sz="3600" dirty="0">
                <a:latin typeface="Times New Roman" panose="02020603050405020304" pitchFamily="18" charset="0"/>
                <a:ea typeface="AvantGarde" panose="00000400000000000000" pitchFamily="2" charset="0"/>
                <a:cs typeface="Times New Roman" panose="02020603050405020304" pitchFamily="18" charset="0"/>
              </a:rPr>
              <a:t>:</a:t>
            </a:r>
          </a:p>
          <a:p>
            <a:pPr algn="ctr">
              <a:lnSpc>
                <a:spcPct val="150000"/>
              </a:lnSpc>
            </a:pPr>
            <a:r>
              <a:rPr lang="en-US" sz="3600" dirty="0">
                <a:latin typeface="Times New Roman" panose="02020603050405020304" pitchFamily="18" charset="0"/>
                <a:ea typeface="AvantGarde" panose="00000400000000000000" pitchFamily="2" charset="0"/>
                <a:cs typeface="Times New Roman" panose="02020603050405020304" pitchFamily="18" charset="0"/>
              </a:rPr>
              <a:t>8 × 3 = 24 (</a:t>
            </a:r>
            <a:r>
              <a:rPr lang="en-US" sz="3600" dirty="0" err="1">
                <a:latin typeface="Times New Roman" panose="02020603050405020304" pitchFamily="18" charset="0"/>
                <a:ea typeface="AvantGarde" panose="00000400000000000000" pitchFamily="2" charset="0"/>
                <a:cs typeface="Times New Roman" panose="02020603050405020304" pitchFamily="18" charset="0"/>
              </a:rPr>
              <a:t>quả</a:t>
            </a:r>
            <a:r>
              <a:rPr lang="en-US" sz="3600" dirty="0">
                <a:latin typeface="Times New Roman" panose="02020603050405020304" pitchFamily="18" charset="0"/>
                <a:ea typeface="AvantGarde" panose="00000400000000000000" pitchFamily="2" charset="0"/>
                <a:cs typeface="Times New Roman" panose="02020603050405020304" pitchFamily="18" charset="0"/>
              </a:rPr>
              <a:t>)</a:t>
            </a:r>
          </a:p>
          <a:p>
            <a:pPr algn="ctr">
              <a:lnSpc>
                <a:spcPct val="150000"/>
              </a:lnSpc>
            </a:pPr>
            <a:r>
              <a:rPr lang="en-US" sz="3600" dirty="0">
                <a:latin typeface="Times New Roman" panose="02020603050405020304" pitchFamily="18" charset="0"/>
                <a:ea typeface="AvantGarde" panose="00000400000000000000" pitchFamily="2" charset="0"/>
                <a:cs typeface="Times New Roman" panose="02020603050405020304" pitchFamily="18" charset="0"/>
              </a:rPr>
              <a:t>     </a:t>
            </a:r>
            <a:r>
              <a:rPr lang="en-US" sz="3600" dirty="0" err="1">
                <a:latin typeface="Times New Roman" panose="02020603050405020304" pitchFamily="18" charset="0"/>
                <a:ea typeface="AvantGarde" panose="00000400000000000000" pitchFamily="2" charset="0"/>
                <a:cs typeface="Times New Roman" panose="02020603050405020304" pitchFamily="18" charset="0"/>
              </a:rPr>
              <a:t>Số</a:t>
            </a:r>
            <a:r>
              <a:rPr lang="en-US" sz="3600" dirty="0">
                <a:latin typeface="Times New Roman" panose="02020603050405020304" pitchFamily="18" charset="0"/>
                <a:ea typeface="AvantGarde" panose="00000400000000000000" pitchFamily="2" charset="0"/>
                <a:cs typeface="Times New Roman" panose="02020603050405020304" pitchFamily="18" charset="0"/>
              </a:rPr>
              <a:t> </a:t>
            </a:r>
            <a:r>
              <a:rPr lang="en-US" sz="3600" dirty="0" err="1">
                <a:latin typeface="Times New Roman" panose="02020603050405020304" pitchFamily="18" charset="0"/>
                <a:ea typeface="AvantGarde" panose="00000400000000000000" pitchFamily="2" charset="0"/>
                <a:cs typeface="Times New Roman" panose="02020603050405020304" pitchFamily="18" charset="0"/>
              </a:rPr>
              <a:t>quả</a:t>
            </a:r>
            <a:r>
              <a:rPr lang="en-US" sz="3600" dirty="0">
                <a:latin typeface="Times New Roman" panose="02020603050405020304" pitchFamily="18" charset="0"/>
                <a:ea typeface="AvantGarde" panose="00000400000000000000" pitchFamily="2" charset="0"/>
                <a:cs typeface="Times New Roman" panose="02020603050405020304" pitchFamily="18" charset="0"/>
              </a:rPr>
              <a:t> </a:t>
            </a:r>
            <a:r>
              <a:rPr lang="en-US" sz="3600" dirty="0" err="1">
                <a:latin typeface="Times New Roman" panose="02020603050405020304" pitchFamily="18" charset="0"/>
                <a:ea typeface="AvantGarde" panose="00000400000000000000" pitchFamily="2" charset="0"/>
                <a:cs typeface="Times New Roman" panose="02020603050405020304" pitchFamily="18" charset="0"/>
              </a:rPr>
              <a:t>thông</a:t>
            </a:r>
            <a:r>
              <a:rPr lang="en-US" sz="3600" dirty="0">
                <a:latin typeface="Times New Roman" panose="02020603050405020304" pitchFamily="18" charset="0"/>
                <a:ea typeface="AvantGarde" panose="00000400000000000000" pitchFamily="2" charset="0"/>
                <a:cs typeface="Times New Roman" panose="02020603050405020304" pitchFamily="18" charset="0"/>
              </a:rPr>
              <a:t> </a:t>
            </a:r>
            <a:r>
              <a:rPr lang="en-US" sz="3600" dirty="0" err="1">
                <a:latin typeface="Times New Roman" panose="02020603050405020304" pitchFamily="18" charset="0"/>
                <a:ea typeface="AvantGarde" panose="00000400000000000000" pitchFamily="2" charset="0"/>
                <a:cs typeface="Times New Roman" panose="02020603050405020304" pitchFamily="18" charset="0"/>
              </a:rPr>
              <a:t>của</a:t>
            </a:r>
            <a:r>
              <a:rPr lang="en-US" sz="3600" dirty="0">
                <a:latin typeface="Times New Roman" panose="02020603050405020304" pitchFamily="18" charset="0"/>
                <a:ea typeface="AvantGarde" panose="00000400000000000000" pitchFamily="2" charset="0"/>
                <a:cs typeface="Times New Roman" panose="02020603050405020304" pitchFamily="18" charset="0"/>
              </a:rPr>
              <a:t> </a:t>
            </a:r>
            <a:r>
              <a:rPr lang="en-US" sz="3600" dirty="0" err="1">
                <a:latin typeface="Times New Roman" panose="02020603050405020304" pitchFamily="18" charset="0"/>
                <a:ea typeface="AvantGarde" panose="00000400000000000000" pitchFamily="2" charset="0"/>
                <a:cs typeface="Times New Roman" panose="02020603050405020304" pitchFamily="18" charset="0"/>
              </a:rPr>
              <a:t>cả</a:t>
            </a:r>
            <a:r>
              <a:rPr lang="en-US" sz="3600" dirty="0">
                <a:latin typeface="Times New Roman" panose="02020603050405020304" pitchFamily="18" charset="0"/>
                <a:ea typeface="AvantGarde" panose="00000400000000000000" pitchFamily="2" charset="0"/>
                <a:cs typeface="Times New Roman" panose="02020603050405020304" pitchFamily="18" charset="0"/>
              </a:rPr>
              <a:t> </a:t>
            </a:r>
            <a:r>
              <a:rPr lang="en-US" sz="3600" dirty="0" err="1">
                <a:latin typeface="Times New Roman" panose="02020603050405020304" pitchFamily="18" charset="0"/>
                <a:ea typeface="AvantGarde" panose="00000400000000000000" pitchFamily="2" charset="0"/>
                <a:cs typeface="Times New Roman" panose="02020603050405020304" pitchFamily="18" charset="0"/>
              </a:rPr>
              <a:t>hai</a:t>
            </a:r>
            <a:r>
              <a:rPr lang="en-US" sz="3600" dirty="0">
                <a:latin typeface="Times New Roman" panose="02020603050405020304" pitchFamily="18" charset="0"/>
                <a:ea typeface="AvantGarde" panose="00000400000000000000" pitchFamily="2" charset="0"/>
                <a:cs typeface="Times New Roman" panose="02020603050405020304" pitchFamily="18" charset="0"/>
              </a:rPr>
              <a:t> </a:t>
            </a:r>
            <a:r>
              <a:rPr lang="en-US" sz="3600" dirty="0" err="1">
                <a:latin typeface="Times New Roman" panose="02020603050405020304" pitchFamily="18" charset="0"/>
                <a:ea typeface="AvantGarde" panose="00000400000000000000" pitchFamily="2" charset="0"/>
                <a:cs typeface="Times New Roman" panose="02020603050405020304" pitchFamily="18" charset="0"/>
              </a:rPr>
              <a:t>anh</a:t>
            </a:r>
            <a:r>
              <a:rPr lang="en-US" sz="3600" dirty="0">
                <a:latin typeface="Times New Roman" panose="02020603050405020304" pitchFamily="18" charset="0"/>
                <a:ea typeface="AvantGarde" panose="00000400000000000000" pitchFamily="2" charset="0"/>
                <a:cs typeface="Times New Roman" panose="02020603050405020304" pitchFamily="18" charset="0"/>
              </a:rPr>
              <a:t> </a:t>
            </a:r>
            <a:r>
              <a:rPr lang="en-US" sz="3600" dirty="0" err="1">
                <a:latin typeface="Times New Roman" panose="02020603050405020304" pitchFamily="18" charset="0"/>
                <a:ea typeface="AvantGarde" panose="00000400000000000000" pitchFamily="2" charset="0"/>
                <a:cs typeface="Times New Roman" panose="02020603050405020304" pitchFamily="18" charset="0"/>
              </a:rPr>
              <a:t>em</a:t>
            </a:r>
            <a:r>
              <a:rPr lang="en-US" sz="3600" dirty="0">
                <a:latin typeface="Times New Roman" panose="02020603050405020304" pitchFamily="18" charset="0"/>
                <a:ea typeface="AvantGarde" panose="00000400000000000000" pitchFamily="2" charset="0"/>
                <a:cs typeface="Times New Roman" panose="02020603050405020304" pitchFamily="18" charset="0"/>
              </a:rPr>
              <a:t> </a:t>
            </a:r>
            <a:r>
              <a:rPr lang="en-US" sz="3600" dirty="0" err="1">
                <a:latin typeface="Times New Roman" panose="02020603050405020304" pitchFamily="18" charset="0"/>
                <a:ea typeface="AvantGarde" panose="00000400000000000000" pitchFamily="2" charset="0"/>
                <a:cs typeface="Times New Roman" panose="02020603050405020304" pitchFamily="18" charset="0"/>
              </a:rPr>
              <a:t>là</a:t>
            </a:r>
            <a:r>
              <a:rPr lang="en-US" sz="3600" dirty="0">
                <a:latin typeface="Times New Roman" panose="02020603050405020304" pitchFamily="18" charset="0"/>
                <a:ea typeface="AvantGarde" panose="00000400000000000000" pitchFamily="2" charset="0"/>
                <a:cs typeface="Times New Roman" panose="02020603050405020304" pitchFamily="18" charset="0"/>
              </a:rPr>
              <a:t>:</a:t>
            </a:r>
          </a:p>
          <a:p>
            <a:pPr algn="ctr">
              <a:lnSpc>
                <a:spcPct val="150000"/>
              </a:lnSpc>
            </a:pPr>
            <a:r>
              <a:rPr lang="en-US" sz="3600" dirty="0">
                <a:latin typeface="Times New Roman" panose="02020603050405020304" pitchFamily="18" charset="0"/>
                <a:ea typeface="AvantGarde" panose="00000400000000000000" pitchFamily="2" charset="0"/>
                <a:cs typeface="Times New Roman" panose="02020603050405020304" pitchFamily="18" charset="0"/>
              </a:rPr>
              <a:t>8 + 24 = 32 (</a:t>
            </a:r>
            <a:r>
              <a:rPr lang="en-US" sz="3600" dirty="0" err="1">
                <a:latin typeface="Times New Roman" panose="02020603050405020304" pitchFamily="18" charset="0"/>
                <a:ea typeface="AvantGarde" panose="00000400000000000000" pitchFamily="2" charset="0"/>
                <a:cs typeface="Times New Roman" panose="02020603050405020304" pitchFamily="18" charset="0"/>
              </a:rPr>
              <a:t>quả</a:t>
            </a:r>
            <a:r>
              <a:rPr lang="en-US" sz="3600" dirty="0">
                <a:latin typeface="Times New Roman" panose="02020603050405020304" pitchFamily="18" charset="0"/>
                <a:ea typeface="AvantGarde" panose="00000400000000000000" pitchFamily="2" charset="0"/>
                <a:cs typeface="Times New Roman" panose="02020603050405020304" pitchFamily="18" charset="0"/>
              </a:rPr>
              <a:t>)</a:t>
            </a:r>
          </a:p>
          <a:p>
            <a:pPr algn="ctr">
              <a:lnSpc>
                <a:spcPct val="150000"/>
              </a:lnSpc>
            </a:pPr>
            <a:r>
              <a:rPr lang="en-US" sz="3600" dirty="0">
                <a:latin typeface="Times New Roman" panose="02020603050405020304" pitchFamily="18" charset="0"/>
                <a:ea typeface="AvantGarde" panose="00000400000000000000" pitchFamily="2" charset="0"/>
                <a:cs typeface="Times New Roman" panose="02020603050405020304" pitchFamily="18" charset="0"/>
              </a:rPr>
              <a:t>               </a:t>
            </a:r>
            <a:r>
              <a:rPr lang="en-US" sz="3600" dirty="0" err="1">
                <a:latin typeface="Times New Roman" panose="02020603050405020304" pitchFamily="18" charset="0"/>
                <a:ea typeface="AvantGarde" panose="00000400000000000000" pitchFamily="2" charset="0"/>
                <a:cs typeface="Times New Roman" panose="02020603050405020304" pitchFamily="18" charset="0"/>
              </a:rPr>
              <a:t>Đáp</a:t>
            </a:r>
            <a:r>
              <a:rPr lang="en-US" sz="3600" dirty="0">
                <a:latin typeface="Times New Roman" panose="02020603050405020304" pitchFamily="18" charset="0"/>
                <a:ea typeface="AvantGarde" panose="00000400000000000000" pitchFamily="2" charset="0"/>
                <a:cs typeface="Times New Roman" panose="02020603050405020304" pitchFamily="18" charset="0"/>
              </a:rPr>
              <a:t> </a:t>
            </a:r>
            <a:r>
              <a:rPr lang="en-US" sz="3600" dirty="0" err="1">
                <a:latin typeface="Times New Roman" panose="02020603050405020304" pitchFamily="18" charset="0"/>
                <a:ea typeface="AvantGarde" panose="00000400000000000000" pitchFamily="2" charset="0"/>
                <a:cs typeface="Times New Roman" panose="02020603050405020304" pitchFamily="18" charset="0"/>
              </a:rPr>
              <a:t>số</a:t>
            </a:r>
            <a:r>
              <a:rPr lang="en-US" sz="3600" dirty="0">
                <a:latin typeface="Times New Roman" panose="02020603050405020304" pitchFamily="18" charset="0"/>
                <a:ea typeface="AvantGarde" panose="00000400000000000000" pitchFamily="2" charset="0"/>
                <a:cs typeface="Times New Roman" panose="02020603050405020304" pitchFamily="18" charset="0"/>
              </a:rPr>
              <a:t>: 32 </a:t>
            </a:r>
            <a:r>
              <a:rPr lang="en-US" sz="3600" dirty="0" err="1">
                <a:latin typeface="Times New Roman" panose="02020603050405020304" pitchFamily="18" charset="0"/>
                <a:ea typeface="AvantGarde" panose="00000400000000000000" pitchFamily="2" charset="0"/>
                <a:cs typeface="Times New Roman" panose="02020603050405020304" pitchFamily="18" charset="0"/>
              </a:rPr>
              <a:t>quả</a:t>
            </a:r>
            <a:endParaRPr lang="en-US" sz="3600" dirty="0">
              <a:latin typeface="Times New Roman" panose="02020603050405020304" pitchFamily="18" charset="0"/>
              <a:ea typeface="AvantGarde" panose="00000400000000000000" pitchFamily="2" charset="0"/>
              <a:cs typeface="Times New Roman" panose="02020603050405020304" pitchFamily="18" charset="0"/>
            </a:endParaRPr>
          </a:p>
        </p:txBody>
      </p:sp>
      <p:sp>
        <p:nvSpPr>
          <p:cNvPr id="7" name="TextBox 6">
            <a:extLst>
              <a:ext uri="{FF2B5EF4-FFF2-40B4-BE49-F238E27FC236}">
                <a16:creationId xmlns:a16="http://schemas.microsoft.com/office/drawing/2014/main" xmlns="" id="{669DC608-5094-D758-6FDF-279C4277B201}"/>
              </a:ext>
            </a:extLst>
          </p:cNvPr>
          <p:cNvSpPr txBox="1"/>
          <p:nvPr/>
        </p:nvSpPr>
        <p:spPr>
          <a:xfrm>
            <a:off x="666901" y="155877"/>
            <a:ext cx="14942836" cy="677108"/>
          </a:xfrm>
          <a:prstGeom prst="rect">
            <a:avLst/>
          </a:prstGeom>
          <a:noFill/>
        </p:spPr>
        <p:txBody>
          <a:bodyPr wrap="square" rtlCol="0">
            <a:spAutoFit/>
          </a:bodyPr>
          <a:lstStyle/>
          <a:p>
            <a:r>
              <a:rPr lang="en-US" sz="3800" b="1" dirty="0" err="1">
                <a:latin typeface="Times New Roman" panose="02020603050405020304" pitchFamily="18" charset="0"/>
                <a:ea typeface="AvantGarde" panose="00000400000000000000" pitchFamily="2" charset="0"/>
                <a:cs typeface="Times New Roman" panose="02020603050405020304" pitchFamily="18" charset="0"/>
              </a:rPr>
              <a:t>Giải</a:t>
            </a:r>
            <a:r>
              <a:rPr lang="en-US" sz="3800" b="1" dirty="0">
                <a:latin typeface="Times New Roman" panose="02020603050405020304" pitchFamily="18" charset="0"/>
                <a:ea typeface="AvantGarde" panose="00000400000000000000" pitchFamily="2" charset="0"/>
                <a:cs typeface="Times New Roman" panose="02020603050405020304" pitchFamily="18" charset="0"/>
              </a:rPr>
              <a:t> </a:t>
            </a:r>
            <a:r>
              <a:rPr lang="en-US" sz="3800" b="1" dirty="0" err="1">
                <a:latin typeface="Times New Roman" panose="02020603050405020304" pitchFamily="18" charset="0"/>
                <a:ea typeface="AvantGarde" panose="00000400000000000000" pitchFamily="2" charset="0"/>
                <a:cs typeface="Times New Roman" panose="02020603050405020304" pitchFamily="18" charset="0"/>
              </a:rPr>
              <a:t>các</a:t>
            </a:r>
            <a:r>
              <a:rPr lang="en-US" sz="3800" b="1" dirty="0">
                <a:latin typeface="Times New Roman" panose="02020603050405020304" pitchFamily="18" charset="0"/>
                <a:ea typeface="AvantGarde" panose="00000400000000000000" pitchFamily="2" charset="0"/>
                <a:cs typeface="Times New Roman" panose="02020603050405020304" pitchFamily="18" charset="0"/>
              </a:rPr>
              <a:t> </a:t>
            </a:r>
            <a:r>
              <a:rPr lang="en-US" sz="3800" b="1" dirty="0" err="1">
                <a:latin typeface="Times New Roman" panose="02020603050405020304" pitchFamily="18" charset="0"/>
                <a:ea typeface="AvantGarde" panose="00000400000000000000" pitchFamily="2" charset="0"/>
                <a:cs typeface="Times New Roman" panose="02020603050405020304" pitchFamily="18" charset="0"/>
              </a:rPr>
              <a:t>bài</a:t>
            </a:r>
            <a:r>
              <a:rPr lang="en-US" sz="3800" b="1" dirty="0">
                <a:latin typeface="Times New Roman" panose="02020603050405020304" pitchFamily="18" charset="0"/>
                <a:ea typeface="AvantGarde" panose="00000400000000000000" pitchFamily="2" charset="0"/>
                <a:cs typeface="Times New Roman" panose="02020603050405020304" pitchFamily="18" charset="0"/>
              </a:rPr>
              <a:t> </a:t>
            </a:r>
            <a:r>
              <a:rPr lang="en-US" sz="3800" b="1" dirty="0" err="1">
                <a:latin typeface="Times New Roman" panose="02020603050405020304" pitchFamily="18" charset="0"/>
                <a:ea typeface="AvantGarde" panose="00000400000000000000" pitchFamily="2" charset="0"/>
                <a:cs typeface="Times New Roman" panose="02020603050405020304" pitchFamily="18" charset="0"/>
              </a:rPr>
              <a:t>toán</a:t>
            </a:r>
            <a:r>
              <a:rPr lang="en-US" sz="3800" b="1" dirty="0">
                <a:latin typeface="Times New Roman" panose="02020603050405020304" pitchFamily="18" charset="0"/>
                <a:ea typeface="AvantGarde" panose="00000400000000000000" pitchFamily="2" charset="0"/>
                <a:cs typeface="Times New Roman" panose="02020603050405020304" pitchFamily="18" charset="0"/>
              </a:rPr>
              <a:t> </a:t>
            </a:r>
            <a:r>
              <a:rPr lang="en-US" sz="3800" b="1" dirty="0" err="1">
                <a:latin typeface="Times New Roman" panose="02020603050405020304" pitchFamily="18" charset="0"/>
                <a:ea typeface="AvantGarde" panose="00000400000000000000" pitchFamily="2" charset="0"/>
                <a:cs typeface="Times New Roman" panose="02020603050405020304" pitchFamily="18" charset="0"/>
              </a:rPr>
              <a:t>sau</a:t>
            </a:r>
            <a:r>
              <a:rPr lang="en-US" sz="3800" b="1" dirty="0">
                <a:latin typeface="Times New Roman" panose="02020603050405020304" pitchFamily="18" charset="0"/>
                <a:ea typeface="AvantGarde" panose="00000400000000000000" pitchFamily="2" charset="0"/>
                <a:cs typeface="Times New Roman" panose="02020603050405020304" pitchFamily="18" charset="0"/>
              </a:rPr>
              <a:t> (</a:t>
            </a:r>
            <a:r>
              <a:rPr lang="en-US" sz="3800" b="1" dirty="0" err="1">
                <a:latin typeface="Times New Roman" panose="02020603050405020304" pitchFamily="18" charset="0"/>
                <a:ea typeface="AvantGarde" panose="00000400000000000000" pitchFamily="2" charset="0"/>
                <a:cs typeface="Times New Roman" panose="02020603050405020304" pitchFamily="18" charset="0"/>
              </a:rPr>
              <a:t>theo</a:t>
            </a:r>
            <a:r>
              <a:rPr lang="en-US" sz="3800" b="1" dirty="0">
                <a:latin typeface="Times New Roman" panose="02020603050405020304" pitchFamily="18" charset="0"/>
                <a:ea typeface="AvantGarde" panose="00000400000000000000" pitchFamily="2" charset="0"/>
                <a:cs typeface="Times New Roman" panose="02020603050405020304" pitchFamily="18" charset="0"/>
              </a:rPr>
              <a:t> </a:t>
            </a:r>
            <a:r>
              <a:rPr lang="en-US" sz="3800" b="1" dirty="0" err="1">
                <a:latin typeface="Times New Roman" panose="02020603050405020304" pitchFamily="18" charset="0"/>
                <a:ea typeface="AvantGarde" panose="00000400000000000000" pitchFamily="2" charset="0"/>
                <a:cs typeface="Times New Roman" panose="02020603050405020304" pitchFamily="18" charset="0"/>
              </a:rPr>
              <a:t>mẫu</a:t>
            </a:r>
            <a:r>
              <a:rPr lang="en-US" sz="3800" b="1" dirty="0">
                <a:latin typeface="Times New Roman" panose="02020603050405020304" pitchFamily="18" charset="0"/>
                <a:ea typeface="AvantGarde" panose="00000400000000000000" pitchFamily="2" charset="0"/>
                <a:cs typeface="Times New Roman" panose="02020603050405020304" pitchFamily="18" charset="0"/>
              </a:rPr>
              <a:t>):</a:t>
            </a:r>
          </a:p>
        </p:txBody>
      </p:sp>
      <p:grpSp>
        <p:nvGrpSpPr>
          <p:cNvPr id="9" name="Group 8">
            <a:extLst>
              <a:ext uri="{FF2B5EF4-FFF2-40B4-BE49-F238E27FC236}">
                <a16:creationId xmlns:a16="http://schemas.microsoft.com/office/drawing/2014/main" xmlns="" id="{0868454E-8F84-0C46-E4D1-9DC5CB337AE9}"/>
              </a:ext>
            </a:extLst>
          </p:cNvPr>
          <p:cNvGrpSpPr/>
          <p:nvPr/>
        </p:nvGrpSpPr>
        <p:grpSpPr>
          <a:xfrm>
            <a:off x="138509" y="112567"/>
            <a:ext cx="823119" cy="823119"/>
            <a:chOff x="138509" y="112567"/>
            <a:chExt cx="823119" cy="823119"/>
          </a:xfrm>
        </p:grpSpPr>
        <p:sp>
          <p:nvSpPr>
            <p:cNvPr id="11" name="Oval 10">
              <a:extLst>
                <a:ext uri="{FF2B5EF4-FFF2-40B4-BE49-F238E27FC236}">
                  <a16:creationId xmlns:a16="http://schemas.microsoft.com/office/drawing/2014/main" xmlns="" id="{0278A2BF-0E3F-5F6E-BE8F-C1957E07FA26}"/>
                </a:ext>
              </a:extLst>
            </p:cNvPr>
            <p:cNvSpPr/>
            <p:nvPr/>
          </p:nvSpPr>
          <p:spPr>
            <a:xfrm>
              <a:off x="138509" y="112567"/>
              <a:ext cx="823119" cy="823119"/>
            </a:xfrm>
            <a:prstGeom prst="ellipse">
              <a:avLst/>
            </a:prstGeom>
            <a:ln w="38100">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Oval 11">
              <a:extLst>
                <a:ext uri="{FF2B5EF4-FFF2-40B4-BE49-F238E27FC236}">
                  <a16:creationId xmlns:a16="http://schemas.microsoft.com/office/drawing/2014/main" xmlns="" id="{09EAE85E-D54B-2A1F-C880-28596769E1EF}"/>
                </a:ext>
              </a:extLst>
            </p:cNvPr>
            <p:cNvSpPr/>
            <p:nvPr/>
          </p:nvSpPr>
          <p:spPr>
            <a:xfrm>
              <a:off x="225352" y="199410"/>
              <a:ext cx="649433" cy="649433"/>
            </a:xfrm>
            <a:prstGeom prst="ellipse">
              <a:avLst/>
            </a:prstGeom>
            <a:solidFill>
              <a:srgbClr val="00B0F0"/>
            </a:solidFill>
            <a:ln w="38100">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800" b="1" dirty="0">
                  <a:solidFill>
                    <a:schemeClr val="bg1"/>
                  </a:solidFill>
                </a:rPr>
                <a:t>4</a:t>
              </a:r>
            </a:p>
          </p:txBody>
        </p:sp>
      </p:grpSp>
    </p:spTree>
    <p:extLst>
      <p:ext uri="{BB962C8B-B14F-4D97-AF65-F5344CB8AC3E}">
        <p14:creationId xmlns:p14="http://schemas.microsoft.com/office/powerpoint/2010/main" val="4134719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circle(in)">
                                      <p:cBhvr>
                                        <p:cTn id="7" dur="2000"/>
                                        <p:tgtEl>
                                          <p:spTgt spid="13">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13">
                                            <p:txEl>
                                              <p:pRg st="1" end="1"/>
                                            </p:txEl>
                                          </p:spTgt>
                                        </p:tgtEl>
                                        <p:attrNameLst>
                                          <p:attrName>style.visibility</p:attrName>
                                        </p:attrNameLst>
                                      </p:cBhvr>
                                      <p:to>
                                        <p:strVal val="visible"/>
                                      </p:to>
                                    </p:set>
                                    <p:animEffect transition="in" filter="circle(in)">
                                      <p:cBhvr>
                                        <p:cTn id="10" dur="2000"/>
                                        <p:tgtEl>
                                          <p:spTgt spid="1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Effect transition="in" filter="barn(inVertical)">
                                      <p:cBhvr>
                                        <p:cTn id="15" dur="500"/>
                                        <p:tgtEl>
                                          <p:spTgt spid="1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5">
                                            <p:txEl>
                                              <p:pRg st="1" end="1"/>
                                            </p:txEl>
                                          </p:spTgt>
                                        </p:tgtEl>
                                        <p:attrNameLst>
                                          <p:attrName>style.visibility</p:attrName>
                                        </p:attrNameLst>
                                      </p:cBhvr>
                                      <p:to>
                                        <p:strVal val="visible"/>
                                      </p:to>
                                    </p:set>
                                    <p:animEffect transition="in" filter="barn(inVertical)">
                                      <p:cBhvr>
                                        <p:cTn id="20" dur="500"/>
                                        <p:tgtEl>
                                          <p:spTgt spid="15">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5">
                                            <p:txEl>
                                              <p:pRg st="2" end="2"/>
                                            </p:txEl>
                                          </p:spTgt>
                                        </p:tgtEl>
                                        <p:attrNameLst>
                                          <p:attrName>style.visibility</p:attrName>
                                        </p:attrNameLst>
                                      </p:cBhvr>
                                      <p:to>
                                        <p:strVal val="visible"/>
                                      </p:to>
                                    </p:set>
                                    <p:animEffect transition="in" filter="barn(inVertical)">
                                      <p:cBhvr>
                                        <p:cTn id="25" dur="500"/>
                                        <p:tgtEl>
                                          <p:spTgt spid="15">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5">
                                            <p:txEl>
                                              <p:pRg st="3" end="3"/>
                                            </p:txEl>
                                          </p:spTgt>
                                        </p:tgtEl>
                                        <p:attrNameLst>
                                          <p:attrName>style.visibility</p:attrName>
                                        </p:attrNameLst>
                                      </p:cBhvr>
                                      <p:to>
                                        <p:strVal val="visible"/>
                                      </p:to>
                                    </p:set>
                                    <p:animEffect transition="in" filter="barn(inVertical)">
                                      <p:cBhvr>
                                        <p:cTn id="30" dur="500"/>
                                        <p:tgtEl>
                                          <p:spTgt spid="1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15">
                                            <p:txEl>
                                              <p:pRg st="4" end="4"/>
                                            </p:txEl>
                                          </p:spTgt>
                                        </p:tgtEl>
                                        <p:attrNameLst>
                                          <p:attrName>style.visibility</p:attrName>
                                        </p:attrNameLst>
                                      </p:cBhvr>
                                      <p:to>
                                        <p:strVal val="visible"/>
                                      </p:to>
                                    </p:set>
                                    <p:animEffect transition="in" filter="barn(inVertical)">
                                      <p:cBhvr>
                                        <p:cTn id="35" dur="500"/>
                                        <p:tgtEl>
                                          <p:spTgt spid="15">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15">
                                            <p:txEl>
                                              <p:pRg st="5" end="5"/>
                                            </p:txEl>
                                          </p:spTgt>
                                        </p:tgtEl>
                                        <p:attrNameLst>
                                          <p:attrName>style.visibility</p:attrName>
                                        </p:attrNameLst>
                                      </p:cBhvr>
                                      <p:to>
                                        <p:strVal val="visible"/>
                                      </p:to>
                                    </p:set>
                                    <p:animEffect transition="in" filter="barn(inVertical)">
                                      <p:cBhvr>
                                        <p:cTn id="40" dur="500"/>
                                        <p:tgtEl>
                                          <p:spTgt spid="1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 id="{DA8A3DCF-2FF2-3521-B58A-CCA6558FD5FD}"/>
              </a:ext>
            </a:extLst>
          </p:cNvPr>
          <p:cNvSpPr txBox="1"/>
          <p:nvPr/>
        </p:nvSpPr>
        <p:spPr>
          <a:xfrm>
            <a:off x="373584" y="880729"/>
            <a:ext cx="15272544" cy="1200329"/>
          </a:xfrm>
          <a:prstGeom prst="rect">
            <a:avLst/>
          </a:prstGeom>
          <a:noFill/>
        </p:spPr>
        <p:txBody>
          <a:bodyPr wrap="square">
            <a:spAutoFit/>
          </a:bodyPr>
          <a:lstStyle/>
          <a:p>
            <a:pPr algn="just"/>
            <a:r>
              <a:rPr lang="vi-VN" sz="3600" b="0" i="0" dirty="0">
                <a:solidFill>
                  <a:srgbClr val="000000"/>
                </a:solidFill>
                <a:effectLst/>
                <a:latin typeface="Times New Roman" panose="02020603050405020304" pitchFamily="18" charset="0"/>
                <a:ea typeface="AvantGarde" panose="00000400000000000000" pitchFamily="2" charset="0"/>
                <a:cs typeface="Times New Roman" panose="02020603050405020304" pitchFamily="18" charset="0"/>
              </a:rPr>
              <a:t>a) Xe ô tô </a:t>
            </a:r>
            <a:r>
              <a:rPr lang="vi-VN" sz="3600" b="0" i="0" dirty="0" err="1">
                <a:solidFill>
                  <a:srgbClr val="000000"/>
                </a:solidFill>
                <a:effectLst/>
                <a:latin typeface="Times New Roman" panose="02020603050405020304" pitchFamily="18" charset="0"/>
                <a:ea typeface="AvantGarde" panose="00000400000000000000" pitchFamily="2" charset="0"/>
                <a:cs typeface="Times New Roman" panose="02020603050405020304" pitchFamily="18" charset="0"/>
              </a:rPr>
              <a:t>nhỏ</a:t>
            </a:r>
            <a:r>
              <a:rPr lang="vi-VN" sz="3600" b="0" i="0" dirty="0">
                <a:solidFill>
                  <a:srgbClr val="000000"/>
                </a:solidFill>
                <a:effectLst/>
                <a:latin typeface="Times New Roman" panose="02020603050405020304" pitchFamily="18" charset="0"/>
                <a:ea typeface="AvantGarde" panose="00000400000000000000" pitchFamily="2" charset="0"/>
                <a:cs typeface="Times New Roman" panose="02020603050405020304" pitchFamily="18" charset="0"/>
              </a:rPr>
              <a:t> </a:t>
            </a:r>
            <a:r>
              <a:rPr lang="vi-VN" sz="3600" b="0" i="0" dirty="0" err="1">
                <a:solidFill>
                  <a:srgbClr val="000000"/>
                </a:solidFill>
                <a:effectLst/>
                <a:latin typeface="Times New Roman" panose="02020603050405020304" pitchFamily="18" charset="0"/>
                <a:ea typeface="AvantGarde" panose="00000400000000000000" pitchFamily="2" charset="0"/>
                <a:cs typeface="Times New Roman" panose="02020603050405020304" pitchFamily="18" charset="0"/>
              </a:rPr>
              <a:t>chở</a:t>
            </a:r>
            <a:r>
              <a:rPr lang="vi-VN" sz="3600" b="0" i="0" dirty="0">
                <a:solidFill>
                  <a:srgbClr val="000000"/>
                </a:solidFill>
                <a:effectLst/>
                <a:latin typeface="Times New Roman" panose="02020603050405020304" pitchFamily="18" charset="0"/>
                <a:ea typeface="AvantGarde" panose="00000400000000000000" pitchFamily="2" charset="0"/>
                <a:cs typeface="Times New Roman" panose="02020603050405020304" pitchFamily="18" charset="0"/>
              </a:rPr>
              <a:t> </a:t>
            </a:r>
            <a:r>
              <a:rPr lang="vi-VN" sz="3600" b="0" i="0" dirty="0" err="1">
                <a:solidFill>
                  <a:srgbClr val="000000"/>
                </a:solidFill>
                <a:effectLst/>
                <a:latin typeface="Times New Roman" panose="02020603050405020304" pitchFamily="18" charset="0"/>
                <a:ea typeface="AvantGarde" panose="00000400000000000000" pitchFamily="2" charset="0"/>
                <a:cs typeface="Times New Roman" panose="02020603050405020304" pitchFamily="18" charset="0"/>
              </a:rPr>
              <a:t>được</a:t>
            </a:r>
            <a:r>
              <a:rPr lang="vi-VN" sz="3600" b="0" i="0" dirty="0">
                <a:solidFill>
                  <a:srgbClr val="000000"/>
                </a:solidFill>
                <a:effectLst/>
                <a:latin typeface="Times New Roman" panose="02020603050405020304" pitchFamily="18" charset="0"/>
                <a:ea typeface="AvantGarde" panose="00000400000000000000" pitchFamily="2" charset="0"/>
                <a:cs typeface="Times New Roman" panose="02020603050405020304" pitchFamily="18" charset="0"/>
              </a:rPr>
              <a:t> 7 </a:t>
            </a:r>
            <a:r>
              <a:rPr lang="vi-VN" sz="3600" b="0" i="0" dirty="0" err="1">
                <a:solidFill>
                  <a:srgbClr val="000000"/>
                </a:solidFill>
                <a:effectLst/>
                <a:latin typeface="Times New Roman" panose="02020603050405020304" pitchFamily="18" charset="0"/>
                <a:ea typeface="AvantGarde" panose="00000400000000000000" pitchFamily="2" charset="0"/>
                <a:cs typeface="Times New Roman" panose="02020603050405020304" pitchFamily="18" charset="0"/>
              </a:rPr>
              <a:t>người</a:t>
            </a:r>
            <a:r>
              <a:rPr lang="vi-VN" sz="3600" b="0" i="0" dirty="0">
                <a:solidFill>
                  <a:srgbClr val="000000"/>
                </a:solidFill>
                <a:effectLst/>
                <a:latin typeface="Times New Roman" panose="02020603050405020304" pitchFamily="18" charset="0"/>
                <a:ea typeface="AvantGarde" panose="00000400000000000000" pitchFamily="2" charset="0"/>
                <a:cs typeface="Times New Roman" panose="02020603050405020304" pitchFamily="18" charset="0"/>
              </a:rPr>
              <a:t>, xe ô tô to </a:t>
            </a:r>
            <a:r>
              <a:rPr lang="vi-VN" sz="3600" b="0" i="0" dirty="0" err="1">
                <a:solidFill>
                  <a:srgbClr val="000000"/>
                </a:solidFill>
                <a:effectLst/>
                <a:latin typeface="Times New Roman" panose="02020603050405020304" pitchFamily="18" charset="0"/>
                <a:ea typeface="AvantGarde" panose="00000400000000000000" pitchFamily="2" charset="0"/>
                <a:cs typeface="Times New Roman" panose="02020603050405020304" pitchFamily="18" charset="0"/>
              </a:rPr>
              <a:t>chở</a:t>
            </a:r>
            <a:r>
              <a:rPr lang="vi-VN" sz="3600" b="0" i="0" dirty="0">
                <a:solidFill>
                  <a:srgbClr val="000000"/>
                </a:solidFill>
                <a:effectLst/>
                <a:latin typeface="Times New Roman" panose="02020603050405020304" pitchFamily="18" charset="0"/>
                <a:ea typeface="AvantGarde" panose="00000400000000000000" pitchFamily="2" charset="0"/>
                <a:cs typeface="Times New Roman" panose="02020603050405020304" pitchFamily="18" charset="0"/>
              </a:rPr>
              <a:t> </a:t>
            </a:r>
            <a:r>
              <a:rPr lang="vi-VN" sz="3600" b="0" i="0" dirty="0" err="1">
                <a:solidFill>
                  <a:srgbClr val="000000"/>
                </a:solidFill>
                <a:effectLst/>
                <a:latin typeface="Times New Roman" panose="02020603050405020304" pitchFamily="18" charset="0"/>
                <a:ea typeface="AvantGarde" panose="00000400000000000000" pitchFamily="2" charset="0"/>
                <a:cs typeface="Times New Roman" panose="02020603050405020304" pitchFamily="18" charset="0"/>
              </a:rPr>
              <a:t>được</a:t>
            </a:r>
            <a:r>
              <a:rPr lang="vi-VN" sz="3600" b="0" i="0" dirty="0">
                <a:solidFill>
                  <a:srgbClr val="000000"/>
                </a:solidFill>
                <a:effectLst/>
                <a:latin typeface="Times New Roman" panose="02020603050405020304" pitchFamily="18" charset="0"/>
                <a:ea typeface="AvantGarde" panose="00000400000000000000" pitchFamily="2" charset="0"/>
                <a:cs typeface="Times New Roman" panose="02020603050405020304" pitchFamily="18" charset="0"/>
              </a:rPr>
              <a:t> </a:t>
            </a:r>
            <a:r>
              <a:rPr lang="vi-VN" sz="3600" b="0" i="0" dirty="0" err="1">
                <a:solidFill>
                  <a:srgbClr val="000000"/>
                </a:solidFill>
                <a:effectLst/>
                <a:latin typeface="Times New Roman" panose="02020603050405020304" pitchFamily="18" charset="0"/>
                <a:ea typeface="AvantGarde" panose="00000400000000000000" pitchFamily="2" charset="0"/>
                <a:cs typeface="Times New Roman" panose="02020603050405020304" pitchFamily="18" charset="0"/>
              </a:rPr>
              <a:t>số</a:t>
            </a:r>
            <a:r>
              <a:rPr lang="vi-VN" sz="3600" b="0" i="0" dirty="0">
                <a:solidFill>
                  <a:srgbClr val="000000"/>
                </a:solidFill>
                <a:effectLst/>
                <a:latin typeface="Times New Roman" panose="02020603050405020304" pitchFamily="18" charset="0"/>
                <a:ea typeface="AvantGarde" panose="00000400000000000000" pitchFamily="2" charset="0"/>
                <a:cs typeface="Times New Roman" panose="02020603050405020304" pitchFamily="18" charset="0"/>
              </a:rPr>
              <a:t> </a:t>
            </a:r>
            <a:r>
              <a:rPr lang="vi-VN" sz="3600" b="0" i="0" dirty="0" err="1">
                <a:solidFill>
                  <a:srgbClr val="000000"/>
                </a:solidFill>
                <a:effectLst/>
                <a:latin typeface="Times New Roman" panose="02020603050405020304" pitchFamily="18" charset="0"/>
                <a:ea typeface="AvantGarde" panose="00000400000000000000" pitchFamily="2" charset="0"/>
                <a:cs typeface="Times New Roman" panose="02020603050405020304" pitchFamily="18" charset="0"/>
              </a:rPr>
              <a:t>người</a:t>
            </a:r>
            <a:r>
              <a:rPr lang="vi-VN" sz="3600" b="0" i="0" dirty="0">
                <a:solidFill>
                  <a:srgbClr val="000000"/>
                </a:solidFill>
                <a:effectLst/>
                <a:latin typeface="Times New Roman" panose="02020603050405020304" pitchFamily="18" charset="0"/>
                <a:ea typeface="AvantGarde" panose="00000400000000000000" pitchFamily="2" charset="0"/>
                <a:cs typeface="Times New Roman" panose="02020603050405020304" pitchFamily="18" charset="0"/>
              </a:rPr>
              <a:t> </a:t>
            </a:r>
            <a:r>
              <a:rPr lang="vi-VN" sz="3600" b="0" i="0" dirty="0" err="1">
                <a:solidFill>
                  <a:srgbClr val="000000"/>
                </a:solidFill>
                <a:effectLst/>
                <a:latin typeface="Times New Roman" panose="02020603050405020304" pitchFamily="18" charset="0"/>
                <a:ea typeface="AvantGarde" panose="00000400000000000000" pitchFamily="2" charset="0"/>
                <a:cs typeface="Times New Roman" panose="02020603050405020304" pitchFamily="18" charset="0"/>
              </a:rPr>
              <a:t>gấp</a:t>
            </a:r>
            <a:r>
              <a:rPr lang="vi-VN" sz="3600" b="0" i="0" dirty="0">
                <a:solidFill>
                  <a:srgbClr val="000000"/>
                </a:solidFill>
                <a:effectLst/>
                <a:latin typeface="Times New Roman" panose="02020603050405020304" pitchFamily="18" charset="0"/>
                <a:ea typeface="AvantGarde" panose="00000400000000000000" pitchFamily="2" charset="0"/>
                <a:cs typeface="Times New Roman" panose="02020603050405020304" pitchFamily="18" charset="0"/>
              </a:rPr>
              <a:t> 5 </a:t>
            </a:r>
            <a:r>
              <a:rPr lang="vi-VN" sz="3600" b="0" i="0" dirty="0" err="1">
                <a:solidFill>
                  <a:srgbClr val="000000"/>
                </a:solidFill>
                <a:effectLst/>
                <a:latin typeface="Times New Roman" panose="02020603050405020304" pitchFamily="18" charset="0"/>
                <a:ea typeface="AvantGarde" panose="00000400000000000000" pitchFamily="2" charset="0"/>
                <a:cs typeface="Times New Roman" panose="02020603050405020304" pitchFamily="18" charset="0"/>
              </a:rPr>
              <a:t>lần</a:t>
            </a:r>
            <a:r>
              <a:rPr lang="vi-VN" sz="3600" b="0" i="0" dirty="0">
                <a:solidFill>
                  <a:srgbClr val="000000"/>
                </a:solidFill>
                <a:effectLst/>
                <a:latin typeface="Times New Roman" panose="02020603050405020304" pitchFamily="18" charset="0"/>
                <a:ea typeface="AvantGarde" panose="00000400000000000000" pitchFamily="2" charset="0"/>
                <a:cs typeface="Times New Roman" panose="02020603050405020304" pitchFamily="18" charset="0"/>
              </a:rPr>
              <a:t> xe ô tô </a:t>
            </a:r>
            <a:r>
              <a:rPr lang="vi-VN" sz="3600" b="0" i="0" dirty="0" err="1">
                <a:solidFill>
                  <a:srgbClr val="000000"/>
                </a:solidFill>
                <a:effectLst/>
                <a:latin typeface="Times New Roman" panose="02020603050405020304" pitchFamily="18" charset="0"/>
                <a:ea typeface="AvantGarde" panose="00000400000000000000" pitchFamily="2" charset="0"/>
                <a:cs typeface="Times New Roman" panose="02020603050405020304" pitchFamily="18" charset="0"/>
              </a:rPr>
              <a:t>nhỏ</a:t>
            </a:r>
            <a:r>
              <a:rPr lang="vi-VN" sz="3600" b="0" i="0" dirty="0">
                <a:solidFill>
                  <a:srgbClr val="000000"/>
                </a:solidFill>
                <a:effectLst/>
                <a:latin typeface="Times New Roman" panose="02020603050405020304" pitchFamily="18" charset="0"/>
                <a:ea typeface="AvantGarde" panose="00000400000000000000" pitchFamily="2" charset="0"/>
                <a:cs typeface="Times New Roman" panose="02020603050405020304" pitchFamily="18" charset="0"/>
              </a:rPr>
              <a:t>. </a:t>
            </a:r>
            <a:r>
              <a:rPr lang="vi-VN" sz="3600" b="0" i="0" dirty="0" err="1">
                <a:solidFill>
                  <a:srgbClr val="000000"/>
                </a:solidFill>
                <a:effectLst/>
                <a:latin typeface="Times New Roman" panose="02020603050405020304" pitchFamily="18" charset="0"/>
                <a:ea typeface="AvantGarde" panose="00000400000000000000" pitchFamily="2" charset="0"/>
                <a:cs typeface="Times New Roman" panose="02020603050405020304" pitchFamily="18" charset="0"/>
              </a:rPr>
              <a:t>Hỏi</a:t>
            </a:r>
            <a:r>
              <a:rPr lang="vi-VN" sz="3600" b="0" i="0" dirty="0">
                <a:solidFill>
                  <a:srgbClr val="000000"/>
                </a:solidFill>
                <a:effectLst/>
                <a:latin typeface="Times New Roman" panose="02020603050405020304" pitchFamily="18" charset="0"/>
                <a:ea typeface="AvantGarde" panose="00000400000000000000" pitchFamily="2" charset="0"/>
                <a:cs typeface="Times New Roman" panose="02020603050405020304" pitchFamily="18" charset="0"/>
              </a:rPr>
              <a:t> </a:t>
            </a:r>
            <a:r>
              <a:rPr lang="vi-VN" sz="3600" b="0" i="0" dirty="0" err="1">
                <a:solidFill>
                  <a:srgbClr val="000000"/>
                </a:solidFill>
                <a:effectLst/>
                <a:latin typeface="Times New Roman" panose="02020603050405020304" pitchFamily="18" charset="0"/>
                <a:ea typeface="AvantGarde" panose="00000400000000000000" pitchFamily="2" charset="0"/>
                <a:cs typeface="Times New Roman" panose="02020603050405020304" pitchFamily="18" charset="0"/>
              </a:rPr>
              <a:t>cả</a:t>
            </a:r>
            <a:r>
              <a:rPr lang="vi-VN" sz="3600" b="0" i="0" dirty="0">
                <a:solidFill>
                  <a:srgbClr val="000000"/>
                </a:solidFill>
                <a:effectLst/>
                <a:latin typeface="Times New Roman" panose="02020603050405020304" pitchFamily="18" charset="0"/>
                <a:ea typeface="AvantGarde" panose="00000400000000000000" pitchFamily="2" charset="0"/>
                <a:cs typeface="Times New Roman" panose="02020603050405020304" pitchFamily="18" charset="0"/>
              </a:rPr>
              <a:t> hai xe </a:t>
            </a:r>
            <a:r>
              <a:rPr lang="vi-VN" sz="3600" b="0" i="0" dirty="0" err="1">
                <a:solidFill>
                  <a:srgbClr val="000000"/>
                </a:solidFill>
                <a:effectLst/>
                <a:latin typeface="Times New Roman" panose="02020603050405020304" pitchFamily="18" charset="0"/>
                <a:ea typeface="AvantGarde" panose="00000400000000000000" pitchFamily="2" charset="0"/>
                <a:cs typeface="Times New Roman" panose="02020603050405020304" pitchFamily="18" charset="0"/>
              </a:rPr>
              <a:t>chở</a:t>
            </a:r>
            <a:r>
              <a:rPr lang="vi-VN" sz="3600" b="0" i="0" dirty="0">
                <a:solidFill>
                  <a:srgbClr val="000000"/>
                </a:solidFill>
                <a:effectLst/>
                <a:latin typeface="Times New Roman" panose="02020603050405020304" pitchFamily="18" charset="0"/>
                <a:ea typeface="AvantGarde" panose="00000400000000000000" pitchFamily="2" charset="0"/>
                <a:cs typeface="Times New Roman" panose="02020603050405020304" pitchFamily="18" charset="0"/>
              </a:rPr>
              <a:t> </a:t>
            </a:r>
            <a:r>
              <a:rPr lang="vi-VN" sz="3600" b="0" i="0" dirty="0" err="1">
                <a:solidFill>
                  <a:srgbClr val="000000"/>
                </a:solidFill>
                <a:effectLst/>
                <a:latin typeface="Times New Roman" panose="02020603050405020304" pitchFamily="18" charset="0"/>
                <a:ea typeface="AvantGarde" panose="00000400000000000000" pitchFamily="2" charset="0"/>
                <a:cs typeface="Times New Roman" panose="02020603050405020304" pitchFamily="18" charset="0"/>
              </a:rPr>
              <a:t>được</a:t>
            </a:r>
            <a:r>
              <a:rPr lang="vi-VN" sz="3600" b="0" i="0" dirty="0">
                <a:solidFill>
                  <a:srgbClr val="000000"/>
                </a:solidFill>
                <a:effectLst/>
                <a:latin typeface="Times New Roman" panose="02020603050405020304" pitchFamily="18" charset="0"/>
                <a:ea typeface="AvantGarde" panose="00000400000000000000" pitchFamily="2" charset="0"/>
                <a:cs typeface="Times New Roman" panose="02020603050405020304" pitchFamily="18" charset="0"/>
              </a:rPr>
              <a:t> bao nhiêu </a:t>
            </a:r>
            <a:r>
              <a:rPr lang="vi-VN" sz="3600" b="0" i="0" dirty="0" err="1">
                <a:solidFill>
                  <a:srgbClr val="000000"/>
                </a:solidFill>
                <a:effectLst/>
                <a:latin typeface="Times New Roman" panose="02020603050405020304" pitchFamily="18" charset="0"/>
                <a:ea typeface="AvantGarde" panose="00000400000000000000" pitchFamily="2" charset="0"/>
                <a:cs typeface="Times New Roman" panose="02020603050405020304" pitchFamily="18" charset="0"/>
              </a:rPr>
              <a:t>người</a:t>
            </a:r>
            <a:r>
              <a:rPr lang="vi-VN" sz="3600" b="0" i="0" dirty="0">
                <a:solidFill>
                  <a:srgbClr val="000000"/>
                </a:solidFill>
                <a:effectLst/>
                <a:latin typeface="Times New Roman" panose="02020603050405020304" pitchFamily="18" charset="0"/>
                <a:ea typeface="AvantGarde" panose="00000400000000000000" pitchFamily="2" charset="0"/>
                <a:cs typeface="Times New Roman" panose="02020603050405020304" pitchFamily="18" charset="0"/>
              </a:rPr>
              <a:t>?</a:t>
            </a:r>
          </a:p>
        </p:txBody>
      </p:sp>
      <p:sp>
        <p:nvSpPr>
          <p:cNvPr id="11" name="TextBox 10">
            <a:extLst>
              <a:ext uri="{FF2B5EF4-FFF2-40B4-BE49-F238E27FC236}">
                <a16:creationId xmlns:a16="http://schemas.microsoft.com/office/drawing/2014/main" xmlns="" id="{5857F2A1-F2FF-901A-D7D6-BA747CAF5FEC}"/>
              </a:ext>
            </a:extLst>
          </p:cNvPr>
          <p:cNvSpPr txBox="1"/>
          <p:nvPr/>
        </p:nvSpPr>
        <p:spPr>
          <a:xfrm>
            <a:off x="3878785" y="2610911"/>
            <a:ext cx="8262141" cy="4978735"/>
          </a:xfrm>
          <a:prstGeom prst="rect">
            <a:avLst/>
          </a:prstGeom>
          <a:noFill/>
        </p:spPr>
        <p:txBody>
          <a:bodyPr wrap="square">
            <a:spAutoFit/>
          </a:bodyPr>
          <a:lstStyle/>
          <a:p>
            <a:pPr algn="ctr">
              <a:lnSpc>
                <a:spcPct val="150000"/>
              </a:lnSpc>
            </a:pPr>
            <a:r>
              <a:rPr lang="en-US" sz="3600" b="1" u="sng" dirty="0" err="1">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Bài</a:t>
            </a:r>
            <a:r>
              <a:rPr lang="vi-VN" sz="3600" b="1" u="sng" dirty="0">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 </a:t>
            </a:r>
            <a:r>
              <a:rPr lang="vi-VN" sz="3600" b="1" u="sng" dirty="0" err="1">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giải</a:t>
            </a:r>
            <a:r>
              <a:rPr lang="vi-VN" sz="3600" b="1" u="sng" dirty="0">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a:t>
            </a:r>
          </a:p>
          <a:p>
            <a:pPr>
              <a:lnSpc>
                <a:spcPct val="150000"/>
              </a:lnSpc>
            </a:pPr>
            <a:r>
              <a:rPr lang="vi-VN" sz="3600" dirty="0">
                <a:latin typeface="Times New Roman" panose="02020603050405020304" pitchFamily="18" charset="0"/>
                <a:ea typeface="AvantGarde" panose="00000400000000000000" pitchFamily="2" charset="0"/>
                <a:cs typeface="Times New Roman" panose="02020603050405020304" pitchFamily="18" charset="0"/>
              </a:rPr>
              <a:t>a) Xe ô tô to </a:t>
            </a:r>
            <a:r>
              <a:rPr lang="vi-VN" sz="3600" dirty="0" err="1">
                <a:latin typeface="Times New Roman" panose="02020603050405020304" pitchFamily="18" charset="0"/>
                <a:ea typeface="AvantGarde" panose="00000400000000000000" pitchFamily="2" charset="0"/>
                <a:cs typeface="Times New Roman" panose="02020603050405020304" pitchFamily="18" charset="0"/>
              </a:rPr>
              <a:t>chở</a:t>
            </a:r>
            <a:r>
              <a:rPr lang="vi-VN" sz="3600" dirty="0">
                <a:latin typeface="Times New Roman" panose="02020603050405020304" pitchFamily="18" charset="0"/>
                <a:ea typeface="AvantGarde" panose="00000400000000000000" pitchFamily="2" charset="0"/>
                <a:cs typeface="Times New Roman" panose="02020603050405020304" pitchFamily="18" charset="0"/>
              </a:rPr>
              <a:t> </a:t>
            </a:r>
            <a:r>
              <a:rPr lang="vi-VN" sz="3600" dirty="0" err="1">
                <a:latin typeface="Times New Roman" panose="02020603050405020304" pitchFamily="18" charset="0"/>
                <a:ea typeface="AvantGarde" panose="00000400000000000000" pitchFamily="2" charset="0"/>
                <a:cs typeface="Times New Roman" panose="02020603050405020304" pitchFamily="18" charset="0"/>
              </a:rPr>
              <a:t>được</a:t>
            </a:r>
            <a:r>
              <a:rPr lang="vi-VN" sz="3600" dirty="0">
                <a:latin typeface="Times New Roman" panose="02020603050405020304" pitchFamily="18" charset="0"/>
                <a:ea typeface="AvantGarde" panose="00000400000000000000" pitchFamily="2" charset="0"/>
                <a:cs typeface="Times New Roman" panose="02020603050405020304" pitchFamily="18" charset="0"/>
              </a:rPr>
              <a:t> </a:t>
            </a:r>
            <a:r>
              <a:rPr lang="vi-VN" sz="3600" dirty="0" err="1">
                <a:latin typeface="Times New Roman" panose="02020603050405020304" pitchFamily="18" charset="0"/>
                <a:ea typeface="AvantGarde" panose="00000400000000000000" pitchFamily="2" charset="0"/>
                <a:cs typeface="Times New Roman" panose="02020603050405020304" pitchFamily="18" charset="0"/>
              </a:rPr>
              <a:t>số</a:t>
            </a:r>
            <a:r>
              <a:rPr lang="vi-VN" sz="3600" dirty="0">
                <a:latin typeface="Times New Roman" panose="02020603050405020304" pitchFamily="18" charset="0"/>
                <a:ea typeface="AvantGarde" panose="00000400000000000000" pitchFamily="2" charset="0"/>
                <a:cs typeface="Times New Roman" panose="02020603050405020304" pitchFamily="18" charset="0"/>
              </a:rPr>
              <a:t> </a:t>
            </a:r>
            <a:r>
              <a:rPr lang="vi-VN" sz="3600" dirty="0" err="1">
                <a:latin typeface="Times New Roman" panose="02020603050405020304" pitchFamily="18" charset="0"/>
                <a:ea typeface="AvantGarde" panose="00000400000000000000" pitchFamily="2" charset="0"/>
                <a:cs typeface="Times New Roman" panose="02020603050405020304" pitchFamily="18" charset="0"/>
              </a:rPr>
              <a:t>người</a:t>
            </a:r>
            <a:r>
              <a:rPr lang="vi-VN" sz="3600" dirty="0">
                <a:latin typeface="Times New Roman" panose="02020603050405020304" pitchFamily="18" charset="0"/>
                <a:ea typeface="AvantGarde" panose="00000400000000000000" pitchFamily="2" charset="0"/>
                <a:cs typeface="Times New Roman" panose="02020603050405020304" pitchFamily="18" charset="0"/>
              </a:rPr>
              <a:t> </a:t>
            </a:r>
            <a:r>
              <a:rPr lang="vi-VN" sz="3600" dirty="0" err="1">
                <a:latin typeface="Times New Roman" panose="02020603050405020304" pitchFamily="18" charset="0"/>
                <a:ea typeface="AvantGarde" panose="00000400000000000000" pitchFamily="2" charset="0"/>
                <a:cs typeface="Times New Roman" panose="02020603050405020304" pitchFamily="18" charset="0"/>
              </a:rPr>
              <a:t>là</a:t>
            </a:r>
            <a:r>
              <a:rPr lang="vi-VN" sz="3600" dirty="0">
                <a:latin typeface="Times New Roman" panose="02020603050405020304" pitchFamily="18" charset="0"/>
                <a:ea typeface="AvantGarde" panose="00000400000000000000" pitchFamily="2" charset="0"/>
                <a:cs typeface="Times New Roman" panose="02020603050405020304" pitchFamily="18" charset="0"/>
              </a:rPr>
              <a:t>:</a:t>
            </a:r>
          </a:p>
          <a:p>
            <a:pPr algn="ctr">
              <a:lnSpc>
                <a:spcPct val="150000"/>
              </a:lnSpc>
            </a:pPr>
            <a:r>
              <a:rPr lang="vi-VN" sz="3600" dirty="0">
                <a:latin typeface="Times New Roman" panose="02020603050405020304" pitchFamily="18" charset="0"/>
                <a:ea typeface="AvantGarde" panose="00000400000000000000" pitchFamily="2" charset="0"/>
                <a:cs typeface="Times New Roman" panose="02020603050405020304" pitchFamily="18" charset="0"/>
              </a:rPr>
              <a:t>7 x 5 = 35 (</a:t>
            </a:r>
            <a:r>
              <a:rPr lang="vi-VN" sz="3600" dirty="0" err="1">
                <a:latin typeface="Times New Roman" panose="02020603050405020304" pitchFamily="18" charset="0"/>
                <a:ea typeface="AvantGarde" panose="00000400000000000000" pitchFamily="2" charset="0"/>
                <a:cs typeface="Times New Roman" panose="02020603050405020304" pitchFamily="18" charset="0"/>
              </a:rPr>
              <a:t>người</a:t>
            </a:r>
            <a:r>
              <a:rPr lang="vi-VN" sz="3600" dirty="0">
                <a:latin typeface="Times New Roman" panose="02020603050405020304" pitchFamily="18" charset="0"/>
                <a:ea typeface="AvantGarde" panose="00000400000000000000" pitchFamily="2" charset="0"/>
                <a:cs typeface="Times New Roman" panose="02020603050405020304" pitchFamily="18" charset="0"/>
              </a:rPr>
              <a:t>)</a:t>
            </a:r>
          </a:p>
          <a:p>
            <a:pPr>
              <a:lnSpc>
                <a:spcPct val="150000"/>
              </a:lnSpc>
            </a:pPr>
            <a:r>
              <a:rPr lang="vi-VN" sz="3600" dirty="0" err="1">
                <a:latin typeface="Times New Roman" panose="02020603050405020304" pitchFamily="18" charset="0"/>
                <a:ea typeface="AvantGarde" panose="00000400000000000000" pitchFamily="2" charset="0"/>
                <a:cs typeface="Times New Roman" panose="02020603050405020304" pitchFamily="18" charset="0"/>
              </a:rPr>
              <a:t>Cả</a:t>
            </a:r>
            <a:r>
              <a:rPr lang="vi-VN" sz="3600" dirty="0">
                <a:latin typeface="Times New Roman" panose="02020603050405020304" pitchFamily="18" charset="0"/>
                <a:ea typeface="AvantGarde" panose="00000400000000000000" pitchFamily="2" charset="0"/>
                <a:cs typeface="Times New Roman" panose="02020603050405020304" pitchFamily="18" charset="0"/>
              </a:rPr>
              <a:t> hai xe </a:t>
            </a:r>
            <a:r>
              <a:rPr lang="vi-VN" sz="3600" dirty="0" err="1">
                <a:latin typeface="Times New Roman" panose="02020603050405020304" pitchFamily="18" charset="0"/>
                <a:ea typeface="AvantGarde" panose="00000400000000000000" pitchFamily="2" charset="0"/>
                <a:cs typeface="Times New Roman" panose="02020603050405020304" pitchFamily="18" charset="0"/>
              </a:rPr>
              <a:t>chở</a:t>
            </a:r>
            <a:r>
              <a:rPr lang="vi-VN" sz="3600" dirty="0">
                <a:latin typeface="Times New Roman" panose="02020603050405020304" pitchFamily="18" charset="0"/>
                <a:ea typeface="AvantGarde" panose="00000400000000000000" pitchFamily="2" charset="0"/>
                <a:cs typeface="Times New Roman" panose="02020603050405020304" pitchFamily="18" charset="0"/>
              </a:rPr>
              <a:t> </a:t>
            </a:r>
            <a:r>
              <a:rPr lang="vi-VN" sz="3600" dirty="0" err="1">
                <a:latin typeface="Times New Roman" panose="02020603050405020304" pitchFamily="18" charset="0"/>
                <a:ea typeface="AvantGarde" panose="00000400000000000000" pitchFamily="2" charset="0"/>
                <a:cs typeface="Times New Roman" panose="02020603050405020304" pitchFamily="18" charset="0"/>
              </a:rPr>
              <a:t>được</a:t>
            </a:r>
            <a:r>
              <a:rPr lang="vi-VN" sz="3600" dirty="0">
                <a:latin typeface="Times New Roman" panose="02020603050405020304" pitchFamily="18" charset="0"/>
                <a:ea typeface="AvantGarde" panose="00000400000000000000" pitchFamily="2" charset="0"/>
                <a:cs typeface="Times New Roman" panose="02020603050405020304" pitchFamily="18" charset="0"/>
              </a:rPr>
              <a:t> </a:t>
            </a:r>
            <a:r>
              <a:rPr lang="vi-VN" sz="3600" dirty="0" err="1">
                <a:latin typeface="Times New Roman" panose="02020603050405020304" pitchFamily="18" charset="0"/>
                <a:ea typeface="AvantGarde" panose="00000400000000000000" pitchFamily="2" charset="0"/>
                <a:cs typeface="Times New Roman" panose="02020603050405020304" pitchFamily="18" charset="0"/>
              </a:rPr>
              <a:t>số</a:t>
            </a:r>
            <a:r>
              <a:rPr lang="vi-VN" sz="3600" dirty="0">
                <a:latin typeface="Times New Roman" panose="02020603050405020304" pitchFamily="18" charset="0"/>
                <a:ea typeface="AvantGarde" panose="00000400000000000000" pitchFamily="2" charset="0"/>
                <a:cs typeface="Times New Roman" panose="02020603050405020304" pitchFamily="18" charset="0"/>
              </a:rPr>
              <a:t> </a:t>
            </a:r>
            <a:r>
              <a:rPr lang="vi-VN" sz="3600" dirty="0" err="1">
                <a:latin typeface="Times New Roman" panose="02020603050405020304" pitchFamily="18" charset="0"/>
                <a:ea typeface="AvantGarde" panose="00000400000000000000" pitchFamily="2" charset="0"/>
                <a:cs typeface="Times New Roman" panose="02020603050405020304" pitchFamily="18" charset="0"/>
              </a:rPr>
              <a:t>người</a:t>
            </a:r>
            <a:r>
              <a:rPr lang="vi-VN" sz="3600" dirty="0">
                <a:latin typeface="Times New Roman" panose="02020603050405020304" pitchFamily="18" charset="0"/>
                <a:ea typeface="AvantGarde" panose="00000400000000000000" pitchFamily="2" charset="0"/>
                <a:cs typeface="Times New Roman" panose="02020603050405020304" pitchFamily="18" charset="0"/>
              </a:rPr>
              <a:t> </a:t>
            </a:r>
            <a:r>
              <a:rPr lang="vi-VN" sz="3600" dirty="0" err="1">
                <a:latin typeface="Times New Roman" panose="02020603050405020304" pitchFamily="18" charset="0"/>
                <a:ea typeface="AvantGarde" panose="00000400000000000000" pitchFamily="2" charset="0"/>
                <a:cs typeface="Times New Roman" panose="02020603050405020304" pitchFamily="18" charset="0"/>
              </a:rPr>
              <a:t>là</a:t>
            </a:r>
            <a:r>
              <a:rPr lang="vi-VN" sz="3600" dirty="0">
                <a:latin typeface="Times New Roman" panose="02020603050405020304" pitchFamily="18" charset="0"/>
                <a:ea typeface="AvantGarde" panose="00000400000000000000" pitchFamily="2" charset="0"/>
                <a:cs typeface="Times New Roman" panose="02020603050405020304" pitchFamily="18" charset="0"/>
              </a:rPr>
              <a:t>:</a:t>
            </a:r>
          </a:p>
          <a:p>
            <a:pPr algn="ctr">
              <a:lnSpc>
                <a:spcPct val="150000"/>
              </a:lnSpc>
            </a:pPr>
            <a:r>
              <a:rPr lang="vi-VN" sz="3600" dirty="0">
                <a:latin typeface="Times New Roman" panose="02020603050405020304" pitchFamily="18" charset="0"/>
                <a:ea typeface="AvantGarde" panose="00000400000000000000" pitchFamily="2" charset="0"/>
                <a:cs typeface="Times New Roman" panose="02020603050405020304" pitchFamily="18" charset="0"/>
              </a:rPr>
              <a:t>7 + 35 = 42 (người)</a:t>
            </a:r>
          </a:p>
          <a:p>
            <a:pPr algn="ctr">
              <a:lnSpc>
                <a:spcPct val="150000"/>
              </a:lnSpc>
            </a:pPr>
            <a:r>
              <a:rPr lang="vi-VN" sz="3600" dirty="0">
                <a:latin typeface="Times New Roman" panose="02020603050405020304" pitchFamily="18" charset="0"/>
                <a:ea typeface="AvantGarde" panose="00000400000000000000" pitchFamily="2" charset="0"/>
                <a:cs typeface="Times New Roman" panose="02020603050405020304" pitchFamily="18" charset="0"/>
              </a:rPr>
              <a:t>                Đáp số: 42 người.</a:t>
            </a:r>
          </a:p>
        </p:txBody>
      </p:sp>
      <p:cxnSp>
        <p:nvCxnSpPr>
          <p:cNvPr id="15" name="Straight Connector 14">
            <a:extLst>
              <a:ext uri="{FF2B5EF4-FFF2-40B4-BE49-F238E27FC236}">
                <a16:creationId xmlns:a16="http://schemas.microsoft.com/office/drawing/2014/main" xmlns="" id="{188D08D3-8573-5910-EB2C-0E362D8F7253}"/>
              </a:ext>
            </a:extLst>
          </p:cNvPr>
          <p:cNvCxnSpPr>
            <a:cxnSpLocks/>
          </p:cNvCxnSpPr>
          <p:nvPr/>
        </p:nvCxnSpPr>
        <p:spPr>
          <a:xfrm>
            <a:off x="4968424" y="1480893"/>
            <a:ext cx="1567659" cy="0"/>
          </a:xfrm>
          <a:prstGeom prst="line">
            <a:avLst/>
          </a:prstGeom>
          <a:ln w="38100">
            <a:solidFill>
              <a:srgbClr val="FF0000"/>
            </a:solidFill>
          </a:ln>
        </p:spPr>
        <p:style>
          <a:lnRef idx="3">
            <a:schemeClr val="dk1"/>
          </a:lnRef>
          <a:fillRef idx="0">
            <a:schemeClr val="dk1"/>
          </a:fillRef>
          <a:effectRef idx="2">
            <a:schemeClr val="dk1"/>
          </a:effectRef>
          <a:fontRef idx="minor">
            <a:schemeClr val="tx1"/>
          </a:fontRef>
        </p:style>
      </p:cxnSp>
      <p:cxnSp>
        <p:nvCxnSpPr>
          <p:cNvPr id="16" name="Straight Connector 15">
            <a:extLst>
              <a:ext uri="{FF2B5EF4-FFF2-40B4-BE49-F238E27FC236}">
                <a16:creationId xmlns:a16="http://schemas.microsoft.com/office/drawing/2014/main" xmlns="" id="{92D82280-77D5-187B-283B-360DB2CB0908}"/>
              </a:ext>
            </a:extLst>
          </p:cNvPr>
          <p:cNvCxnSpPr>
            <a:cxnSpLocks/>
          </p:cNvCxnSpPr>
          <p:nvPr/>
        </p:nvCxnSpPr>
        <p:spPr>
          <a:xfrm>
            <a:off x="2194719" y="1981200"/>
            <a:ext cx="6400800" cy="0"/>
          </a:xfrm>
          <a:prstGeom prst="line">
            <a:avLst/>
          </a:prstGeom>
          <a:ln w="38100">
            <a:solidFill>
              <a:srgbClr val="FF0000"/>
            </a:solidFill>
          </a:ln>
        </p:spPr>
        <p:style>
          <a:lnRef idx="3">
            <a:schemeClr val="dk1"/>
          </a:lnRef>
          <a:fillRef idx="0">
            <a:schemeClr val="dk1"/>
          </a:fillRef>
          <a:effectRef idx="2">
            <a:schemeClr val="dk1"/>
          </a:effectRef>
          <a:fontRef idx="minor">
            <a:schemeClr val="tx1"/>
          </a:fontRef>
        </p:style>
      </p:cxnSp>
      <p:cxnSp>
        <p:nvCxnSpPr>
          <p:cNvPr id="17" name="Straight Connector 16">
            <a:extLst>
              <a:ext uri="{FF2B5EF4-FFF2-40B4-BE49-F238E27FC236}">
                <a16:creationId xmlns:a16="http://schemas.microsoft.com/office/drawing/2014/main" xmlns="" id="{78CF7DE4-9578-C94F-D621-641FA21A0C91}"/>
              </a:ext>
            </a:extLst>
          </p:cNvPr>
          <p:cNvCxnSpPr>
            <a:cxnSpLocks/>
          </p:cNvCxnSpPr>
          <p:nvPr/>
        </p:nvCxnSpPr>
        <p:spPr>
          <a:xfrm>
            <a:off x="13167519" y="1468888"/>
            <a:ext cx="2362200" cy="0"/>
          </a:xfrm>
          <a:prstGeom prst="line">
            <a:avLst/>
          </a:prstGeom>
          <a:ln w="38100">
            <a:solidFill>
              <a:srgbClr val="FF0000"/>
            </a:solidFill>
          </a:ln>
        </p:spPr>
        <p:style>
          <a:lnRef idx="3">
            <a:schemeClr val="dk1"/>
          </a:lnRef>
          <a:fillRef idx="0">
            <a:schemeClr val="dk1"/>
          </a:fillRef>
          <a:effectRef idx="2">
            <a:schemeClr val="dk1"/>
          </a:effectRef>
          <a:fontRef idx="minor">
            <a:schemeClr val="tx1"/>
          </a:fontRef>
        </p:style>
      </p:cxnSp>
      <p:cxnSp>
        <p:nvCxnSpPr>
          <p:cNvPr id="19" name="Straight Connector 18">
            <a:extLst>
              <a:ext uri="{FF2B5EF4-FFF2-40B4-BE49-F238E27FC236}">
                <a16:creationId xmlns:a16="http://schemas.microsoft.com/office/drawing/2014/main" xmlns="" id="{C15A35D7-F77B-3E5D-88CE-908E7C88D428}"/>
              </a:ext>
            </a:extLst>
          </p:cNvPr>
          <p:cNvCxnSpPr>
            <a:cxnSpLocks/>
          </p:cNvCxnSpPr>
          <p:nvPr/>
        </p:nvCxnSpPr>
        <p:spPr>
          <a:xfrm>
            <a:off x="508505" y="1981200"/>
            <a:ext cx="732560" cy="0"/>
          </a:xfrm>
          <a:prstGeom prst="line">
            <a:avLst/>
          </a:prstGeom>
          <a:ln w="38100">
            <a:solidFill>
              <a:srgbClr val="FF0000"/>
            </a:solidFill>
          </a:ln>
        </p:spPr>
        <p:style>
          <a:lnRef idx="3">
            <a:schemeClr val="dk1"/>
          </a:lnRef>
          <a:fillRef idx="0">
            <a:schemeClr val="dk1"/>
          </a:fillRef>
          <a:effectRef idx="2">
            <a:schemeClr val="dk1"/>
          </a:effectRef>
          <a:fontRef idx="minor">
            <a:schemeClr val="tx1"/>
          </a:fontRef>
        </p:style>
      </p:cxnSp>
      <p:sp>
        <p:nvSpPr>
          <p:cNvPr id="10" name="TextBox 9">
            <a:extLst>
              <a:ext uri="{FF2B5EF4-FFF2-40B4-BE49-F238E27FC236}">
                <a16:creationId xmlns:a16="http://schemas.microsoft.com/office/drawing/2014/main" xmlns="" id="{6ED36677-CA44-1BAF-A781-708845E729B7}"/>
              </a:ext>
            </a:extLst>
          </p:cNvPr>
          <p:cNvSpPr txBox="1"/>
          <p:nvPr/>
        </p:nvSpPr>
        <p:spPr>
          <a:xfrm>
            <a:off x="967883" y="155377"/>
            <a:ext cx="14942836" cy="677108"/>
          </a:xfrm>
          <a:prstGeom prst="rect">
            <a:avLst/>
          </a:prstGeom>
          <a:noFill/>
        </p:spPr>
        <p:txBody>
          <a:bodyPr wrap="square" rtlCol="0">
            <a:spAutoFit/>
          </a:bodyPr>
          <a:lstStyle/>
          <a:p>
            <a:r>
              <a:rPr lang="en-US" sz="3800" b="1" dirty="0" err="1">
                <a:latin typeface="Times New Roman" panose="02020603050405020304" pitchFamily="18" charset="0"/>
                <a:ea typeface="AvantGarde" panose="00000400000000000000" pitchFamily="2" charset="0"/>
                <a:cs typeface="Times New Roman" panose="02020603050405020304" pitchFamily="18" charset="0"/>
              </a:rPr>
              <a:t>Giải</a:t>
            </a:r>
            <a:r>
              <a:rPr lang="en-US" sz="3800" b="1" dirty="0">
                <a:latin typeface="Times New Roman" panose="02020603050405020304" pitchFamily="18" charset="0"/>
                <a:ea typeface="AvantGarde" panose="00000400000000000000" pitchFamily="2" charset="0"/>
                <a:cs typeface="Times New Roman" panose="02020603050405020304" pitchFamily="18" charset="0"/>
              </a:rPr>
              <a:t> </a:t>
            </a:r>
            <a:r>
              <a:rPr lang="en-US" sz="3800" b="1" dirty="0" err="1">
                <a:latin typeface="Times New Roman" panose="02020603050405020304" pitchFamily="18" charset="0"/>
                <a:ea typeface="AvantGarde" panose="00000400000000000000" pitchFamily="2" charset="0"/>
                <a:cs typeface="Times New Roman" panose="02020603050405020304" pitchFamily="18" charset="0"/>
              </a:rPr>
              <a:t>các</a:t>
            </a:r>
            <a:r>
              <a:rPr lang="en-US" sz="3800" b="1" dirty="0">
                <a:latin typeface="Times New Roman" panose="02020603050405020304" pitchFamily="18" charset="0"/>
                <a:ea typeface="AvantGarde" panose="00000400000000000000" pitchFamily="2" charset="0"/>
                <a:cs typeface="Times New Roman" panose="02020603050405020304" pitchFamily="18" charset="0"/>
              </a:rPr>
              <a:t> </a:t>
            </a:r>
            <a:r>
              <a:rPr lang="en-US" sz="3800" b="1" dirty="0" err="1">
                <a:latin typeface="Times New Roman" panose="02020603050405020304" pitchFamily="18" charset="0"/>
                <a:ea typeface="AvantGarde" panose="00000400000000000000" pitchFamily="2" charset="0"/>
                <a:cs typeface="Times New Roman" panose="02020603050405020304" pitchFamily="18" charset="0"/>
              </a:rPr>
              <a:t>bài</a:t>
            </a:r>
            <a:r>
              <a:rPr lang="en-US" sz="3800" b="1" dirty="0">
                <a:latin typeface="Times New Roman" panose="02020603050405020304" pitchFamily="18" charset="0"/>
                <a:ea typeface="AvantGarde" panose="00000400000000000000" pitchFamily="2" charset="0"/>
                <a:cs typeface="Times New Roman" panose="02020603050405020304" pitchFamily="18" charset="0"/>
              </a:rPr>
              <a:t> </a:t>
            </a:r>
            <a:r>
              <a:rPr lang="en-US" sz="3800" b="1" dirty="0" err="1">
                <a:latin typeface="Times New Roman" panose="02020603050405020304" pitchFamily="18" charset="0"/>
                <a:ea typeface="AvantGarde" panose="00000400000000000000" pitchFamily="2" charset="0"/>
                <a:cs typeface="Times New Roman" panose="02020603050405020304" pitchFamily="18" charset="0"/>
              </a:rPr>
              <a:t>toán</a:t>
            </a:r>
            <a:r>
              <a:rPr lang="en-US" sz="3800" b="1" dirty="0">
                <a:latin typeface="Times New Roman" panose="02020603050405020304" pitchFamily="18" charset="0"/>
                <a:ea typeface="AvantGarde" panose="00000400000000000000" pitchFamily="2" charset="0"/>
                <a:cs typeface="Times New Roman" panose="02020603050405020304" pitchFamily="18" charset="0"/>
              </a:rPr>
              <a:t> </a:t>
            </a:r>
            <a:r>
              <a:rPr lang="en-US" sz="3800" b="1" dirty="0" err="1">
                <a:latin typeface="Times New Roman" panose="02020603050405020304" pitchFamily="18" charset="0"/>
                <a:ea typeface="AvantGarde" panose="00000400000000000000" pitchFamily="2" charset="0"/>
                <a:cs typeface="Times New Roman" panose="02020603050405020304" pitchFamily="18" charset="0"/>
              </a:rPr>
              <a:t>sau</a:t>
            </a:r>
            <a:r>
              <a:rPr lang="en-US" sz="3800" b="1" dirty="0">
                <a:latin typeface="Times New Roman" panose="02020603050405020304" pitchFamily="18" charset="0"/>
                <a:ea typeface="AvantGarde" panose="00000400000000000000" pitchFamily="2" charset="0"/>
                <a:cs typeface="Times New Roman" panose="02020603050405020304" pitchFamily="18" charset="0"/>
              </a:rPr>
              <a:t> (</a:t>
            </a:r>
            <a:r>
              <a:rPr lang="en-US" sz="3800" b="1" dirty="0" err="1">
                <a:latin typeface="Times New Roman" panose="02020603050405020304" pitchFamily="18" charset="0"/>
                <a:ea typeface="AvantGarde" panose="00000400000000000000" pitchFamily="2" charset="0"/>
                <a:cs typeface="Times New Roman" panose="02020603050405020304" pitchFamily="18" charset="0"/>
              </a:rPr>
              <a:t>theo</a:t>
            </a:r>
            <a:r>
              <a:rPr lang="en-US" sz="3800" b="1" dirty="0">
                <a:latin typeface="Times New Roman" panose="02020603050405020304" pitchFamily="18" charset="0"/>
                <a:ea typeface="AvantGarde" panose="00000400000000000000" pitchFamily="2" charset="0"/>
                <a:cs typeface="Times New Roman" panose="02020603050405020304" pitchFamily="18" charset="0"/>
              </a:rPr>
              <a:t> </a:t>
            </a:r>
            <a:r>
              <a:rPr lang="en-US" sz="3800" b="1" dirty="0" err="1">
                <a:latin typeface="Times New Roman" panose="02020603050405020304" pitchFamily="18" charset="0"/>
                <a:ea typeface="AvantGarde" panose="00000400000000000000" pitchFamily="2" charset="0"/>
                <a:cs typeface="Times New Roman" panose="02020603050405020304" pitchFamily="18" charset="0"/>
              </a:rPr>
              <a:t>mẫu</a:t>
            </a:r>
            <a:r>
              <a:rPr lang="en-US" sz="3800" b="1" dirty="0">
                <a:latin typeface="Times New Roman" panose="02020603050405020304" pitchFamily="18" charset="0"/>
                <a:ea typeface="AvantGarde" panose="00000400000000000000" pitchFamily="2" charset="0"/>
                <a:cs typeface="Times New Roman" panose="02020603050405020304" pitchFamily="18" charset="0"/>
              </a:rPr>
              <a:t>):</a:t>
            </a:r>
          </a:p>
        </p:txBody>
      </p:sp>
      <p:grpSp>
        <p:nvGrpSpPr>
          <p:cNvPr id="18" name="Group 17">
            <a:extLst>
              <a:ext uri="{FF2B5EF4-FFF2-40B4-BE49-F238E27FC236}">
                <a16:creationId xmlns:a16="http://schemas.microsoft.com/office/drawing/2014/main" xmlns="" id="{4F33CB6D-A95B-6CC2-23C3-5172CB883394}"/>
              </a:ext>
            </a:extLst>
          </p:cNvPr>
          <p:cNvGrpSpPr/>
          <p:nvPr/>
        </p:nvGrpSpPr>
        <p:grpSpPr>
          <a:xfrm>
            <a:off x="138509" y="112567"/>
            <a:ext cx="823119" cy="823119"/>
            <a:chOff x="138509" y="112567"/>
            <a:chExt cx="823119" cy="823119"/>
          </a:xfrm>
        </p:grpSpPr>
        <p:sp>
          <p:nvSpPr>
            <p:cNvPr id="20" name="Oval 19">
              <a:extLst>
                <a:ext uri="{FF2B5EF4-FFF2-40B4-BE49-F238E27FC236}">
                  <a16:creationId xmlns:a16="http://schemas.microsoft.com/office/drawing/2014/main" xmlns="" id="{A597D458-9DE0-0AAE-A687-86153AD61760}"/>
                </a:ext>
              </a:extLst>
            </p:cNvPr>
            <p:cNvSpPr/>
            <p:nvPr/>
          </p:nvSpPr>
          <p:spPr>
            <a:xfrm>
              <a:off x="138509" y="112567"/>
              <a:ext cx="823119" cy="823119"/>
            </a:xfrm>
            <a:prstGeom prst="ellipse">
              <a:avLst/>
            </a:prstGeom>
            <a:ln w="38100">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 name="Oval 20">
              <a:extLst>
                <a:ext uri="{FF2B5EF4-FFF2-40B4-BE49-F238E27FC236}">
                  <a16:creationId xmlns:a16="http://schemas.microsoft.com/office/drawing/2014/main" xmlns="" id="{79C6C5DA-DF81-AB46-66CF-6C4B43C81105}"/>
                </a:ext>
              </a:extLst>
            </p:cNvPr>
            <p:cNvSpPr/>
            <p:nvPr/>
          </p:nvSpPr>
          <p:spPr>
            <a:xfrm>
              <a:off x="225352" y="199410"/>
              <a:ext cx="649433" cy="649433"/>
            </a:xfrm>
            <a:prstGeom prst="ellipse">
              <a:avLst/>
            </a:prstGeom>
            <a:solidFill>
              <a:srgbClr val="00B0F0"/>
            </a:solidFill>
            <a:ln w="38100">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800" b="1" dirty="0">
                  <a:solidFill>
                    <a:schemeClr val="bg1"/>
                  </a:solidFill>
                </a:rPr>
                <a:t>4</a:t>
              </a:r>
            </a:p>
          </p:txBody>
        </p:sp>
      </p:grpSp>
    </p:spTree>
    <p:extLst>
      <p:ext uri="{BB962C8B-B14F-4D97-AF65-F5344CB8AC3E}">
        <p14:creationId xmlns:p14="http://schemas.microsoft.com/office/powerpoint/2010/main" val="3109925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6" presetClass="entr" presetSubtype="21"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arn(inVertical)">
                                      <p:cBhvr>
                                        <p:cTn id="10" dur="500"/>
                                        <p:tgtEl>
                                          <p:spTgt spid="17"/>
                                        </p:tgtEl>
                                      </p:cBhvr>
                                    </p:animEffect>
                                  </p:childTnLst>
                                </p:cTn>
                              </p:par>
                              <p:par>
                                <p:cTn id="11" presetID="16" presetClass="entr" presetSubtype="21"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barn(inVertical)">
                                      <p:cBhvr>
                                        <p:cTn id="13" dur="5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barn(inVertic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1">
                                            <p:txEl>
                                              <p:pRg st="0" end="0"/>
                                            </p:txEl>
                                          </p:spTgt>
                                        </p:tgtEl>
                                        <p:attrNameLst>
                                          <p:attrName>style.visibility</p:attrName>
                                        </p:attrNameLst>
                                      </p:cBhvr>
                                      <p:to>
                                        <p:strVal val="visible"/>
                                      </p:to>
                                    </p:set>
                                    <p:animEffect transition="in" filter="wipe(down)">
                                      <p:cBhvr>
                                        <p:cTn id="23" dur="500"/>
                                        <p:tgtEl>
                                          <p:spTgt spid="11">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1">
                                            <p:txEl>
                                              <p:pRg st="1" end="1"/>
                                            </p:txEl>
                                          </p:spTgt>
                                        </p:tgtEl>
                                        <p:attrNameLst>
                                          <p:attrName>style.visibility</p:attrName>
                                        </p:attrNameLst>
                                      </p:cBhvr>
                                      <p:to>
                                        <p:strVal val="visible"/>
                                      </p:to>
                                    </p:set>
                                    <p:animEffect transition="in" filter="wipe(down)">
                                      <p:cBhvr>
                                        <p:cTn id="28" dur="500"/>
                                        <p:tgtEl>
                                          <p:spTgt spid="11">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11">
                                            <p:txEl>
                                              <p:pRg st="2" end="2"/>
                                            </p:txEl>
                                          </p:spTgt>
                                        </p:tgtEl>
                                        <p:attrNameLst>
                                          <p:attrName>style.visibility</p:attrName>
                                        </p:attrNameLst>
                                      </p:cBhvr>
                                      <p:to>
                                        <p:strVal val="visible"/>
                                      </p:to>
                                    </p:set>
                                    <p:animEffect transition="in" filter="wipe(down)">
                                      <p:cBhvr>
                                        <p:cTn id="33" dur="500"/>
                                        <p:tgtEl>
                                          <p:spTgt spid="11">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11">
                                            <p:txEl>
                                              <p:pRg st="3" end="3"/>
                                            </p:txEl>
                                          </p:spTgt>
                                        </p:tgtEl>
                                        <p:attrNameLst>
                                          <p:attrName>style.visibility</p:attrName>
                                        </p:attrNameLst>
                                      </p:cBhvr>
                                      <p:to>
                                        <p:strVal val="visible"/>
                                      </p:to>
                                    </p:set>
                                    <p:animEffect transition="in" filter="wipe(down)">
                                      <p:cBhvr>
                                        <p:cTn id="38" dur="500"/>
                                        <p:tgtEl>
                                          <p:spTgt spid="11">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11">
                                            <p:txEl>
                                              <p:pRg st="4" end="4"/>
                                            </p:txEl>
                                          </p:spTgt>
                                        </p:tgtEl>
                                        <p:attrNameLst>
                                          <p:attrName>style.visibility</p:attrName>
                                        </p:attrNameLst>
                                      </p:cBhvr>
                                      <p:to>
                                        <p:strVal val="visible"/>
                                      </p:to>
                                    </p:set>
                                    <p:animEffect transition="in" filter="wipe(down)">
                                      <p:cBhvr>
                                        <p:cTn id="43" dur="500"/>
                                        <p:tgtEl>
                                          <p:spTgt spid="11">
                                            <p:txEl>
                                              <p:pRg st="4" end="4"/>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11">
                                            <p:txEl>
                                              <p:pRg st="5" end="5"/>
                                            </p:txEl>
                                          </p:spTgt>
                                        </p:tgtEl>
                                        <p:attrNameLst>
                                          <p:attrName>style.visibility</p:attrName>
                                        </p:attrNameLst>
                                      </p:cBhvr>
                                      <p:to>
                                        <p:strVal val="visible"/>
                                      </p:to>
                                    </p:set>
                                    <p:animEffect transition="in" filter="wipe(down)">
                                      <p:cBhvr>
                                        <p:cTn id="48" dur="500"/>
                                        <p:tgtEl>
                                          <p:spTgt spid="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 id="{DA8A3DCF-2FF2-3521-B58A-CCA6558FD5FD}"/>
              </a:ext>
            </a:extLst>
          </p:cNvPr>
          <p:cNvSpPr txBox="1"/>
          <p:nvPr/>
        </p:nvSpPr>
        <p:spPr>
          <a:xfrm>
            <a:off x="366078" y="903264"/>
            <a:ext cx="15272544" cy="1200329"/>
          </a:xfrm>
          <a:prstGeom prst="rect">
            <a:avLst/>
          </a:prstGeom>
          <a:noFill/>
        </p:spPr>
        <p:txBody>
          <a:bodyPr wrap="square">
            <a:spAutoFit/>
          </a:bodyPr>
          <a:lstStyle/>
          <a:p>
            <a:pPr algn="just"/>
            <a:r>
              <a:rPr lang="en-US" sz="3600" b="0" i="0" dirty="0">
                <a:solidFill>
                  <a:srgbClr val="000000"/>
                </a:solidFill>
                <a:effectLst/>
                <a:latin typeface="Times New Roman" panose="02020603050405020304" pitchFamily="18" charset="0"/>
                <a:ea typeface="AvantGarde" panose="00000400000000000000" pitchFamily="2" charset="0"/>
                <a:cs typeface="Times New Roman" panose="02020603050405020304" pitchFamily="18" charset="0"/>
              </a:rPr>
              <a:t>b) </a:t>
            </a:r>
            <a:r>
              <a:rPr lang="en-US" sz="3600" b="0" i="0" dirty="0" err="1">
                <a:solidFill>
                  <a:srgbClr val="000000"/>
                </a:solidFill>
                <a:effectLst/>
                <a:latin typeface="Times New Roman" panose="02020603050405020304" pitchFamily="18" charset="0"/>
                <a:ea typeface="AvantGarde" panose="00000400000000000000" pitchFamily="2" charset="0"/>
                <a:cs typeface="Times New Roman" panose="02020603050405020304" pitchFamily="18" charset="0"/>
              </a:rPr>
              <a:t>Nhà</a:t>
            </a:r>
            <a:r>
              <a:rPr lang="en-US" sz="3600" b="0" i="0" dirty="0">
                <a:solidFill>
                  <a:srgbClr val="000000"/>
                </a:solidFill>
                <a:effectLst/>
                <a:latin typeface="Times New Roman" panose="02020603050405020304" pitchFamily="18" charset="0"/>
                <a:ea typeface="AvantGarde" panose="00000400000000000000" pitchFamily="2" charset="0"/>
                <a:cs typeface="Times New Roman" panose="02020603050405020304" pitchFamily="18" charset="0"/>
              </a:rPr>
              <a:t> </a:t>
            </a:r>
            <a:r>
              <a:rPr lang="en-US" sz="3600" b="0" i="0" dirty="0" err="1">
                <a:solidFill>
                  <a:srgbClr val="000000"/>
                </a:solidFill>
                <a:effectLst/>
                <a:latin typeface="Times New Roman" panose="02020603050405020304" pitchFamily="18" charset="0"/>
                <a:ea typeface="AvantGarde" panose="00000400000000000000" pitchFamily="2" charset="0"/>
                <a:cs typeface="Times New Roman" panose="02020603050405020304" pitchFamily="18" charset="0"/>
              </a:rPr>
              <a:t>Thịnh</a:t>
            </a:r>
            <a:r>
              <a:rPr lang="en-US" sz="3600" b="0" i="0" dirty="0">
                <a:solidFill>
                  <a:srgbClr val="000000"/>
                </a:solidFill>
                <a:effectLst/>
                <a:latin typeface="Times New Roman" panose="02020603050405020304" pitchFamily="18" charset="0"/>
                <a:ea typeface="AvantGarde" panose="00000400000000000000" pitchFamily="2" charset="0"/>
                <a:cs typeface="Times New Roman" panose="02020603050405020304" pitchFamily="18" charset="0"/>
              </a:rPr>
              <a:t> </a:t>
            </a:r>
            <a:r>
              <a:rPr lang="en-US" sz="3600" b="0" i="0" dirty="0" err="1">
                <a:solidFill>
                  <a:srgbClr val="000000"/>
                </a:solidFill>
                <a:effectLst/>
                <a:latin typeface="Times New Roman" panose="02020603050405020304" pitchFamily="18" charset="0"/>
                <a:ea typeface="AvantGarde" panose="00000400000000000000" pitchFamily="2" charset="0"/>
                <a:cs typeface="Times New Roman" panose="02020603050405020304" pitchFamily="18" charset="0"/>
              </a:rPr>
              <a:t>nuôi</a:t>
            </a:r>
            <a:r>
              <a:rPr lang="en-US" sz="3600" b="0" i="0" dirty="0">
                <a:solidFill>
                  <a:srgbClr val="000000"/>
                </a:solidFill>
                <a:effectLst/>
                <a:latin typeface="Times New Roman" panose="02020603050405020304" pitchFamily="18" charset="0"/>
                <a:ea typeface="AvantGarde" panose="00000400000000000000" pitchFamily="2" charset="0"/>
                <a:cs typeface="Times New Roman" panose="02020603050405020304" pitchFamily="18" charset="0"/>
              </a:rPr>
              <a:t> 9 con </a:t>
            </a:r>
            <a:r>
              <a:rPr lang="en-US" sz="3600" b="0" i="0" dirty="0" err="1">
                <a:solidFill>
                  <a:srgbClr val="000000"/>
                </a:solidFill>
                <a:effectLst/>
                <a:latin typeface="Times New Roman" panose="02020603050405020304" pitchFamily="18" charset="0"/>
                <a:ea typeface="AvantGarde" panose="00000400000000000000" pitchFamily="2" charset="0"/>
                <a:cs typeface="Times New Roman" panose="02020603050405020304" pitchFamily="18" charset="0"/>
              </a:rPr>
              <a:t>vịt</a:t>
            </a:r>
            <a:r>
              <a:rPr lang="en-US" sz="3600" b="0" i="0" dirty="0">
                <a:solidFill>
                  <a:srgbClr val="000000"/>
                </a:solidFill>
                <a:effectLst/>
                <a:latin typeface="Times New Roman" panose="02020603050405020304" pitchFamily="18" charset="0"/>
                <a:ea typeface="AvantGarde" panose="00000400000000000000" pitchFamily="2" charset="0"/>
                <a:cs typeface="Times New Roman" panose="02020603050405020304" pitchFamily="18" charset="0"/>
              </a:rPr>
              <a:t>, </a:t>
            </a:r>
            <a:r>
              <a:rPr lang="en-US" sz="3600" b="0" i="0" dirty="0" err="1">
                <a:solidFill>
                  <a:srgbClr val="000000"/>
                </a:solidFill>
                <a:effectLst/>
                <a:latin typeface="Times New Roman" panose="02020603050405020304" pitchFamily="18" charset="0"/>
                <a:ea typeface="AvantGarde" panose="00000400000000000000" pitchFamily="2" charset="0"/>
                <a:cs typeface="Times New Roman" panose="02020603050405020304" pitchFamily="18" charset="0"/>
              </a:rPr>
              <a:t>số</a:t>
            </a:r>
            <a:r>
              <a:rPr lang="en-US" sz="3600" b="0" i="0" dirty="0">
                <a:solidFill>
                  <a:srgbClr val="000000"/>
                </a:solidFill>
                <a:effectLst/>
                <a:latin typeface="Times New Roman" panose="02020603050405020304" pitchFamily="18" charset="0"/>
                <a:ea typeface="AvantGarde" panose="00000400000000000000" pitchFamily="2" charset="0"/>
                <a:cs typeface="Times New Roman" panose="02020603050405020304" pitchFamily="18" charset="0"/>
              </a:rPr>
              <a:t> </a:t>
            </a:r>
            <a:r>
              <a:rPr lang="en-US" sz="3600" b="0" i="0" dirty="0" err="1">
                <a:solidFill>
                  <a:srgbClr val="000000"/>
                </a:solidFill>
                <a:effectLst/>
                <a:latin typeface="Times New Roman" panose="02020603050405020304" pitchFamily="18" charset="0"/>
                <a:ea typeface="AvantGarde" panose="00000400000000000000" pitchFamily="2" charset="0"/>
                <a:cs typeface="Times New Roman" panose="02020603050405020304" pitchFamily="18" charset="0"/>
              </a:rPr>
              <a:t>gà</a:t>
            </a:r>
            <a:r>
              <a:rPr lang="en-US" sz="3600" b="0" i="0" dirty="0">
                <a:solidFill>
                  <a:srgbClr val="000000"/>
                </a:solidFill>
                <a:effectLst/>
                <a:latin typeface="Times New Roman" panose="02020603050405020304" pitchFamily="18" charset="0"/>
                <a:ea typeface="AvantGarde" panose="00000400000000000000" pitchFamily="2" charset="0"/>
                <a:cs typeface="Times New Roman" panose="02020603050405020304" pitchFamily="18" charset="0"/>
              </a:rPr>
              <a:t> </a:t>
            </a:r>
            <a:r>
              <a:rPr lang="en-US" sz="3600" b="0" i="0" dirty="0" err="1">
                <a:solidFill>
                  <a:srgbClr val="000000"/>
                </a:solidFill>
                <a:effectLst/>
                <a:latin typeface="Times New Roman" panose="02020603050405020304" pitchFamily="18" charset="0"/>
                <a:ea typeface="AvantGarde" panose="00000400000000000000" pitchFamily="2" charset="0"/>
                <a:cs typeface="Times New Roman" panose="02020603050405020304" pitchFamily="18" charset="0"/>
              </a:rPr>
              <a:t>gấp</a:t>
            </a:r>
            <a:r>
              <a:rPr lang="en-US" sz="3600" b="0" i="0" dirty="0">
                <a:solidFill>
                  <a:srgbClr val="000000"/>
                </a:solidFill>
                <a:effectLst/>
                <a:latin typeface="Times New Roman" panose="02020603050405020304" pitchFamily="18" charset="0"/>
                <a:ea typeface="AvantGarde" panose="00000400000000000000" pitchFamily="2" charset="0"/>
                <a:cs typeface="Times New Roman" panose="02020603050405020304" pitchFamily="18" charset="0"/>
              </a:rPr>
              <a:t> 6 </a:t>
            </a:r>
            <a:r>
              <a:rPr lang="en-US" sz="3600" b="0" i="0" dirty="0" err="1">
                <a:solidFill>
                  <a:srgbClr val="000000"/>
                </a:solidFill>
                <a:effectLst/>
                <a:latin typeface="Times New Roman" panose="02020603050405020304" pitchFamily="18" charset="0"/>
                <a:ea typeface="AvantGarde" panose="00000400000000000000" pitchFamily="2" charset="0"/>
                <a:cs typeface="Times New Roman" panose="02020603050405020304" pitchFamily="18" charset="0"/>
              </a:rPr>
              <a:t>lần</a:t>
            </a:r>
            <a:r>
              <a:rPr lang="en-US" sz="3600" b="0" i="0" dirty="0">
                <a:solidFill>
                  <a:srgbClr val="000000"/>
                </a:solidFill>
                <a:effectLst/>
                <a:latin typeface="Times New Roman" panose="02020603050405020304" pitchFamily="18" charset="0"/>
                <a:ea typeface="AvantGarde" panose="00000400000000000000" pitchFamily="2" charset="0"/>
                <a:cs typeface="Times New Roman" panose="02020603050405020304" pitchFamily="18" charset="0"/>
              </a:rPr>
              <a:t> </a:t>
            </a:r>
            <a:r>
              <a:rPr lang="en-US" sz="3600" b="0" i="0" dirty="0" err="1">
                <a:solidFill>
                  <a:srgbClr val="000000"/>
                </a:solidFill>
                <a:effectLst/>
                <a:latin typeface="Times New Roman" panose="02020603050405020304" pitchFamily="18" charset="0"/>
                <a:ea typeface="AvantGarde" panose="00000400000000000000" pitchFamily="2" charset="0"/>
                <a:cs typeface="Times New Roman" panose="02020603050405020304" pitchFamily="18" charset="0"/>
              </a:rPr>
              <a:t>số</a:t>
            </a:r>
            <a:r>
              <a:rPr lang="en-US" sz="3600" b="0" i="0" dirty="0">
                <a:solidFill>
                  <a:srgbClr val="000000"/>
                </a:solidFill>
                <a:effectLst/>
                <a:latin typeface="Times New Roman" panose="02020603050405020304" pitchFamily="18" charset="0"/>
                <a:ea typeface="AvantGarde" panose="00000400000000000000" pitchFamily="2" charset="0"/>
                <a:cs typeface="Times New Roman" panose="02020603050405020304" pitchFamily="18" charset="0"/>
              </a:rPr>
              <a:t> </a:t>
            </a:r>
            <a:r>
              <a:rPr lang="en-US" sz="3600" b="0" i="0" dirty="0" err="1">
                <a:solidFill>
                  <a:srgbClr val="000000"/>
                </a:solidFill>
                <a:effectLst/>
                <a:latin typeface="Times New Roman" panose="02020603050405020304" pitchFamily="18" charset="0"/>
                <a:ea typeface="AvantGarde" panose="00000400000000000000" pitchFamily="2" charset="0"/>
                <a:cs typeface="Times New Roman" panose="02020603050405020304" pitchFamily="18" charset="0"/>
              </a:rPr>
              <a:t>vịt</a:t>
            </a:r>
            <a:r>
              <a:rPr lang="en-US" sz="3600" b="0" i="0" dirty="0">
                <a:solidFill>
                  <a:srgbClr val="000000"/>
                </a:solidFill>
                <a:effectLst/>
                <a:latin typeface="Times New Roman" panose="02020603050405020304" pitchFamily="18" charset="0"/>
                <a:ea typeface="AvantGarde" panose="00000400000000000000" pitchFamily="2" charset="0"/>
                <a:cs typeface="Times New Roman" panose="02020603050405020304" pitchFamily="18" charset="0"/>
              </a:rPr>
              <a:t>. </a:t>
            </a:r>
            <a:r>
              <a:rPr lang="en-US" sz="3600" b="0" i="0" dirty="0" err="1">
                <a:solidFill>
                  <a:srgbClr val="000000"/>
                </a:solidFill>
                <a:effectLst/>
                <a:latin typeface="Times New Roman" panose="02020603050405020304" pitchFamily="18" charset="0"/>
                <a:ea typeface="AvantGarde" panose="00000400000000000000" pitchFamily="2" charset="0"/>
                <a:cs typeface="Times New Roman" panose="02020603050405020304" pitchFamily="18" charset="0"/>
              </a:rPr>
              <a:t>Hỏi</a:t>
            </a:r>
            <a:r>
              <a:rPr lang="en-US" sz="3600" b="0" i="0" dirty="0">
                <a:solidFill>
                  <a:srgbClr val="000000"/>
                </a:solidFill>
                <a:effectLst/>
                <a:latin typeface="Times New Roman" panose="02020603050405020304" pitchFamily="18" charset="0"/>
                <a:ea typeface="AvantGarde" panose="00000400000000000000" pitchFamily="2" charset="0"/>
                <a:cs typeface="Times New Roman" panose="02020603050405020304" pitchFamily="18" charset="0"/>
              </a:rPr>
              <a:t> </a:t>
            </a:r>
            <a:r>
              <a:rPr lang="en-US" sz="3600" b="0" i="0" dirty="0" err="1">
                <a:solidFill>
                  <a:srgbClr val="000000"/>
                </a:solidFill>
                <a:effectLst/>
                <a:latin typeface="Times New Roman" panose="02020603050405020304" pitchFamily="18" charset="0"/>
                <a:ea typeface="AvantGarde" panose="00000400000000000000" pitchFamily="2" charset="0"/>
                <a:cs typeface="Times New Roman" panose="02020603050405020304" pitchFamily="18" charset="0"/>
              </a:rPr>
              <a:t>nhà</a:t>
            </a:r>
            <a:r>
              <a:rPr lang="en-US" sz="3600" b="0" i="0" dirty="0">
                <a:solidFill>
                  <a:srgbClr val="000000"/>
                </a:solidFill>
                <a:effectLst/>
                <a:latin typeface="Times New Roman" panose="02020603050405020304" pitchFamily="18" charset="0"/>
                <a:ea typeface="AvantGarde" panose="00000400000000000000" pitchFamily="2" charset="0"/>
                <a:cs typeface="Times New Roman" panose="02020603050405020304" pitchFamily="18" charset="0"/>
              </a:rPr>
              <a:t> </a:t>
            </a:r>
            <a:r>
              <a:rPr lang="en-US" sz="3600" b="0" i="0" dirty="0" err="1">
                <a:solidFill>
                  <a:srgbClr val="000000"/>
                </a:solidFill>
                <a:effectLst/>
                <a:latin typeface="Times New Roman" panose="02020603050405020304" pitchFamily="18" charset="0"/>
                <a:ea typeface="AvantGarde" panose="00000400000000000000" pitchFamily="2" charset="0"/>
                <a:cs typeface="Times New Roman" panose="02020603050405020304" pitchFamily="18" charset="0"/>
              </a:rPr>
              <a:t>Thịnh</a:t>
            </a:r>
            <a:r>
              <a:rPr lang="en-US" sz="3600" b="0" i="0" dirty="0">
                <a:solidFill>
                  <a:srgbClr val="000000"/>
                </a:solidFill>
                <a:effectLst/>
                <a:latin typeface="Times New Roman" panose="02020603050405020304" pitchFamily="18" charset="0"/>
                <a:ea typeface="AvantGarde" panose="00000400000000000000" pitchFamily="2" charset="0"/>
                <a:cs typeface="Times New Roman" panose="02020603050405020304" pitchFamily="18" charset="0"/>
              </a:rPr>
              <a:t> </a:t>
            </a:r>
            <a:r>
              <a:rPr lang="en-US" sz="3600" b="0" i="0" dirty="0" err="1">
                <a:solidFill>
                  <a:srgbClr val="000000"/>
                </a:solidFill>
                <a:effectLst/>
                <a:latin typeface="Times New Roman" panose="02020603050405020304" pitchFamily="18" charset="0"/>
                <a:ea typeface="AvantGarde" panose="00000400000000000000" pitchFamily="2" charset="0"/>
                <a:cs typeface="Times New Roman" panose="02020603050405020304" pitchFamily="18" charset="0"/>
              </a:rPr>
              <a:t>nuôi</a:t>
            </a:r>
            <a:r>
              <a:rPr lang="en-US" sz="3600" b="0" i="0" dirty="0">
                <a:solidFill>
                  <a:srgbClr val="000000"/>
                </a:solidFill>
                <a:effectLst/>
                <a:latin typeface="Times New Roman" panose="02020603050405020304" pitchFamily="18" charset="0"/>
                <a:ea typeface="AvantGarde" panose="00000400000000000000" pitchFamily="2" charset="0"/>
                <a:cs typeface="Times New Roman" panose="02020603050405020304" pitchFamily="18" charset="0"/>
              </a:rPr>
              <a:t> </a:t>
            </a:r>
            <a:r>
              <a:rPr lang="en-US" sz="3600" b="0" i="0" dirty="0" err="1">
                <a:solidFill>
                  <a:srgbClr val="000000"/>
                </a:solidFill>
                <a:effectLst/>
                <a:latin typeface="Times New Roman" panose="02020603050405020304" pitchFamily="18" charset="0"/>
                <a:ea typeface="AvantGarde" panose="00000400000000000000" pitchFamily="2" charset="0"/>
                <a:cs typeface="Times New Roman" panose="02020603050405020304" pitchFamily="18" charset="0"/>
              </a:rPr>
              <a:t>tất</a:t>
            </a:r>
            <a:r>
              <a:rPr lang="en-US" sz="3600" b="0" i="0" dirty="0">
                <a:solidFill>
                  <a:srgbClr val="000000"/>
                </a:solidFill>
                <a:effectLst/>
                <a:latin typeface="Times New Roman" panose="02020603050405020304" pitchFamily="18" charset="0"/>
                <a:ea typeface="AvantGarde" panose="00000400000000000000" pitchFamily="2" charset="0"/>
                <a:cs typeface="Times New Roman" panose="02020603050405020304" pitchFamily="18" charset="0"/>
              </a:rPr>
              <a:t> </a:t>
            </a:r>
            <a:r>
              <a:rPr lang="en-US" sz="3600" b="0" i="0" dirty="0" err="1">
                <a:solidFill>
                  <a:srgbClr val="000000"/>
                </a:solidFill>
                <a:effectLst/>
                <a:latin typeface="Times New Roman" panose="02020603050405020304" pitchFamily="18" charset="0"/>
                <a:ea typeface="AvantGarde" panose="00000400000000000000" pitchFamily="2" charset="0"/>
                <a:cs typeface="Times New Roman" panose="02020603050405020304" pitchFamily="18" charset="0"/>
              </a:rPr>
              <a:t>cả</a:t>
            </a:r>
            <a:r>
              <a:rPr lang="en-US" sz="3600" b="0" i="0" dirty="0">
                <a:solidFill>
                  <a:srgbClr val="000000"/>
                </a:solidFill>
                <a:effectLst/>
                <a:latin typeface="Times New Roman" panose="02020603050405020304" pitchFamily="18" charset="0"/>
                <a:ea typeface="AvantGarde" panose="00000400000000000000" pitchFamily="2" charset="0"/>
                <a:cs typeface="Times New Roman" panose="02020603050405020304" pitchFamily="18" charset="0"/>
              </a:rPr>
              <a:t> bao </a:t>
            </a:r>
            <a:r>
              <a:rPr lang="en-US" sz="3600" b="0" i="0" dirty="0" err="1">
                <a:solidFill>
                  <a:srgbClr val="000000"/>
                </a:solidFill>
                <a:effectLst/>
                <a:latin typeface="Times New Roman" panose="02020603050405020304" pitchFamily="18" charset="0"/>
                <a:ea typeface="AvantGarde" panose="00000400000000000000" pitchFamily="2" charset="0"/>
                <a:cs typeface="Times New Roman" panose="02020603050405020304" pitchFamily="18" charset="0"/>
              </a:rPr>
              <a:t>nhiêu</a:t>
            </a:r>
            <a:r>
              <a:rPr lang="en-US" sz="3600" b="0" i="0" dirty="0">
                <a:solidFill>
                  <a:srgbClr val="000000"/>
                </a:solidFill>
                <a:effectLst/>
                <a:latin typeface="Times New Roman" panose="02020603050405020304" pitchFamily="18" charset="0"/>
                <a:ea typeface="AvantGarde" panose="00000400000000000000" pitchFamily="2" charset="0"/>
                <a:cs typeface="Times New Roman" panose="02020603050405020304" pitchFamily="18" charset="0"/>
              </a:rPr>
              <a:t> con </a:t>
            </a:r>
            <a:r>
              <a:rPr lang="en-US" sz="3600" b="0" i="0" dirty="0" err="1">
                <a:solidFill>
                  <a:srgbClr val="000000"/>
                </a:solidFill>
                <a:effectLst/>
                <a:latin typeface="Times New Roman" panose="02020603050405020304" pitchFamily="18" charset="0"/>
                <a:ea typeface="AvantGarde" panose="00000400000000000000" pitchFamily="2" charset="0"/>
                <a:cs typeface="Times New Roman" panose="02020603050405020304" pitchFamily="18" charset="0"/>
              </a:rPr>
              <a:t>gà</a:t>
            </a:r>
            <a:r>
              <a:rPr lang="en-US" sz="3600" b="0" i="0" dirty="0">
                <a:solidFill>
                  <a:srgbClr val="000000"/>
                </a:solidFill>
                <a:effectLst/>
                <a:latin typeface="Times New Roman" panose="02020603050405020304" pitchFamily="18" charset="0"/>
                <a:ea typeface="AvantGarde" panose="00000400000000000000" pitchFamily="2" charset="0"/>
                <a:cs typeface="Times New Roman" panose="02020603050405020304" pitchFamily="18" charset="0"/>
              </a:rPr>
              <a:t> </a:t>
            </a:r>
            <a:r>
              <a:rPr lang="en-US" sz="3600" b="0" i="0" dirty="0" err="1">
                <a:solidFill>
                  <a:srgbClr val="000000"/>
                </a:solidFill>
                <a:effectLst/>
                <a:latin typeface="Times New Roman" panose="02020603050405020304" pitchFamily="18" charset="0"/>
                <a:ea typeface="AvantGarde" panose="00000400000000000000" pitchFamily="2" charset="0"/>
                <a:cs typeface="Times New Roman" panose="02020603050405020304" pitchFamily="18" charset="0"/>
              </a:rPr>
              <a:t>và</a:t>
            </a:r>
            <a:r>
              <a:rPr lang="en-US" sz="3600" b="0" i="0" dirty="0">
                <a:solidFill>
                  <a:srgbClr val="000000"/>
                </a:solidFill>
                <a:effectLst/>
                <a:latin typeface="Times New Roman" panose="02020603050405020304" pitchFamily="18" charset="0"/>
                <a:ea typeface="AvantGarde" panose="00000400000000000000" pitchFamily="2" charset="0"/>
                <a:cs typeface="Times New Roman" panose="02020603050405020304" pitchFamily="18" charset="0"/>
              </a:rPr>
              <a:t> con </a:t>
            </a:r>
            <a:r>
              <a:rPr lang="en-US" sz="3600" b="0" i="0" dirty="0" err="1">
                <a:solidFill>
                  <a:srgbClr val="000000"/>
                </a:solidFill>
                <a:effectLst/>
                <a:latin typeface="Times New Roman" panose="02020603050405020304" pitchFamily="18" charset="0"/>
                <a:ea typeface="AvantGarde" panose="00000400000000000000" pitchFamily="2" charset="0"/>
                <a:cs typeface="Times New Roman" panose="02020603050405020304" pitchFamily="18" charset="0"/>
              </a:rPr>
              <a:t>vịt</a:t>
            </a:r>
            <a:r>
              <a:rPr lang="en-US" sz="3600" b="0" i="0" dirty="0">
                <a:solidFill>
                  <a:srgbClr val="000000"/>
                </a:solidFill>
                <a:effectLst/>
                <a:latin typeface="Times New Roman" panose="02020603050405020304" pitchFamily="18" charset="0"/>
                <a:ea typeface="AvantGarde" panose="00000400000000000000" pitchFamily="2" charset="0"/>
                <a:cs typeface="Times New Roman" panose="02020603050405020304" pitchFamily="18" charset="0"/>
              </a:rPr>
              <a:t>?</a:t>
            </a:r>
          </a:p>
        </p:txBody>
      </p:sp>
      <p:sp>
        <p:nvSpPr>
          <p:cNvPr id="11" name="TextBox 10">
            <a:extLst>
              <a:ext uri="{FF2B5EF4-FFF2-40B4-BE49-F238E27FC236}">
                <a16:creationId xmlns:a16="http://schemas.microsoft.com/office/drawing/2014/main" xmlns="" id="{5857F2A1-F2FF-901A-D7D6-BA747CAF5FEC}"/>
              </a:ext>
            </a:extLst>
          </p:cNvPr>
          <p:cNvSpPr txBox="1"/>
          <p:nvPr/>
        </p:nvSpPr>
        <p:spPr>
          <a:xfrm>
            <a:off x="3261519" y="2439451"/>
            <a:ext cx="8491295" cy="4978735"/>
          </a:xfrm>
          <a:prstGeom prst="rect">
            <a:avLst/>
          </a:prstGeom>
          <a:noFill/>
        </p:spPr>
        <p:txBody>
          <a:bodyPr wrap="square">
            <a:spAutoFit/>
          </a:bodyPr>
          <a:lstStyle/>
          <a:p>
            <a:pPr algn="ctr">
              <a:lnSpc>
                <a:spcPct val="150000"/>
              </a:lnSpc>
            </a:pPr>
            <a:r>
              <a:rPr lang="en-US" sz="3600" b="1" u="sng" dirty="0" err="1">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Bài</a:t>
            </a:r>
            <a:r>
              <a:rPr lang="vi-VN" sz="3600" b="1" u="sng" dirty="0">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 </a:t>
            </a:r>
            <a:r>
              <a:rPr lang="vi-VN" sz="3600" b="1" u="sng" dirty="0" err="1">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giải</a:t>
            </a:r>
            <a:r>
              <a:rPr lang="vi-VN" sz="3600" b="1" u="sng" dirty="0">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a:t>
            </a:r>
            <a:endParaRPr lang="vi-VN" sz="3600" b="1" dirty="0">
              <a:solidFill>
                <a:srgbClr val="C00000"/>
              </a:solidFill>
              <a:latin typeface="Times New Roman" panose="02020603050405020304" pitchFamily="18" charset="0"/>
              <a:ea typeface="AvantGarde" panose="00000400000000000000" pitchFamily="2" charset="0"/>
              <a:cs typeface="Times New Roman" panose="02020603050405020304" pitchFamily="18" charset="0"/>
            </a:endParaRPr>
          </a:p>
          <a:p>
            <a:pPr>
              <a:lnSpc>
                <a:spcPct val="150000"/>
              </a:lnSpc>
            </a:pPr>
            <a:r>
              <a:rPr lang="vi-VN" sz="3600" dirty="0">
                <a:latin typeface="Times New Roman" panose="02020603050405020304" pitchFamily="18" charset="0"/>
                <a:ea typeface="AvantGarde" panose="00000400000000000000" pitchFamily="2" charset="0"/>
                <a:cs typeface="Times New Roman" panose="02020603050405020304" pitchFamily="18" charset="0"/>
              </a:rPr>
              <a:t>b) Nhà </a:t>
            </a:r>
            <a:r>
              <a:rPr lang="en-US" sz="3600" dirty="0" err="1">
                <a:latin typeface="Times New Roman" panose="02020603050405020304" pitchFamily="18" charset="0"/>
                <a:ea typeface="AvantGarde" panose="00000400000000000000" pitchFamily="2" charset="0"/>
                <a:cs typeface="Times New Roman" panose="02020603050405020304" pitchFamily="18" charset="0"/>
              </a:rPr>
              <a:t>Thịnh</a:t>
            </a:r>
            <a:r>
              <a:rPr lang="vi-VN" sz="3600" dirty="0">
                <a:latin typeface="Times New Roman" panose="02020603050405020304" pitchFamily="18" charset="0"/>
                <a:ea typeface="AvantGarde" panose="00000400000000000000" pitchFamily="2" charset="0"/>
                <a:cs typeface="Times New Roman" panose="02020603050405020304" pitchFamily="18" charset="0"/>
              </a:rPr>
              <a:t> nuôi số con gà là:</a:t>
            </a:r>
          </a:p>
          <a:p>
            <a:pPr algn="ctr">
              <a:lnSpc>
                <a:spcPct val="150000"/>
              </a:lnSpc>
            </a:pPr>
            <a:r>
              <a:rPr lang="vi-VN" sz="3600" dirty="0">
                <a:latin typeface="Times New Roman" panose="02020603050405020304" pitchFamily="18" charset="0"/>
                <a:ea typeface="AvantGarde" panose="00000400000000000000" pitchFamily="2" charset="0"/>
                <a:cs typeface="Times New Roman" panose="02020603050405020304" pitchFamily="18" charset="0"/>
              </a:rPr>
              <a:t>9 x 6 = 54 (con)</a:t>
            </a:r>
          </a:p>
          <a:p>
            <a:pPr>
              <a:lnSpc>
                <a:spcPct val="150000"/>
              </a:lnSpc>
            </a:pPr>
            <a:r>
              <a:rPr lang="vi-VN" sz="3600" dirty="0">
                <a:latin typeface="Times New Roman" panose="02020603050405020304" pitchFamily="18" charset="0"/>
                <a:ea typeface="AvantGarde" panose="00000400000000000000" pitchFamily="2" charset="0"/>
                <a:cs typeface="Times New Roman" panose="02020603050405020304" pitchFamily="18" charset="0"/>
              </a:rPr>
              <a:t>Nhà </a:t>
            </a:r>
            <a:r>
              <a:rPr lang="en-US" sz="3600" dirty="0" err="1">
                <a:latin typeface="Times New Roman" panose="02020603050405020304" pitchFamily="18" charset="0"/>
                <a:ea typeface="AvantGarde" panose="00000400000000000000" pitchFamily="2" charset="0"/>
                <a:cs typeface="Times New Roman" panose="02020603050405020304" pitchFamily="18" charset="0"/>
              </a:rPr>
              <a:t>Thịnh</a:t>
            </a:r>
            <a:r>
              <a:rPr lang="vi-VN" sz="3600" dirty="0">
                <a:latin typeface="Times New Roman" panose="02020603050405020304" pitchFamily="18" charset="0"/>
                <a:ea typeface="AvantGarde" panose="00000400000000000000" pitchFamily="2" charset="0"/>
                <a:cs typeface="Times New Roman" panose="02020603050405020304" pitchFamily="18" charset="0"/>
              </a:rPr>
              <a:t> nuôi tất cả số con gà và vịt là:</a:t>
            </a:r>
          </a:p>
          <a:p>
            <a:pPr algn="ctr">
              <a:lnSpc>
                <a:spcPct val="150000"/>
              </a:lnSpc>
            </a:pPr>
            <a:r>
              <a:rPr lang="vi-VN" sz="3600" dirty="0">
                <a:latin typeface="Times New Roman" panose="02020603050405020304" pitchFamily="18" charset="0"/>
                <a:ea typeface="AvantGarde" panose="00000400000000000000" pitchFamily="2" charset="0"/>
                <a:cs typeface="Times New Roman" panose="02020603050405020304" pitchFamily="18" charset="0"/>
              </a:rPr>
              <a:t>9 + 54 = 63 (con)</a:t>
            </a:r>
          </a:p>
          <a:p>
            <a:pPr algn="r">
              <a:lnSpc>
                <a:spcPct val="150000"/>
              </a:lnSpc>
            </a:pPr>
            <a:r>
              <a:rPr lang="vi-VN" sz="3600" dirty="0" err="1">
                <a:latin typeface="Times New Roman" panose="02020603050405020304" pitchFamily="18" charset="0"/>
                <a:ea typeface="AvantGarde" panose="00000400000000000000" pitchFamily="2" charset="0"/>
                <a:cs typeface="Times New Roman" panose="02020603050405020304" pitchFamily="18" charset="0"/>
              </a:rPr>
              <a:t>Đáp</a:t>
            </a:r>
            <a:r>
              <a:rPr lang="vi-VN" sz="3600" dirty="0">
                <a:latin typeface="Times New Roman" panose="02020603050405020304" pitchFamily="18" charset="0"/>
                <a:ea typeface="AvantGarde" panose="00000400000000000000" pitchFamily="2" charset="0"/>
                <a:cs typeface="Times New Roman" panose="02020603050405020304" pitchFamily="18" charset="0"/>
              </a:rPr>
              <a:t> </a:t>
            </a:r>
            <a:r>
              <a:rPr lang="vi-VN" sz="3600" dirty="0" err="1">
                <a:latin typeface="Times New Roman" panose="02020603050405020304" pitchFamily="18" charset="0"/>
                <a:ea typeface="AvantGarde" panose="00000400000000000000" pitchFamily="2" charset="0"/>
                <a:cs typeface="Times New Roman" panose="02020603050405020304" pitchFamily="18" charset="0"/>
              </a:rPr>
              <a:t>số</a:t>
            </a:r>
            <a:r>
              <a:rPr lang="vi-VN" sz="3600" dirty="0">
                <a:latin typeface="Times New Roman" panose="02020603050405020304" pitchFamily="18" charset="0"/>
                <a:ea typeface="AvantGarde" panose="00000400000000000000" pitchFamily="2" charset="0"/>
                <a:cs typeface="Times New Roman" panose="02020603050405020304" pitchFamily="18" charset="0"/>
              </a:rPr>
              <a:t>: 63 con </a:t>
            </a:r>
            <a:r>
              <a:rPr lang="vi-VN" sz="3600" dirty="0" err="1">
                <a:latin typeface="Times New Roman" panose="02020603050405020304" pitchFamily="18" charset="0"/>
                <a:ea typeface="AvantGarde" panose="00000400000000000000" pitchFamily="2" charset="0"/>
                <a:cs typeface="Times New Roman" panose="02020603050405020304" pitchFamily="18" charset="0"/>
              </a:rPr>
              <a:t>gà</a:t>
            </a:r>
            <a:r>
              <a:rPr lang="vi-VN" sz="3600" dirty="0">
                <a:latin typeface="Times New Roman" panose="02020603050405020304" pitchFamily="18" charset="0"/>
                <a:ea typeface="AvantGarde" panose="00000400000000000000" pitchFamily="2" charset="0"/>
                <a:cs typeface="Times New Roman" panose="02020603050405020304" pitchFamily="18" charset="0"/>
              </a:rPr>
              <a:t> </a:t>
            </a:r>
            <a:r>
              <a:rPr lang="vi-VN" sz="3600" dirty="0" err="1">
                <a:latin typeface="Times New Roman" panose="02020603050405020304" pitchFamily="18" charset="0"/>
                <a:ea typeface="AvantGarde" panose="00000400000000000000" pitchFamily="2" charset="0"/>
                <a:cs typeface="Times New Roman" panose="02020603050405020304" pitchFamily="18" charset="0"/>
              </a:rPr>
              <a:t>và</a:t>
            </a:r>
            <a:r>
              <a:rPr lang="vi-VN" sz="3600" dirty="0">
                <a:latin typeface="Times New Roman" panose="02020603050405020304" pitchFamily="18" charset="0"/>
                <a:ea typeface="AvantGarde" panose="00000400000000000000" pitchFamily="2" charset="0"/>
                <a:cs typeface="Times New Roman" panose="02020603050405020304" pitchFamily="18" charset="0"/>
              </a:rPr>
              <a:t> </a:t>
            </a:r>
            <a:r>
              <a:rPr lang="vi-VN" sz="3600" dirty="0" err="1">
                <a:latin typeface="Times New Roman" panose="02020603050405020304" pitchFamily="18" charset="0"/>
                <a:ea typeface="AvantGarde" panose="00000400000000000000" pitchFamily="2" charset="0"/>
                <a:cs typeface="Times New Roman" panose="02020603050405020304" pitchFamily="18" charset="0"/>
              </a:rPr>
              <a:t>vịt</a:t>
            </a:r>
            <a:r>
              <a:rPr lang="vi-VN" sz="3600" dirty="0">
                <a:latin typeface="Times New Roman" panose="02020603050405020304" pitchFamily="18" charset="0"/>
                <a:ea typeface="AvantGarde" panose="00000400000000000000" pitchFamily="2" charset="0"/>
                <a:cs typeface="Times New Roman" panose="02020603050405020304" pitchFamily="18" charset="0"/>
              </a:rPr>
              <a:t>.</a:t>
            </a:r>
            <a:endParaRPr lang="en-US" sz="3600" dirty="0">
              <a:latin typeface="Times New Roman" panose="02020603050405020304" pitchFamily="18" charset="0"/>
              <a:ea typeface="AvantGarde" panose="00000400000000000000" pitchFamily="2" charset="0"/>
              <a:cs typeface="Times New Roman" panose="02020603050405020304" pitchFamily="18" charset="0"/>
            </a:endParaRPr>
          </a:p>
        </p:txBody>
      </p:sp>
      <p:cxnSp>
        <p:nvCxnSpPr>
          <p:cNvPr id="14" name="Straight Connector 13">
            <a:extLst>
              <a:ext uri="{FF2B5EF4-FFF2-40B4-BE49-F238E27FC236}">
                <a16:creationId xmlns:a16="http://schemas.microsoft.com/office/drawing/2014/main" xmlns="" id="{02442D7A-D233-C630-B90B-8D1E6D1EA840}"/>
              </a:ext>
            </a:extLst>
          </p:cNvPr>
          <p:cNvCxnSpPr>
            <a:cxnSpLocks/>
          </p:cNvCxnSpPr>
          <p:nvPr/>
        </p:nvCxnSpPr>
        <p:spPr>
          <a:xfrm>
            <a:off x="3947319" y="1495297"/>
            <a:ext cx="1676400" cy="0"/>
          </a:xfrm>
          <a:prstGeom prst="line">
            <a:avLst/>
          </a:prstGeom>
          <a:ln w="38100">
            <a:solidFill>
              <a:srgbClr val="FF0000"/>
            </a:solidFill>
          </a:ln>
        </p:spPr>
        <p:style>
          <a:lnRef idx="3">
            <a:schemeClr val="dk1"/>
          </a:lnRef>
          <a:fillRef idx="0">
            <a:schemeClr val="dk1"/>
          </a:fillRef>
          <a:effectRef idx="2">
            <a:schemeClr val="dk1"/>
          </a:effectRef>
          <a:fontRef idx="minor">
            <a:schemeClr val="tx1"/>
          </a:fontRef>
        </p:style>
      </p:cxnSp>
      <p:cxnSp>
        <p:nvCxnSpPr>
          <p:cNvPr id="15" name="Straight Connector 14">
            <a:extLst>
              <a:ext uri="{FF2B5EF4-FFF2-40B4-BE49-F238E27FC236}">
                <a16:creationId xmlns:a16="http://schemas.microsoft.com/office/drawing/2014/main" xmlns="" id="{34F35566-C7B5-6383-A009-8A946BA6DE89}"/>
              </a:ext>
            </a:extLst>
          </p:cNvPr>
          <p:cNvCxnSpPr>
            <a:cxnSpLocks/>
          </p:cNvCxnSpPr>
          <p:nvPr/>
        </p:nvCxnSpPr>
        <p:spPr>
          <a:xfrm>
            <a:off x="355508" y="1981200"/>
            <a:ext cx="4430011" cy="0"/>
          </a:xfrm>
          <a:prstGeom prst="line">
            <a:avLst/>
          </a:prstGeom>
          <a:ln w="38100">
            <a:solidFill>
              <a:srgbClr val="FF0000"/>
            </a:solidFill>
          </a:ln>
        </p:spPr>
        <p:style>
          <a:lnRef idx="3">
            <a:schemeClr val="dk1"/>
          </a:lnRef>
          <a:fillRef idx="0">
            <a:schemeClr val="dk1"/>
          </a:fillRef>
          <a:effectRef idx="2">
            <a:schemeClr val="dk1"/>
          </a:effectRef>
          <a:fontRef idx="minor">
            <a:schemeClr val="tx1"/>
          </a:fontRef>
        </p:style>
      </p:cxnSp>
      <p:cxnSp>
        <p:nvCxnSpPr>
          <p:cNvPr id="16" name="Straight Connector 15">
            <a:extLst>
              <a:ext uri="{FF2B5EF4-FFF2-40B4-BE49-F238E27FC236}">
                <a16:creationId xmlns:a16="http://schemas.microsoft.com/office/drawing/2014/main" xmlns="" id="{F077D47C-CDBF-FD59-9FDA-486B22A7D5C2}"/>
              </a:ext>
            </a:extLst>
          </p:cNvPr>
          <p:cNvCxnSpPr>
            <a:cxnSpLocks/>
          </p:cNvCxnSpPr>
          <p:nvPr/>
        </p:nvCxnSpPr>
        <p:spPr>
          <a:xfrm>
            <a:off x="7033419" y="1513958"/>
            <a:ext cx="2628900" cy="0"/>
          </a:xfrm>
          <a:prstGeom prst="line">
            <a:avLst/>
          </a:prstGeom>
          <a:ln w="38100">
            <a:solidFill>
              <a:srgbClr val="FF0000"/>
            </a:solidFill>
          </a:ln>
        </p:spPr>
        <p:style>
          <a:lnRef idx="3">
            <a:schemeClr val="dk1"/>
          </a:lnRef>
          <a:fillRef idx="0">
            <a:schemeClr val="dk1"/>
          </a:fillRef>
          <a:effectRef idx="2">
            <a:schemeClr val="dk1"/>
          </a:effectRef>
          <a:fontRef idx="minor">
            <a:schemeClr val="tx1"/>
          </a:fontRef>
        </p:style>
      </p:cxnSp>
      <p:cxnSp>
        <p:nvCxnSpPr>
          <p:cNvPr id="17" name="Straight Connector 16">
            <a:extLst>
              <a:ext uri="{FF2B5EF4-FFF2-40B4-BE49-F238E27FC236}">
                <a16:creationId xmlns:a16="http://schemas.microsoft.com/office/drawing/2014/main" xmlns="" id="{A10CC759-86B6-B224-92EE-1D0DBB2D782D}"/>
              </a:ext>
            </a:extLst>
          </p:cNvPr>
          <p:cNvCxnSpPr>
            <a:cxnSpLocks/>
          </p:cNvCxnSpPr>
          <p:nvPr/>
        </p:nvCxnSpPr>
        <p:spPr>
          <a:xfrm>
            <a:off x="10729119" y="1495296"/>
            <a:ext cx="4724400" cy="0"/>
          </a:xfrm>
          <a:prstGeom prst="line">
            <a:avLst/>
          </a:prstGeom>
          <a:ln w="38100">
            <a:solidFill>
              <a:srgbClr val="FF0000"/>
            </a:solidFill>
          </a:ln>
        </p:spPr>
        <p:style>
          <a:lnRef idx="3">
            <a:schemeClr val="dk1"/>
          </a:lnRef>
          <a:fillRef idx="0">
            <a:schemeClr val="dk1"/>
          </a:fillRef>
          <a:effectRef idx="2">
            <a:schemeClr val="dk1"/>
          </a:effectRef>
          <a:fontRef idx="minor">
            <a:schemeClr val="tx1"/>
          </a:fontRef>
        </p:style>
      </p:cxnSp>
      <p:sp>
        <p:nvSpPr>
          <p:cNvPr id="7" name="TextBox 6">
            <a:extLst>
              <a:ext uri="{FF2B5EF4-FFF2-40B4-BE49-F238E27FC236}">
                <a16:creationId xmlns:a16="http://schemas.microsoft.com/office/drawing/2014/main" xmlns="" id="{4E400E67-37B1-EFB4-8A24-5DFF044F11D8}"/>
              </a:ext>
            </a:extLst>
          </p:cNvPr>
          <p:cNvSpPr txBox="1"/>
          <p:nvPr/>
        </p:nvSpPr>
        <p:spPr>
          <a:xfrm>
            <a:off x="967883" y="155377"/>
            <a:ext cx="14942836" cy="677108"/>
          </a:xfrm>
          <a:prstGeom prst="rect">
            <a:avLst/>
          </a:prstGeom>
          <a:noFill/>
        </p:spPr>
        <p:txBody>
          <a:bodyPr wrap="square" rtlCol="0">
            <a:spAutoFit/>
          </a:bodyPr>
          <a:lstStyle/>
          <a:p>
            <a:r>
              <a:rPr lang="en-US" sz="3800" b="1" dirty="0" err="1">
                <a:latin typeface="Times New Roman" panose="02020603050405020304" pitchFamily="18" charset="0"/>
                <a:ea typeface="AvantGarde" panose="00000400000000000000" pitchFamily="2" charset="0"/>
                <a:cs typeface="Times New Roman" panose="02020603050405020304" pitchFamily="18" charset="0"/>
              </a:rPr>
              <a:t>Giải</a:t>
            </a:r>
            <a:r>
              <a:rPr lang="en-US" sz="3800" b="1" dirty="0">
                <a:latin typeface="Times New Roman" panose="02020603050405020304" pitchFamily="18" charset="0"/>
                <a:ea typeface="AvantGarde" panose="00000400000000000000" pitchFamily="2" charset="0"/>
                <a:cs typeface="Times New Roman" panose="02020603050405020304" pitchFamily="18" charset="0"/>
              </a:rPr>
              <a:t> </a:t>
            </a:r>
            <a:r>
              <a:rPr lang="en-US" sz="3800" b="1" dirty="0" err="1">
                <a:latin typeface="Times New Roman" panose="02020603050405020304" pitchFamily="18" charset="0"/>
                <a:ea typeface="AvantGarde" panose="00000400000000000000" pitchFamily="2" charset="0"/>
                <a:cs typeface="Times New Roman" panose="02020603050405020304" pitchFamily="18" charset="0"/>
              </a:rPr>
              <a:t>các</a:t>
            </a:r>
            <a:r>
              <a:rPr lang="en-US" sz="3800" b="1" dirty="0">
                <a:latin typeface="Times New Roman" panose="02020603050405020304" pitchFamily="18" charset="0"/>
                <a:ea typeface="AvantGarde" panose="00000400000000000000" pitchFamily="2" charset="0"/>
                <a:cs typeface="Times New Roman" panose="02020603050405020304" pitchFamily="18" charset="0"/>
              </a:rPr>
              <a:t> </a:t>
            </a:r>
            <a:r>
              <a:rPr lang="en-US" sz="3800" b="1" dirty="0" err="1">
                <a:latin typeface="Times New Roman" panose="02020603050405020304" pitchFamily="18" charset="0"/>
                <a:ea typeface="AvantGarde" panose="00000400000000000000" pitchFamily="2" charset="0"/>
                <a:cs typeface="Times New Roman" panose="02020603050405020304" pitchFamily="18" charset="0"/>
              </a:rPr>
              <a:t>bài</a:t>
            </a:r>
            <a:r>
              <a:rPr lang="en-US" sz="3800" b="1" dirty="0">
                <a:latin typeface="Times New Roman" panose="02020603050405020304" pitchFamily="18" charset="0"/>
                <a:ea typeface="AvantGarde" panose="00000400000000000000" pitchFamily="2" charset="0"/>
                <a:cs typeface="Times New Roman" panose="02020603050405020304" pitchFamily="18" charset="0"/>
              </a:rPr>
              <a:t> </a:t>
            </a:r>
            <a:r>
              <a:rPr lang="en-US" sz="3800" b="1" dirty="0" err="1">
                <a:latin typeface="Times New Roman" panose="02020603050405020304" pitchFamily="18" charset="0"/>
                <a:ea typeface="AvantGarde" panose="00000400000000000000" pitchFamily="2" charset="0"/>
                <a:cs typeface="Times New Roman" panose="02020603050405020304" pitchFamily="18" charset="0"/>
              </a:rPr>
              <a:t>toán</a:t>
            </a:r>
            <a:r>
              <a:rPr lang="en-US" sz="3800" b="1" dirty="0">
                <a:latin typeface="Times New Roman" panose="02020603050405020304" pitchFamily="18" charset="0"/>
                <a:ea typeface="AvantGarde" panose="00000400000000000000" pitchFamily="2" charset="0"/>
                <a:cs typeface="Times New Roman" panose="02020603050405020304" pitchFamily="18" charset="0"/>
              </a:rPr>
              <a:t> </a:t>
            </a:r>
            <a:r>
              <a:rPr lang="en-US" sz="3800" b="1" dirty="0" err="1">
                <a:latin typeface="Times New Roman" panose="02020603050405020304" pitchFamily="18" charset="0"/>
                <a:ea typeface="AvantGarde" panose="00000400000000000000" pitchFamily="2" charset="0"/>
                <a:cs typeface="Times New Roman" panose="02020603050405020304" pitchFamily="18" charset="0"/>
              </a:rPr>
              <a:t>sau</a:t>
            </a:r>
            <a:r>
              <a:rPr lang="en-US" sz="3800" b="1" dirty="0">
                <a:latin typeface="Times New Roman" panose="02020603050405020304" pitchFamily="18" charset="0"/>
                <a:ea typeface="AvantGarde" panose="00000400000000000000" pitchFamily="2" charset="0"/>
                <a:cs typeface="Times New Roman" panose="02020603050405020304" pitchFamily="18" charset="0"/>
              </a:rPr>
              <a:t> (</a:t>
            </a:r>
            <a:r>
              <a:rPr lang="en-US" sz="3800" b="1" dirty="0" err="1">
                <a:latin typeface="Times New Roman" panose="02020603050405020304" pitchFamily="18" charset="0"/>
                <a:ea typeface="AvantGarde" panose="00000400000000000000" pitchFamily="2" charset="0"/>
                <a:cs typeface="Times New Roman" panose="02020603050405020304" pitchFamily="18" charset="0"/>
              </a:rPr>
              <a:t>theo</a:t>
            </a:r>
            <a:r>
              <a:rPr lang="en-US" sz="3800" b="1" dirty="0">
                <a:latin typeface="Times New Roman" panose="02020603050405020304" pitchFamily="18" charset="0"/>
                <a:ea typeface="AvantGarde" panose="00000400000000000000" pitchFamily="2" charset="0"/>
                <a:cs typeface="Times New Roman" panose="02020603050405020304" pitchFamily="18" charset="0"/>
              </a:rPr>
              <a:t> </a:t>
            </a:r>
            <a:r>
              <a:rPr lang="en-US" sz="3800" b="1" dirty="0" err="1">
                <a:latin typeface="Times New Roman" panose="02020603050405020304" pitchFamily="18" charset="0"/>
                <a:ea typeface="AvantGarde" panose="00000400000000000000" pitchFamily="2" charset="0"/>
                <a:cs typeface="Times New Roman" panose="02020603050405020304" pitchFamily="18" charset="0"/>
              </a:rPr>
              <a:t>mẫu</a:t>
            </a:r>
            <a:r>
              <a:rPr lang="en-US" sz="3800" b="1" dirty="0">
                <a:latin typeface="Times New Roman" panose="02020603050405020304" pitchFamily="18" charset="0"/>
                <a:ea typeface="AvantGarde" panose="00000400000000000000" pitchFamily="2" charset="0"/>
                <a:cs typeface="Times New Roman" panose="02020603050405020304" pitchFamily="18" charset="0"/>
              </a:rPr>
              <a:t>):</a:t>
            </a:r>
          </a:p>
        </p:txBody>
      </p:sp>
      <p:grpSp>
        <p:nvGrpSpPr>
          <p:cNvPr id="18" name="Group 17">
            <a:extLst>
              <a:ext uri="{FF2B5EF4-FFF2-40B4-BE49-F238E27FC236}">
                <a16:creationId xmlns:a16="http://schemas.microsoft.com/office/drawing/2014/main" xmlns="" id="{4936EE43-A34B-BCB6-8CD0-57FC61AA5A90}"/>
              </a:ext>
            </a:extLst>
          </p:cNvPr>
          <p:cNvGrpSpPr/>
          <p:nvPr/>
        </p:nvGrpSpPr>
        <p:grpSpPr>
          <a:xfrm>
            <a:off x="138509" y="112567"/>
            <a:ext cx="823119" cy="823119"/>
            <a:chOff x="138509" y="112567"/>
            <a:chExt cx="823119" cy="823119"/>
          </a:xfrm>
        </p:grpSpPr>
        <p:sp>
          <p:nvSpPr>
            <p:cNvPr id="19" name="Oval 18">
              <a:extLst>
                <a:ext uri="{FF2B5EF4-FFF2-40B4-BE49-F238E27FC236}">
                  <a16:creationId xmlns:a16="http://schemas.microsoft.com/office/drawing/2014/main" xmlns="" id="{CE56BD42-4791-2DFE-AF21-A0F058A6561F}"/>
                </a:ext>
              </a:extLst>
            </p:cNvPr>
            <p:cNvSpPr/>
            <p:nvPr/>
          </p:nvSpPr>
          <p:spPr>
            <a:xfrm>
              <a:off x="138509" y="112567"/>
              <a:ext cx="823119" cy="823119"/>
            </a:xfrm>
            <a:prstGeom prst="ellipse">
              <a:avLst/>
            </a:prstGeom>
            <a:ln w="38100">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 name="Oval 19">
              <a:extLst>
                <a:ext uri="{FF2B5EF4-FFF2-40B4-BE49-F238E27FC236}">
                  <a16:creationId xmlns:a16="http://schemas.microsoft.com/office/drawing/2014/main" xmlns="" id="{E1FA91E1-24AB-AC89-C8EF-0628CD9E334E}"/>
                </a:ext>
              </a:extLst>
            </p:cNvPr>
            <p:cNvSpPr/>
            <p:nvPr/>
          </p:nvSpPr>
          <p:spPr>
            <a:xfrm>
              <a:off x="225352" y="199410"/>
              <a:ext cx="649433" cy="649433"/>
            </a:xfrm>
            <a:prstGeom prst="ellipse">
              <a:avLst/>
            </a:prstGeom>
            <a:solidFill>
              <a:srgbClr val="00B0F0"/>
            </a:solidFill>
            <a:ln w="38100">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800" b="1" dirty="0">
                  <a:solidFill>
                    <a:schemeClr val="bg1"/>
                  </a:solidFill>
                </a:rPr>
                <a:t>4</a:t>
              </a:r>
            </a:p>
          </p:txBody>
        </p:sp>
      </p:grpSp>
    </p:spTree>
    <p:extLst>
      <p:ext uri="{BB962C8B-B14F-4D97-AF65-F5344CB8AC3E}">
        <p14:creationId xmlns:p14="http://schemas.microsoft.com/office/powerpoint/2010/main" val="2864087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par>
                                <p:cTn id="8" presetID="16" presetClass="entr" presetSubtype="21"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arn(inVertical)">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arn(inVertical)">
                                      <p:cBhvr>
                                        <p:cTn id="15" dur="500"/>
                                        <p:tgtEl>
                                          <p:spTgt spid="17"/>
                                        </p:tgtEl>
                                      </p:cBhvr>
                                    </p:animEffect>
                                  </p:childTnLst>
                                </p:cTn>
                              </p:par>
                              <p:par>
                                <p:cTn id="16" presetID="16" presetClass="entr" presetSubtype="21"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1">
                                            <p:txEl>
                                              <p:pRg st="0" end="0"/>
                                            </p:txEl>
                                          </p:spTgt>
                                        </p:tgtEl>
                                        <p:attrNameLst>
                                          <p:attrName>style.visibility</p:attrName>
                                        </p:attrNameLst>
                                      </p:cBhvr>
                                      <p:to>
                                        <p:strVal val="visible"/>
                                      </p:to>
                                    </p:set>
                                    <p:animEffect transition="in" filter="barn(inVertical)">
                                      <p:cBhvr>
                                        <p:cTn id="23" dur="500"/>
                                        <p:tgtEl>
                                          <p:spTgt spid="11">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1">
                                            <p:txEl>
                                              <p:pRg st="1" end="1"/>
                                            </p:txEl>
                                          </p:spTgt>
                                        </p:tgtEl>
                                        <p:attrNameLst>
                                          <p:attrName>style.visibility</p:attrName>
                                        </p:attrNameLst>
                                      </p:cBhvr>
                                      <p:to>
                                        <p:strVal val="visible"/>
                                      </p:to>
                                    </p:set>
                                    <p:animEffect transition="in" filter="barn(inVertical)">
                                      <p:cBhvr>
                                        <p:cTn id="28" dur="500"/>
                                        <p:tgtEl>
                                          <p:spTgt spid="11">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11">
                                            <p:txEl>
                                              <p:pRg st="2" end="2"/>
                                            </p:txEl>
                                          </p:spTgt>
                                        </p:tgtEl>
                                        <p:attrNameLst>
                                          <p:attrName>style.visibility</p:attrName>
                                        </p:attrNameLst>
                                      </p:cBhvr>
                                      <p:to>
                                        <p:strVal val="visible"/>
                                      </p:to>
                                    </p:set>
                                    <p:animEffect transition="in" filter="barn(inVertical)">
                                      <p:cBhvr>
                                        <p:cTn id="33" dur="500"/>
                                        <p:tgtEl>
                                          <p:spTgt spid="11">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11">
                                            <p:txEl>
                                              <p:pRg st="3" end="3"/>
                                            </p:txEl>
                                          </p:spTgt>
                                        </p:tgtEl>
                                        <p:attrNameLst>
                                          <p:attrName>style.visibility</p:attrName>
                                        </p:attrNameLst>
                                      </p:cBhvr>
                                      <p:to>
                                        <p:strVal val="visible"/>
                                      </p:to>
                                    </p:set>
                                    <p:animEffect transition="in" filter="barn(inVertical)">
                                      <p:cBhvr>
                                        <p:cTn id="38" dur="500"/>
                                        <p:tgtEl>
                                          <p:spTgt spid="11">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11">
                                            <p:txEl>
                                              <p:pRg st="4" end="4"/>
                                            </p:txEl>
                                          </p:spTgt>
                                        </p:tgtEl>
                                        <p:attrNameLst>
                                          <p:attrName>style.visibility</p:attrName>
                                        </p:attrNameLst>
                                      </p:cBhvr>
                                      <p:to>
                                        <p:strVal val="visible"/>
                                      </p:to>
                                    </p:set>
                                    <p:animEffect transition="in" filter="barn(inVertical)">
                                      <p:cBhvr>
                                        <p:cTn id="43" dur="500"/>
                                        <p:tgtEl>
                                          <p:spTgt spid="11">
                                            <p:txEl>
                                              <p:pRg st="4" end="4"/>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11">
                                            <p:txEl>
                                              <p:pRg st="5" end="5"/>
                                            </p:txEl>
                                          </p:spTgt>
                                        </p:tgtEl>
                                        <p:attrNameLst>
                                          <p:attrName>style.visibility</p:attrName>
                                        </p:attrNameLst>
                                      </p:cBhvr>
                                      <p:to>
                                        <p:strVal val="visible"/>
                                      </p:to>
                                    </p:set>
                                    <p:animEffect transition="in" filter="barn(inVertical)">
                                      <p:cBhvr>
                                        <p:cTn id="48" dur="500"/>
                                        <p:tgtEl>
                                          <p:spTgt spid="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2E4F5E0A-54CC-8C52-4FBC-DD6045D7E931}"/>
              </a:ext>
            </a:extLst>
          </p:cNvPr>
          <p:cNvSpPr txBox="1"/>
          <p:nvPr/>
        </p:nvSpPr>
        <p:spPr>
          <a:xfrm>
            <a:off x="967883" y="155377"/>
            <a:ext cx="14942836" cy="1938992"/>
          </a:xfrm>
          <a:prstGeom prst="rect">
            <a:avLst/>
          </a:prstGeom>
          <a:noFill/>
        </p:spPr>
        <p:txBody>
          <a:bodyPr wrap="square" rtlCol="0">
            <a:spAutoFit/>
          </a:bodyPr>
          <a:lstStyle/>
          <a:p>
            <a:r>
              <a:rPr lang="vi-VN" sz="4000" i="0" dirty="0">
                <a:effectLst/>
                <a:latin typeface="Times New Roman" panose="02020603050405020304" pitchFamily="18" charset="0"/>
                <a:ea typeface="AvantGarde" panose="00000400000000000000" pitchFamily="2" charset="0"/>
                <a:cs typeface="Times New Roman" panose="02020603050405020304" pitchFamily="18" charset="0"/>
              </a:rPr>
              <a:t>Hai </a:t>
            </a:r>
            <a:r>
              <a:rPr lang="vi-VN" sz="4000" i="0" dirty="0" err="1">
                <a:effectLst/>
                <a:latin typeface="Times New Roman" panose="02020603050405020304" pitchFamily="18" charset="0"/>
                <a:ea typeface="AvantGarde" panose="00000400000000000000" pitchFamily="2" charset="0"/>
                <a:cs typeface="Times New Roman" panose="02020603050405020304" pitchFamily="18" charset="0"/>
              </a:rPr>
              <a:t>lớp</a:t>
            </a:r>
            <a:r>
              <a:rPr lang="vi-VN" sz="4000" i="0" dirty="0">
                <a:effectLst/>
                <a:latin typeface="Times New Roman" panose="02020603050405020304" pitchFamily="18" charset="0"/>
                <a:ea typeface="AvantGarde" panose="00000400000000000000" pitchFamily="2" charset="0"/>
                <a:cs typeface="Times New Roman" panose="02020603050405020304" pitchFamily="18" charset="0"/>
              </a:rPr>
              <a:t> 3A </a:t>
            </a:r>
            <a:r>
              <a:rPr lang="vi-VN" sz="4000" i="0" dirty="0" err="1">
                <a:effectLst/>
                <a:latin typeface="Times New Roman" panose="02020603050405020304" pitchFamily="18" charset="0"/>
                <a:ea typeface="AvantGarde" panose="00000400000000000000" pitchFamily="2" charset="0"/>
                <a:cs typeface="Times New Roman" panose="02020603050405020304" pitchFamily="18" charset="0"/>
              </a:rPr>
              <a:t>và</a:t>
            </a:r>
            <a:r>
              <a:rPr lang="vi-VN" sz="4000" i="0" dirty="0">
                <a:effectLst/>
                <a:latin typeface="Times New Roman" panose="02020603050405020304" pitchFamily="18" charset="0"/>
                <a:ea typeface="AvantGarde" panose="00000400000000000000" pitchFamily="2" charset="0"/>
                <a:cs typeface="Times New Roman" panose="02020603050405020304" pitchFamily="18" charset="0"/>
              </a:rPr>
              <a:t> 3B </a:t>
            </a:r>
            <a:r>
              <a:rPr lang="vi-VN" sz="4000" i="0" dirty="0" err="1">
                <a:effectLst/>
                <a:latin typeface="Times New Roman" panose="02020603050405020304" pitchFamily="18" charset="0"/>
                <a:ea typeface="AvantGarde" panose="00000400000000000000" pitchFamily="2" charset="0"/>
                <a:cs typeface="Times New Roman" panose="02020603050405020304" pitchFamily="18" charset="0"/>
              </a:rPr>
              <a:t>cùng</a:t>
            </a:r>
            <a:r>
              <a:rPr lang="vi-VN" sz="4000" i="0" dirty="0">
                <a:effectLst/>
                <a:latin typeface="Times New Roman" panose="02020603050405020304" pitchFamily="18" charset="0"/>
                <a:ea typeface="AvantGarde" panose="00000400000000000000" pitchFamily="2" charset="0"/>
                <a:cs typeface="Times New Roman" panose="02020603050405020304" pitchFamily="18" charset="0"/>
              </a:rPr>
              <a:t> tham gia </a:t>
            </a:r>
            <a:r>
              <a:rPr lang="vi-VN" sz="4000" i="0" dirty="0" err="1">
                <a:effectLst/>
                <a:latin typeface="Times New Roman" panose="02020603050405020304" pitchFamily="18" charset="0"/>
                <a:ea typeface="AvantGarde" panose="00000400000000000000" pitchFamily="2" charset="0"/>
                <a:cs typeface="Times New Roman" panose="02020603050405020304" pitchFamily="18" charset="0"/>
              </a:rPr>
              <a:t>trò</a:t>
            </a:r>
            <a:r>
              <a:rPr lang="vi-VN" sz="4000" i="0" dirty="0">
                <a:effectLst/>
                <a:latin typeface="Times New Roman" panose="02020603050405020304" pitchFamily="18" charset="0"/>
                <a:ea typeface="AvantGarde" panose="00000400000000000000" pitchFamily="2" charset="0"/>
                <a:cs typeface="Times New Roman" panose="02020603050405020304" pitchFamily="18" charset="0"/>
              </a:rPr>
              <a:t> chơi </a:t>
            </a:r>
            <a:r>
              <a:rPr lang="vi-VN" sz="4000" i="0" dirty="0" err="1">
                <a:effectLst/>
                <a:latin typeface="Times New Roman" panose="02020603050405020304" pitchFamily="18" charset="0"/>
                <a:ea typeface="AvantGarde" panose="00000400000000000000" pitchFamily="2" charset="0"/>
                <a:cs typeface="Times New Roman" panose="02020603050405020304" pitchFamily="18" charset="0"/>
              </a:rPr>
              <a:t>kéo</a:t>
            </a:r>
            <a:r>
              <a:rPr lang="vi-VN" sz="4000" i="0" dirty="0">
                <a:effectLst/>
                <a:latin typeface="Times New Roman" panose="02020603050405020304" pitchFamily="18" charset="0"/>
                <a:ea typeface="AvantGarde" panose="00000400000000000000" pitchFamily="2" charset="0"/>
                <a:cs typeface="Times New Roman" panose="02020603050405020304" pitchFamily="18" charset="0"/>
              </a:rPr>
              <a:t> co, </a:t>
            </a:r>
            <a:r>
              <a:rPr lang="vi-VN" sz="4000" i="0" dirty="0" err="1">
                <a:effectLst/>
                <a:latin typeface="Times New Roman" panose="02020603050405020304" pitchFamily="18" charset="0"/>
                <a:ea typeface="AvantGarde" panose="00000400000000000000" pitchFamily="2" charset="0"/>
                <a:cs typeface="Times New Roman" panose="02020603050405020304" pitchFamily="18" charset="0"/>
              </a:rPr>
              <a:t>lớp</a:t>
            </a:r>
            <a:r>
              <a:rPr lang="vi-VN" sz="4000" i="0" dirty="0">
                <a:effectLst/>
                <a:latin typeface="Times New Roman" panose="02020603050405020304" pitchFamily="18" charset="0"/>
                <a:ea typeface="AvantGarde" panose="00000400000000000000" pitchFamily="2" charset="0"/>
                <a:cs typeface="Times New Roman" panose="02020603050405020304" pitchFamily="18" charset="0"/>
              </a:rPr>
              <a:t> 3A </a:t>
            </a:r>
            <a:r>
              <a:rPr lang="vi-VN" sz="4000" i="0" dirty="0" err="1">
                <a:effectLst/>
                <a:latin typeface="Times New Roman" panose="02020603050405020304" pitchFamily="18" charset="0"/>
                <a:ea typeface="AvantGarde" panose="00000400000000000000" pitchFamily="2" charset="0"/>
                <a:cs typeface="Times New Roman" panose="02020603050405020304" pitchFamily="18" charset="0"/>
              </a:rPr>
              <a:t>có</a:t>
            </a:r>
            <a:r>
              <a:rPr lang="vi-VN" sz="4000" i="0" dirty="0">
                <a:effectLst/>
                <a:latin typeface="Times New Roman" panose="02020603050405020304" pitchFamily="18" charset="0"/>
                <a:ea typeface="AvantGarde" panose="00000400000000000000" pitchFamily="2" charset="0"/>
                <a:cs typeface="Times New Roman" panose="02020603050405020304" pitchFamily="18" charset="0"/>
              </a:rPr>
              <a:t> 25 </a:t>
            </a:r>
            <a:r>
              <a:rPr lang="vi-VN" sz="4000" i="0" dirty="0" err="1">
                <a:effectLst/>
                <a:latin typeface="Times New Roman" panose="02020603050405020304" pitchFamily="18" charset="0"/>
                <a:ea typeface="AvantGarde" panose="00000400000000000000" pitchFamily="2" charset="0"/>
                <a:cs typeface="Times New Roman" panose="02020603050405020304" pitchFamily="18" charset="0"/>
              </a:rPr>
              <a:t>bạn</a:t>
            </a:r>
            <a:r>
              <a:rPr lang="vi-VN" sz="4000" i="0" dirty="0">
                <a:effectLst/>
                <a:latin typeface="Times New Roman" panose="02020603050405020304" pitchFamily="18" charset="0"/>
                <a:ea typeface="AvantGarde" panose="00000400000000000000" pitchFamily="2" charset="0"/>
                <a:cs typeface="Times New Roman" panose="02020603050405020304" pitchFamily="18" charset="0"/>
              </a:rPr>
              <a:t>, </a:t>
            </a:r>
            <a:r>
              <a:rPr lang="vi-VN" sz="4000" i="0" dirty="0" err="1">
                <a:effectLst/>
                <a:latin typeface="Times New Roman" panose="02020603050405020304" pitchFamily="18" charset="0"/>
                <a:ea typeface="AvantGarde" panose="00000400000000000000" pitchFamily="2" charset="0"/>
                <a:cs typeface="Times New Roman" panose="02020603050405020304" pitchFamily="18" charset="0"/>
              </a:rPr>
              <a:t>lớp</a:t>
            </a:r>
            <a:r>
              <a:rPr lang="vi-VN" sz="4000" i="0" dirty="0">
                <a:effectLst/>
                <a:latin typeface="Times New Roman" panose="02020603050405020304" pitchFamily="18" charset="0"/>
                <a:ea typeface="AvantGarde" panose="00000400000000000000" pitchFamily="2" charset="0"/>
                <a:cs typeface="Times New Roman" panose="02020603050405020304" pitchFamily="18" charset="0"/>
              </a:rPr>
              <a:t> 3B </a:t>
            </a:r>
            <a:r>
              <a:rPr lang="vi-VN" sz="4000" i="0" dirty="0" err="1">
                <a:effectLst/>
                <a:latin typeface="Times New Roman" panose="02020603050405020304" pitchFamily="18" charset="0"/>
                <a:ea typeface="AvantGarde" panose="00000400000000000000" pitchFamily="2" charset="0"/>
                <a:cs typeface="Times New Roman" panose="02020603050405020304" pitchFamily="18" charset="0"/>
              </a:rPr>
              <a:t>có</a:t>
            </a:r>
            <a:r>
              <a:rPr lang="vi-VN" sz="4000" i="0" dirty="0">
                <a:effectLst/>
                <a:latin typeface="Times New Roman" panose="02020603050405020304" pitchFamily="18" charset="0"/>
                <a:ea typeface="AvantGarde" panose="00000400000000000000" pitchFamily="2" charset="0"/>
                <a:cs typeface="Times New Roman" panose="02020603050405020304" pitchFamily="18" charset="0"/>
              </a:rPr>
              <a:t> 23 </a:t>
            </a:r>
            <a:r>
              <a:rPr lang="vi-VN" sz="4000" i="0" dirty="0" err="1">
                <a:effectLst/>
                <a:latin typeface="Times New Roman" panose="02020603050405020304" pitchFamily="18" charset="0"/>
                <a:ea typeface="AvantGarde" panose="00000400000000000000" pitchFamily="2" charset="0"/>
                <a:cs typeface="Times New Roman" panose="02020603050405020304" pitchFamily="18" charset="0"/>
              </a:rPr>
              <a:t>bạn</a:t>
            </a:r>
            <a:r>
              <a:rPr lang="vi-VN" sz="4000" i="0" dirty="0">
                <a:effectLst/>
                <a:latin typeface="Times New Roman" panose="02020603050405020304" pitchFamily="18" charset="0"/>
                <a:ea typeface="AvantGarde" panose="00000400000000000000" pitchFamily="2" charset="0"/>
                <a:cs typeface="Times New Roman" panose="02020603050405020304" pitchFamily="18" charset="0"/>
              </a:rPr>
              <a:t>. </a:t>
            </a:r>
            <a:r>
              <a:rPr lang="vi-VN" sz="4000" i="0" dirty="0" err="1">
                <a:effectLst/>
                <a:latin typeface="Times New Roman" panose="02020603050405020304" pitchFamily="18" charset="0"/>
                <a:ea typeface="AvantGarde" panose="00000400000000000000" pitchFamily="2" charset="0"/>
                <a:cs typeface="Times New Roman" panose="02020603050405020304" pitchFamily="18" charset="0"/>
              </a:rPr>
              <a:t>Số</a:t>
            </a:r>
            <a:r>
              <a:rPr lang="vi-VN" sz="4000" i="0" dirty="0">
                <a:effectLst/>
                <a:latin typeface="Times New Roman" panose="02020603050405020304" pitchFamily="18" charset="0"/>
                <a:ea typeface="AvantGarde" panose="00000400000000000000" pitchFamily="2" charset="0"/>
                <a:cs typeface="Times New Roman" panose="02020603050405020304" pitchFamily="18" charset="0"/>
              </a:rPr>
              <a:t> </a:t>
            </a:r>
            <a:r>
              <a:rPr lang="vi-VN" sz="4000" i="0" dirty="0" err="1">
                <a:effectLst/>
                <a:latin typeface="Times New Roman" panose="02020603050405020304" pitchFamily="18" charset="0"/>
                <a:ea typeface="AvantGarde" panose="00000400000000000000" pitchFamily="2" charset="0"/>
                <a:cs typeface="Times New Roman" panose="02020603050405020304" pitchFamily="18" charset="0"/>
              </a:rPr>
              <a:t>bạn</a:t>
            </a:r>
            <a:r>
              <a:rPr lang="vi-VN" sz="4000" i="0" dirty="0">
                <a:effectLst/>
                <a:latin typeface="Times New Roman" panose="02020603050405020304" pitchFamily="18" charset="0"/>
                <a:ea typeface="AvantGarde" panose="00000400000000000000" pitchFamily="2" charset="0"/>
                <a:cs typeface="Times New Roman" panose="02020603050405020304" pitchFamily="18" charset="0"/>
              </a:rPr>
              <a:t> tham gia </a:t>
            </a:r>
            <a:r>
              <a:rPr lang="vi-VN" sz="4000" i="0" dirty="0" err="1">
                <a:effectLst/>
                <a:latin typeface="Times New Roman" panose="02020603050405020304" pitchFamily="18" charset="0"/>
                <a:ea typeface="AvantGarde" panose="00000400000000000000" pitchFamily="2" charset="0"/>
                <a:cs typeface="Times New Roman" panose="02020603050405020304" pitchFamily="18" charset="0"/>
              </a:rPr>
              <a:t>được</a:t>
            </a:r>
            <a:r>
              <a:rPr lang="vi-VN" sz="4000" i="0" dirty="0">
                <a:effectLst/>
                <a:latin typeface="Times New Roman" panose="02020603050405020304" pitchFamily="18" charset="0"/>
                <a:ea typeface="AvantGarde" panose="00000400000000000000" pitchFamily="2" charset="0"/>
                <a:cs typeface="Times New Roman" panose="02020603050405020304" pitchFamily="18" charset="0"/>
              </a:rPr>
              <a:t> chia </a:t>
            </a:r>
            <a:r>
              <a:rPr lang="vi-VN" sz="4000" i="0" dirty="0" err="1">
                <a:effectLst/>
                <a:latin typeface="Times New Roman" panose="02020603050405020304" pitchFamily="18" charset="0"/>
                <a:ea typeface="AvantGarde" panose="00000400000000000000" pitchFamily="2" charset="0"/>
                <a:cs typeface="Times New Roman" panose="02020603050405020304" pitchFamily="18" charset="0"/>
              </a:rPr>
              <a:t>đều</a:t>
            </a:r>
            <a:r>
              <a:rPr lang="vi-VN" sz="4000" i="0" dirty="0">
                <a:effectLst/>
                <a:latin typeface="Times New Roman" panose="02020603050405020304" pitchFamily="18" charset="0"/>
                <a:ea typeface="AvantGarde" panose="00000400000000000000" pitchFamily="2" charset="0"/>
                <a:cs typeface="Times New Roman" panose="02020603050405020304" pitchFamily="18" charset="0"/>
              </a:rPr>
              <a:t> </a:t>
            </a:r>
            <a:r>
              <a:rPr lang="vi-VN" sz="4000" i="0" dirty="0" err="1">
                <a:effectLst/>
                <a:latin typeface="Times New Roman" panose="02020603050405020304" pitchFamily="18" charset="0"/>
                <a:ea typeface="AvantGarde" panose="00000400000000000000" pitchFamily="2" charset="0"/>
                <a:cs typeface="Times New Roman" panose="02020603050405020304" pitchFamily="18" charset="0"/>
              </a:rPr>
              <a:t>thành</a:t>
            </a:r>
            <a:r>
              <a:rPr lang="vi-VN" sz="4000" i="0" dirty="0">
                <a:effectLst/>
                <a:latin typeface="Times New Roman" panose="02020603050405020304" pitchFamily="18" charset="0"/>
                <a:ea typeface="AvantGarde" panose="00000400000000000000" pitchFamily="2" charset="0"/>
                <a:cs typeface="Times New Roman" panose="02020603050405020304" pitchFamily="18" charset="0"/>
              </a:rPr>
              <a:t> 4 </a:t>
            </a:r>
            <a:r>
              <a:rPr lang="vi-VN" sz="4000" i="0" dirty="0" err="1">
                <a:effectLst/>
                <a:latin typeface="Times New Roman" panose="02020603050405020304" pitchFamily="18" charset="0"/>
                <a:ea typeface="AvantGarde" panose="00000400000000000000" pitchFamily="2" charset="0"/>
                <a:cs typeface="Times New Roman" panose="02020603050405020304" pitchFamily="18" charset="0"/>
              </a:rPr>
              <a:t>đội</a:t>
            </a:r>
            <a:r>
              <a:rPr lang="vi-VN" sz="4000" i="0" dirty="0">
                <a:effectLst/>
                <a:latin typeface="Times New Roman" panose="02020603050405020304" pitchFamily="18" charset="0"/>
                <a:ea typeface="AvantGarde" panose="00000400000000000000" pitchFamily="2" charset="0"/>
                <a:cs typeface="Times New Roman" panose="02020603050405020304" pitchFamily="18" charset="0"/>
              </a:rPr>
              <a:t>. </a:t>
            </a:r>
            <a:r>
              <a:rPr lang="vi-VN" sz="4000" i="0" dirty="0" err="1">
                <a:effectLst/>
                <a:latin typeface="Times New Roman" panose="02020603050405020304" pitchFamily="18" charset="0"/>
                <a:ea typeface="AvantGarde" panose="00000400000000000000" pitchFamily="2" charset="0"/>
                <a:cs typeface="Times New Roman" panose="02020603050405020304" pitchFamily="18" charset="0"/>
              </a:rPr>
              <a:t>Hỏi</a:t>
            </a:r>
            <a:r>
              <a:rPr lang="vi-VN" sz="4000" i="0" dirty="0">
                <a:effectLst/>
                <a:latin typeface="Times New Roman" panose="02020603050405020304" pitchFamily="18" charset="0"/>
                <a:ea typeface="AvantGarde" panose="00000400000000000000" pitchFamily="2" charset="0"/>
                <a:cs typeface="Times New Roman" panose="02020603050405020304" pitchFamily="18" charset="0"/>
              </a:rPr>
              <a:t> </a:t>
            </a:r>
            <a:r>
              <a:rPr lang="vi-VN" sz="4000" i="0" dirty="0" err="1">
                <a:effectLst/>
                <a:latin typeface="Times New Roman" panose="02020603050405020304" pitchFamily="18" charset="0"/>
                <a:ea typeface="AvantGarde" panose="00000400000000000000" pitchFamily="2" charset="0"/>
                <a:cs typeface="Times New Roman" panose="02020603050405020304" pitchFamily="18" charset="0"/>
              </a:rPr>
              <a:t>mỗi</a:t>
            </a:r>
            <a:r>
              <a:rPr lang="vi-VN" sz="4000" i="0" dirty="0">
                <a:effectLst/>
                <a:latin typeface="Times New Roman" panose="02020603050405020304" pitchFamily="18" charset="0"/>
                <a:ea typeface="AvantGarde" panose="00000400000000000000" pitchFamily="2" charset="0"/>
                <a:cs typeface="Times New Roman" panose="02020603050405020304" pitchFamily="18" charset="0"/>
              </a:rPr>
              <a:t> </a:t>
            </a:r>
            <a:r>
              <a:rPr lang="vi-VN" sz="4000" i="0" dirty="0" err="1">
                <a:effectLst/>
                <a:latin typeface="Times New Roman" panose="02020603050405020304" pitchFamily="18" charset="0"/>
                <a:ea typeface="AvantGarde" panose="00000400000000000000" pitchFamily="2" charset="0"/>
                <a:cs typeface="Times New Roman" panose="02020603050405020304" pitchFamily="18" charset="0"/>
              </a:rPr>
              <a:t>đội</a:t>
            </a:r>
            <a:r>
              <a:rPr lang="vi-VN" sz="4000" i="0" dirty="0">
                <a:effectLst/>
                <a:latin typeface="Times New Roman" panose="02020603050405020304" pitchFamily="18" charset="0"/>
                <a:ea typeface="AvantGarde" panose="00000400000000000000" pitchFamily="2" charset="0"/>
                <a:cs typeface="Times New Roman" panose="02020603050405020304" pitchFamily="18" charset="0"/>
              </a:rPr>
              <a:t> </a:t>
            </a:r>
            <a:r>
              <a:rPr lang="vi-VN" sz="4000" i="0" dirty="0" err="1">
                <a:effectLst/>
                <a:latin typeface="Times New Roman" panose="02020603050405020304" pitchFamily="18" charset="0"/>
                <a:ea typeface="AvantGarde" panose="00000400000000000000" pitchFamily="2" charset="0"/>
                <a:cs typeface="Times New Roman" panose="02020603050405020304" pitchFamily="18" charset="0"/>
              </a:rPr>
              <a:t>có</a:t>
            </a:r>
            <a:r>
              <a:rPr lang="vi-VN" sz="4000" i="0" dirty="0">
                <a:effectLst/>
                <a:latin typeface="Times New Roman" panose="02020603050405020304" pitchFamily="18" charset="0"/>
                <a:ea typeface="AvantGarde" panose="00000400000000000000" pitchFamily="2" charset="0"/>
                <a:cs typeface="Times New Roman" panose="02020603050405020304" pitchFamily="18" charset="0"/>
              </a:rPr>
              <a:t> bao nhiêu </a:t>
            </a:r>
            <a:r>
              <a:rPr lang="vi-VN" sz="4000" i="0" dirty="0" err="1">
                <a:effectLst/>
                <a:latin typeface="Times New Roman" panose="02020603050405020304" pitchFamily="18" charset="0"/>
                <a:ea typeface="AvantGarde" panose="00000400000000000000" pitchFamily="2" charset="0"/>
                <a:cs typeface="Times New Roman" panose="02020603050405020304" pitchFamily="18" charset="0"/>
              </a:rPr>
              <a:t>bạn</a:t>
            </a:r>
            <a:r>
              <a:rPr lang="vi-VN" sz="4000" i="0" dirty="0">
                <a:effectLst/>
                <a:latin typeface="Times New Roman" panose="02020603050405020304" pitchFamily="18" charset="0"/>
                <a:ea typeface="AvantGarde" panose="00000400000000000000" pitchFamily="2" charset="0"/>
                <a:cs typeface="Times New Roman" panose="02020603050405020304" pitchFamily="18" charset="0"/>
              </a:rPr>
              <a:t>?</a:t>
            </a:r>
            <a:endParaRPr lang="en-US" sz="3800" b="1" dirty="0">
              <a:latin typeface="Times New Roman" panose="02020603050405020304" pitchFamily="18" charset="0"/>
              <a:ea typeface="AvantGarde" panose="00000400000000000000" pitchFamily="2" charset="0"/>
              <a:cs typeface="Times New Roman" panose="02020603050405020304" pitchFamily="18" charset="0"/>
            </a:endParaRPr>
          </a:p>
        </p:txBody>
      </p:sp>
      <p:sp>
        <p:nvSpPr>
          <p:cNvPr id="11" name="TextBox 10">
            <a:extLst>
              <a:ext uri="{FF2B5EF4-FFF2-40B4-BE49-F238E27FC236}">
                <a16:creationId xmlns:a16="http://schemas.microsoft.com/office/drawing/2014/main" xmlns="" id="{35CC6A32-2C19-30F3-D450-11D37E31893B}"/>
              </a:ext>
            </a:extLst>
          </p:cNvPr>
          <p:cNvSpPr txBox="1"/>
          <p:nvPr/>
        </p:nvSpPr>
        <p:spPr>
          <a:xfrm>
            <a:off x="6766719" y="2094369"/>
            <a:ext cx="8784989" cy="4978735"/>
          </a:xfrm>
          <a:prstGeom prst="rect">
            <a:avLst/>
          </a:prstGeom>
          <a:noFill/>
        </p:spPr>
        <p:txBody>
          <a:bodyPr wrap="square">
            <a:spAutoFit/>
          </a:bodyPr>
          <a:lstStyle/>
          <a:p>
            <a:pPr algn="ctr">
              <a:lnSpc>
                <a:spcPct val="150000"/>
              </a:lnSpc>
            </a:pPr>
            <a:r>
              <a:rPr lang="vi-VN" sz="3600" b="1" i="0" u="sng" dirty="0" err="1">
                <a:solidFill>
                  <a:srgbClr val="C00000"/>
                </a:solidFill>
                <a:effectLst/>
                <a:latin typeface="Times New Roman" panose="02020603050405020304" pitchFamily="18" charset="0"/>
                <a:ea typeface="AvantGarde" panose="00000400000000000000" pitchFamily="2" charset="0"/>
                <a:cs typeface="Times New Roman" panose="02020603050405020304" pitchFamily="18" charset="0"/>
              </a:rPr>
              <a:t>Bài</a:t>
            </a:r>
            <a:r>
              <a:rPr lang="vi-VN" sz="3600" b="1" i="0" u="sng" dirty="0">
                <a:solidFill>
                  <a:srgbClr val="C00000"/>
                </a:solidFill>
                <a:effectLst/>
                <a:latin typeface="Times New Roman" panose="02020603050405020304" pitchFamily="18" charset="0"/>
                <a:ea typeface="AvantGarde" panose="00000400000000000000" pitchFamily="2" charset="0"/>
                <a:cs typeface="Times New Roman" panose="02020603050405020304" pitchFamily="18" charset="0"/>
              </a:rPr>
              <a:t> </a:t>
            </a:r>
            <a:r>
              <a:rPr lang="vi-VN" sz="3600" b="1" i="0" u="sng" dirty="0" err="1">
                <a:solidFill>
                  <a:srgbClr val="C00000"/>
                </a:solidFill>
                <a:effectLst/>
                <a:latin typeface="Times New Roman" panose="02020603050405020304" pitchFamily="18" charset="0"/>
                <a:ea typeface="AvantGarde" panose="00000400000000000000" pitchFamily="2" charset="0"/>
                <a:cs typeface="Times New Roman" panose="02020603050405020304" pitchFamily="18" charset="0"/>
              </a:rPr>
              <a:t>giải</a:t>
            </a:r>
            <a:endParaRPr lang="en-US" sz="3600" b="1" i="0" u="sng" dirty="0">
              <a:solidFill>
                <a:srgbClr val="C00000"/>
              </a:solidFill>
              <a:effectLst/>
              <a:latin typeface="Times New Roman" panose="02020603050405020304" pitchFamily="18" charset="0"/>
              <a:ea typeface="AvantGarde" panose="00000400000000000000" pitchFamily="2" charset="0"/>
              <a:cs typeface="Times New Roman" panose="02020603050405020304" pitchFamily="18" charset="0"/>
            </a:endParaRPr>
          </a:p>
          <a:p>
            <a:pPr algn="just">
              <a:lnSpc>
                <a:spcPct val="150000"/>
              </a:lnSpc>
            </a:pPr>
            <a:r>
              <a:rPr lang="en-US" sz="3600" dirty="0" err="1">
                <a:solidFill>
                  <a:srgbClr val="000000"/>
                </a:solidFill>
                <a:latin typeface="Times New Roman" panose="02020603050405020304" pitchFamily="18" charset="0"/>
                <a:ea typeface="AvantGarde" panose="00000400000000000000" pitchFamily="2" charset="0"/>
                <a:cs typeface="Times New Roman" panose="02020603050405020304" pitchFamily="18" charset="0"/>
              </a:rPr>
              <a:t>Số</a:t>
            </a:r>
            <a:r>
              <a:rPr lang="en-US" sz="3600" dirty="0">
                <a:solidFill>
                  <a:srgbClr val="0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dirty="0" err="1">
                <a:solidFill>
                  <a:srgbClr val="000000"/>
                </a:solidFill>
                <a:latin typeface="Times New Roman" panose="02020603050405020304" pitchFamily="18" charset="0"/>
                <a:ea typeface="AvantGarde" panose="00000400000000000000" pitchFamily="2" charset="0"/>
                <a:cs typeface="Times New Roman" panose="02020603050405020304" pitchFamily="18" charset="0"/>
              </a:rPr>
              <a:t>bạn</a:t>
            </a:r>
            <a:r>
              <a:rPr lang="en-US" sz="3600" dirty="0">
                <a:solidFill>
                  <a:srgbClr val="0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dirty="0" err="1">
                <a:solidFill>
                  <a:srgbClr val="000000"/>
                </a:solidFill>
                <a:latin typeface="Times New Roman" panose="02020603050405020304" pitchFamily="18" charset="0"/>
                <a:ea typeface="AvantGarde" panose="00000400000000000000" pitchFamily="2" charset="0"/>
                <a:cs typeface="Times New Roman" panose="02020603050405020304" pitchFamily="18" charset="0"/>
              </a:rPr>
              <a:t>tham</a:t>
            </a:r>
            <a:r>
              <a:rPr lang="en-US" sz="3600" dirty="0">
                <a:solidFill>
                  <a:srgbClr val="0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dirty="0" err="1">
                <a:solidFill>
                  <a:srgbClr val="000000"/>
                </a:solidFill>
                <a:latin typeface="Times New Roman" panose="02020603050405020304" pitchFamily="18" charset="0"/>
                <a:ea typeface="AvantGarde" panose="00000400000000000000" pitchFamily="2" charset="0"/>
                <a:cs typeface="Times New Roman" panose="02020603050405020304" pitchFamily="18" charset="0"/>
              </a:rPr>
              <a:t>gia</a:t>
            </a:r>
            <a:r>
              <a:rPr lang="en-US" sz="3600" dirty="0">
                <a:solidFill>
                  <a:srgbClr val="0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dirty="0" err="1">
                <a:solidFill>
                  <a:srgbClr val="000000"/>
                </a:solidFill>
                <a:latin typeface="Times New Roman" panose="02020603050405020304" pitchFamily="18" charset="0"/>
                <a:ea typeface="AvantGarde" panose="00000400000000000000" pitchFamily="2" charset="0"/>
                <a:cs typeface="Times New Roman" panose="02020603050405020304" pitchFamily="18" charset="0"/>
              </a:rPr>
              <a:t>chơi</a:t>
            </a:r>
            <a:r>
              <a:rPr lang="en-US" sz="3600" dirty="0">
                <a:solidFill>
                  <a:srgbClr val="0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dirty="0" err="1">
                <a:solidFill>
                  <a:srgbClr val="000000"/>
                </a:solidFill>
                <a:latin typeface="Times New Roman" panose="02020603050405020304" pitchFamily="18" charset="0"/>
                <a:ea typeface="AvantGarde" panose="00000400000000000000" pitchFamily="2" charset="0"/>
                <a:cs typeface="Times New Roman" panose="02020603050405020304" pitchFamily="18" charset="0"/>
              </a:rPr>
              <a:t>của</a:t>
            </a:r>
            <a:r>
              <a:rPr lang="en-US" sz="3600" dirty="0">
                <a:solidFill>
                  <a:srgbClr val="0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dirty="0" err="1">
                <a:solidFill>
                  <a:srgbClr val="000000"/>
                </a:solidFill>
                <a:latin typeface="Times New Roman" panose="02020603050405020304" pitchFamily="18" charset="0"/>
                <a:ea typeface="AvantGarde" panose="00000400000000000000" pitchFamily="2" charset="0"/>
                <a:cs typeface="Times New Roman" panose="02020603050405020304" pitchFamily="18" charset="0"/>
              </a:rPr>
              <a:t>hai</a:t>
            </a:r>
            <a:r>
              <a:rPr lang="en-US" sz="3600" dirty="0">
                <a:solidFill>
                  <a:srgbClr val="0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dirty="0" err="1">
                <a:solidFill>
                  <a:srgbClr val="000000"/>
                </a:solidFill>
                <a:latin typeface="Times New Roman" panose="02020603050405020304" pitchFamily="18" charset="0"/>
                <a:ea typeface="AvantGarde" panose="00000400000000000000" pitchFamily="2" charset="0"/>
                <a:cs typeface="Times New Roman" panose="02020603050405020304" pitchFamily="18" charset="0"/>
              </a:rPr>
              <a:t>lớp</a:t>
            </a:r>
            <a:r>
              <a:rPr lang="en-US" sz="3600" dirty="0">
                <a:solidFill>
                  <a:srgbClr val="000000"/>
                </a:solidFill>
                <a:latin typeface="Times New Roman" panose="02020603050405020304" pitchFamily="18" charset="0"/>
                <a:ea typeface="AvantGarde" panose="00000400000000000000" pitchFamily="2" charset="0"/>
                <a:cs typeface="Times New Roman" panose="02020603050405020304" pitchFamily="18" charset="0"/>
              </a:rPr>
              <a:t> </a:t>
            </a:r>
            <a:r>
              <a:rPr lang="vi-VN" sz="3600" dirty="0">
                <a:solidFill>
                  <a:srgbClr val="000000"/>
                </a:solidFill>
                <a:latin typeface="Times New Roman" panose="02020603050405020304" pitchFamily="18" charset="0"/>
                <a:ea typeface="AvantGarde" panose="00000400000000000000" pitchFamily="2" charset="0"/>
                <a:cs typeface="Times New Roman" panose="02020603050405020304" pitchFamily="18" charset="0"/>
              </a:rPr>
              <a:t> là:</a:t>
            </a:r>
          </a:p>
          <a:p>
            <a:pPr algn="ctr">
              <a:lnSpc>
                <a:spcPct val="150000"/>
              </a:lnSpc>
            </a:pPr>
            <a:r>
              <a:rPr lang="vi-VN" sz="3600" dirty="0">
                <a:solidFill>
                  <a:srgbClr val="000000"/>
                </a:solidFill>
                <a:latin typeface="Times New Roman" panose="02020603050405020304" pitchFamily="18" charset="0"/>
                <a:ea typeface="AvantGarde" panose="00000400000000000000" pitchFamily="2" charset="0"/>
                <a:cs typeface="Times New Roman" panose="02020603050405020304" pitchFamily="18" charset="0"/>
              </a:rPr>
              <a:t>25 + 23 = 48 (</a:t>
            </a:r>
            <a:r>
              <a:rPr lang="vi-VN" sz="3600" dirty="0" err="1">
                <a:solidFill>
                  <a:srgbClr val="000000"/>
                </a:solidFill>
                <a:latin typeface="Times New Roman" panose="02020603050405020304" pitchFamily="18" charset="0"/>
                <a:ea typeface="AvantGarde" panose="00000400000000000000" pitchFamily="2" charset="0"/>
                <a:cs typeface="Times New Roman" panose="02020603050405020304" pitchFamily="18" charset="0"/>
              </a:rPr>
              <a:t>bạn</a:t>
            </a:r>
            <a:r>
              <a:rPr lang="vi-VN" sz="3600" dirty="0">
                <a:solidFill>
                  <a:srgbClr val="000000"/>
                </a:solidFill>
                <a:latin typeface="Times New Roman" panose="02020603050405020304" pitchFamily="18" charset="0"/>
                <a:ea typeface="AvantGarde" panose="00000400000000000000" pitchFamily="2" charset="0"/>
                <a:cs typeface="Times New Roman" panose="02020603050405020304" pitchFamily="18" charset="0"/>
              </a:rPr>
              <a:t>)</a:t>
            </a:r>
          </a:p>
          <a:p>
            <a:pPr>
              <a:lnSpc>
                <a:spcPct val="150000"/>
              </a:lnSpc>
            </a:pPr>
            <a:r>
              <a:rPr lang="nl-NL" sz="3600" dirty="0">
                <a:latin typeface="Times New Roman" panose="02020603050405020304" pitchFamily="18" charset="0"/>
                <a:ea typeface="AvantGarde" panose="00000400000000000000" pitchFamily="2" charset="0"/>
                <a:cs typeface="Times New Roman" panose="02020603050405020304" pitchFamily="18" charset="0"/>
              </a:rPr>
              <a:t>Số bạn tham gia chơi của mỗi đội là</a:t>
            </a:r>
            <a:r>
              <a:rPr lang="vi-VN" sz="3600" dirty="0">
                <a:solidFill>
                  <a:srgbClr val="000000"/>
                </a:solidFill>
                <a:latin typeface="Times New Roman" panose="02020603050405020304" pitchFamily="18" charset="0"/>
                <a:ea typeface="AvantGarde" panose="00000400000000000000" pitchFamily="2" charset="0"/>
                <a:cs typeface="Times New Roman" panose="02020603050405020304" pitchFamily="18" charset="0"/>
              </a:rPr>
              <a:t>:</a:t>
            </a:r>
          </a:p>
          <a:p>
            <a:pPr algn="ctr">
              <a:lnSpc>
                <a:spcPct val="150000"/>
              </a:lnSpc>
            </a:pPr>
            <a:r>
              <a:rPr lang="vi-VN" sz="3600" dirty="0">
                <a:solidFill>
                  <a:srgbClr val="000000"/>
                </a:solidFill>
                <a:latin typeface="Times New Roman" panose="02020603050405020304" pitchFamily="18" charset="0"/>
                <a:ea typeface="AvantGarde" panose="00000400000000000000" pitchFamily="2" charset="0"/>
                <a:cs typeface="Times New Roman" panose="02020603050405020304" pitchFamily="18" charset="0"/>
              </a:rPr>
              <a:t>48 : 4 = 12 (bạn)</a:t>
            </a:r>
          </a:p>
          <a:p>
            <a:pPr algn="ctr">
              <a:lnSpc>
                <a:spcPct val="150000"/>
              </a:lnSpc>
            </a:pPr>
            <a:r>
              <a:rPr lang="vi-VN" sz="3600" dirty="0">
                <a:solidFill>
                  <a:srgbClr val="000000"/>
                </a:solidFill>
                <a:latin typeface="Times New Roman" panose="02020603050405020304" pitchFamily="18" charset="0"/>
                <a:ea typeface="AvantGarde" panose="00000400000000000000" pitchFamily="2" charset="0"/>
                <a:cs typeface="Times New Roman" panose="02020603050405020304" pitchFamily="18" charset="0"/>
              </a:rPr>
              <a:t>                  Đáp số: 12 bạn</a:t>
            </a:r>
            <a:endParaRPr lang="vi-VN" sz="3600" b="0" i="0" u="sng" dirty="0">
              <a:solidFill>
                <a:srgbClr val="000000"/>
              </a:solidFill>
              <a:effectLst/>
              <a:latin typeface="Times New Roman" panose="02020603050405020304" pitchFamily="18" charset="0"/>
              <a:ea typeface="AvantGarde" panose="00000400000000000000" pitchFamily="2" charset="0"/>
              <a:cs typeface="Times New Roman" panose="02020603050405020304" pitchFamily="18" charset="0"/>
            </a:endParaRPr>
          </a:p>
        </p:txBody>
      </p:sp>
      <p:sp>
        <p:nvSpPr>
          <p:cNvPr id="12" name="TextBox 11">
            <a:extLst>
              <a:ext uri="{FF2B5EF4-FFF2-40B4-BE49-F238E27FC236}">
                <a16:creationId xmlns:a16="http://schemas.microsoft.com/office/drawing/2014/main" xmlns="" id="{EE8D0801-CF01-0AD3-711D-2FE5C3E09D3E}"/>
              </a:ext>
            </a:extLst>
          </p:cNvPr>
          <p:cNvSpPr txBox="1"/>
          <p:nvPr/>
        </p:nvSpPr>
        <p:spPr>
          <a:xfrm>
            <a:off x="2005181" y="2536220"/>
            <a:ext cx="1762021" cy="646331"/>
          </a:xfrm>
          <a:prstGeom prst="rect">
            <a:avLst/>
          </a:prstGeom>
          <a:noFill/>
        </p:spPr>
        <p:txBody>
          <a:bodyPr wrap="none" rtlCol="0">
            <a:spAutoFit/>
          </a:bodyPr>
          <a:lstStyle/>
          <a:p>
            <a:pPr algn="ctr"/>
            <a:r>
              <a:rPr lang="en-US" sz="3600" b="1" u="sng" dirty="0" err="1">
                <a:solidFill>
                  <a:srgbClr val="0000FF"/>
                </a:solidFill>
                <a:latin typeface="Times New Roman" panose="02020603050405020304" pitchFamily="18" charset="0"/>
                <a:ea typeface="AvantGarde" panose="00000400000000000000" pitchFamily="2" charset="0"/>
                <a:cs typeface="Times New Roman" panose="02020603050405020304" pitchFamily="18" charset="0"/>
              </a:rPr>
              <a:t>Tóm</a:t>
            </a:r>
            <a:r>
              <a:rPr lang="en-US" sz="3600" b="1" u="sng" dirty="0">
                <a:solidFill>
                  <a:srgbClr val="0000FF"/>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u="sng" dirty="0" err="1">
                <a:solidFill>
                  <a:srgbClr val="0000FF"/>
                </a:solidFill>
                <a:latin typeface="Times New Roman" panose="02020603050405020304" pitchFamily="18" charset="0"/>
                <a:ea typeface="AvantGarde" panose="00000400000000000000" pitchFamily="2" charset="0"/>
                <a:cs typeface="Times New Roman" panose="02020603050405020304" pitchFamily="18" charset="0"/>
              </a:rPr>
              <a:t>tắt</a:t>
            </a:r>
            <a:endParaRPr lang="en-US" sz="3600" b="1" u="sng" dirty="0">
              <a:solidFill>
                <a:srgbClr val="0000FF"/>
              </a:solidFill>
              <a:latin typeface="Times New Roman" panose="02020603050405020304" pitchFamily="18" charset="0"/>
              <a:ea typeface="AvantGarde" panose="00000400000000000000" pitchFamily="2" charset="0"/>
              <a:cs typeface="Times New Roman" panose="02020603050405020304" pitchFamily="18" charset="0"/>
            </a:endParaRPr>
          </a:p>
        </p:txBody>
      </p:sp>
      <p:sp>
        <p:nvSpPr>
          <p:cNvPr id="13" name="TextBox 12">
            <a:extLst>
              <a:ext uri="{FF2B5EF4-FFF2-40B4-BE49-F238E27FC236}">
                <a16:creationId xmlns:a16="http://schemas.microsoft.com/office/drawing/2014/main" xmlns="" id="{944A0E4B-042A-D878-A868-D47F8BA82CA8}"/>
              </a:ext>
            </a:extLst>
          </p:cNvPr>
          <p:cNvSpPr txBox="1"/>
          <p:nvPr/>
        </p:nvSpPr>
        <p:spPr>
          <a:xfrm>
            <a:off x="404023" y="3297533"/>
            <a:ext cx="6705596" cy="3231654"/>
          </a:xfrm>
          <a:prstGeom prst="rect">
            <a:avLst/>
          </a:prstGeom>
          <a:noFill/>
        </p:spPr>
        <p:txBody>
          <a:bodyPr wrap="square" rtlCol="0">
            <a:spAutoFit/>
          </a:bodyPr>
          <a:lstStyle/>
          <a:p>
            <a:pPr>
              <a:spcBef>
                <a:spcPts val="1200"/>
              </a:spcBef>
              <a:spcAft>
                <a:spcPts val="1200"/>
              </a:spcAft>
            </a:pPr>
            <a:r>
              <a:rPr lang="en-US" sz="3600" dirty="0">
                <a:latin typeface="Times New Roman" panose="02020603050405020304" pitchFamily="18" charset="0"/>
                <a:ea typeface="AvantGarde" panose="00000400000000000000" pitchFamily="2" charset="0"/>
                <a:cs typeface="Times New Roman" panose="02020603050405020304" pitchFamily="18" charset="0"/>
              </a:rPr>
              <a:t>- 3A: 25 </a:t>
            </a:r>
            <a:r>
              <a:rPr lang="en-US" sz="3600" dirty="0" err="1">
                <a:latin typeface="Times New Roman" panose="02020603050405020304" pitchFamily="18" charset="0"/>
                <a:ea typeface="AvantGarde" panose="00000400000000000000" pitchFamily="2" charset="0"/>
                <a:cs typeface="Times New Roman" panose="02020603050405020304" pitchFamily="18" charset="0"/>
              </a:rPr>
              <a:t>bạn</a:t>
            </a:r>
            <a:endParaRPr lang="en-US" sz="3600" dirty="0">
              <a:latin typeface="Times New Roman" panose="02020603050405020304" pitchFamily="18" charset="0"/>
              <a:ea typeface="AvantGarde" panose="00000400000000000000" pitchFamily="2" charset="0"/>
              <a:cs typeface="Times New Roman" panose="02020603050405020304" pitchFamily="18" charset="0"/>
            </a:endParaRPr>
          </a:p>
          <a:p>
            <a:pPr>
              <a:spcBef>
                <a:spcPts val="1200"/>
              </a:spcBef>
              <a:spcAft>
                <a:spcPts val="1200"/>
              </a:spcAft>
            </a:pPr>
            <a:r>
              <a:rPr lang="en-US" sz="3600" dirty="0">
                <a:latin typeface="Times New Roman" panose="02020603050405020304" pitchFamily="18" charset="0"/>
                <a:ea typeface="AvantGarde" panose="00000400000000000000" pitchFamily="2" charset="0"/>
                <a:cs typeface="Times New Roman" panose="02020603050405020304" pitchFamily="18" charset="0"/>
              </a:rPr>
              <a:t>- 3B: 23 </a:t>
            </a:r>
            <a:r>
              <a:rPr lang="en-US" sz="3600" dirty="0" err="1">
                <a:latin typeface="Times New Roman" panose="02020603050405020304" pitchFamily="18" charset="0"/>
                <a:ea typeface="AvantGarde" panose="00000400000000000000" pitchFamily="2" charset="0"/>
                <a:cs typeface="Times New Roman" panose="02020603050405020304" pitchFamily="18" charset="0"/>
              </a:rPr>
              <a:t>bạn</a:t>
            </a:r>
            <a:endParaRPr lang="en-US" sz="3600" dirty="0">
              <a:latin typeface="Times New Roman" panose="02020603050405020304" pitchFamily="18" charset="0"/>
              <a:ea typeface="AvantGarde" panose="00000400000000000000" pitchFamily="2" charset="0"/>
              <a:cs typeface="Times New Roman" panose="02020603050405020304" pitchFamily="18" charset="0"/>
            </a:endParaRPr>
          </a:p>
          <a:p>
            <a:pPr>
              <a:spcBef>
                <a:spcPts val="1200"/>
              </a:spcBef>
              <a:spcAft>
                <a:spcPts val="1200"/>
              </a:spcAft>
            </a:pPr>
            <a:r>
              <a:rPr lang="en-US" sz="3600" dirty="0">
                <a:latin typeface="Times New Roman" panose="02020603050405020304" pitchFamily="18" charset="0"/>
                <a:ea typeface="AvantGarde" panose="00000400000000000000" pitchFamily="2" charset="0"/>
                <a:cs typeface="Times New Roman" panose="02020603050405020304" pitchFamily="18" charset="0"/>
              </a:rPr>
              <a:t>- Chia </a:t>
            </a:r>
            <a:r>
              <a:rPr lang="en-US" sz="3600" dirty="0" err="1">
                <a:latin typeface="Times New Roman" panose="02020603050405020304" pitchFamily="18" charset="0"/>
                <a:ea typeface="AvantGarde" panose="00000400000000000000" pitchFamily="2" charset="0"/>
                <a:cs typeface="Times New Roman" panose="02020603050405020304" pitchFamily="18" charset="0"/>
              </a:rPr>
              <a:t>đều</a:t>
            </a:r>
            <a:r>
              <a:rPr lang="en-US" sz="3600" dirty="0">
                <a:latin typeface="Times New Roman" panose="02020603050405020304" pitchFamily="18" charset="0"/>
                <a:ea typeface="AvantGarde" panose="00000400000000000000" pitchFamily="2" charset="0"/>
                <a:cs typeface="Times New Roman" panose="02020603050405020304" pitchFamily="18" charset="0"/>
              </a:rPr>
              <a:t>: 4 </a:t>
            </a:r>
            <a:r>
              <a:rPr lang="en-US" sz="3600" dirty="0" err="1">
                <a:latin typeface="Times New Roman" panose="02020603050405020304" pitchFamily="18" charset="0"/>
                <a:ea typeface="AvantGarde" panose="00000400000000000000" pitchFamily="2" charset="0"/>
                <a:cs typeface="Times New Roman" panose="02020603050405020304" pitchFamily="18" charset="0"/>
              </a:rPr>
              <a:t>đội</a:t>
            </a:r>
            <a:endParaRPr lang="en-US" sz="3600" dirty="0">
              <a:latin typeface="Times New Roman" panose="02020603050405020304" pitchFamily="18" charset="0"/>
              <a:ea typeface="AvantGarde" panose="00000400000000000000" pitchFamily="2" charset="0"/>
              <a:cs typeface="Times New Roman" panose="02020603050405020304" pitchFamily="18" charset="0"/>
            </a:endParaRPr>
          </a:p>
          <a:p>
            <a:pPr>
              <a:spcBef>
                <a:spcPts val="1200"/>
              </a:spcBef>
              <a:spcAft>
                <a:spcPts val="1200"/>
              </a:spcAft>
            </a:pPr>
            <a:r>
              <a:rPr lang="en-US" sz="3600" dirty="0">
                <a:latin typeface="Times New Roman" panose="02020603050405020304" pitchFamily="18" charset="0"/>
                <a:ea typeface="AvantGarde" panose="00000400000000000000" pitchFamily="2" charset="0"/>
                <a:cs typeface="Times New Roman" panose="02020603050405020304" pitchFamily="18" charset="0"/>
              </a:rPr>
              <a:t>- </a:t>
            </a:r>
            <a:r>
              <a:rPr lang="en-US" sz="3600" dirty="0" err="1">
                <a:latin typeface="Times New Roman" panose="02020603050405020304" pitchFamily="18" charset="0"/>
                <a:ea typeface="AvantGarde" panose="00000400000000000000" pitchFamily="2" charset="0"/>
                <a:cs typeface="Times New Roman" panose="02020603050405020304" pitchFamily="18" charset="0"/>
              </a:rPr>
              <a:t>Mỗi</a:t>
            </a:r>
            <a:r>
              <a:rPr lang="en-US" sz="3600" dirty="0">
                <a:latin typeface="Times New Roman" panose="02020603050405020304" pitchFamily="18" charset="0"/>
                <a:ea typeface="AvantGarde" panose="00000400000000000000" pitchFamily="2" charset="0"/>
                <a:cs typeface="Times New Roman" panose="02020603050405020304" pitchFamily="18" charset="0"/>
              </a:rPr>
              <a:t> </a:t>
            </a:r>
            <a:r>
              <a:rPr lang="en-US" sz="3600" dirty="0" err="1">
                <a:latin typeface="Times New Roman" panose="02020603050405020304" pitchFamily="18" charset="0"/>
                <a:ea typeface="AvantGarde" panose="00000400000000000000" pitchFamily="2" charset="0"/>
                <a:cs typeface="Times New Roman" panose="02020603050405020304" pitchFamily="18" charset="0"/>
              </a:rPr>
              <a:t>đội</a:t>
            </a:r>
            <a:r>
              <a:rPr lang="en-US" sz="3600" dirty="0">
                <a:latin typeface="Times New Roman" panose="02020603050405020304" pitchFamily="18" charset="0"/>
                <a:ea typeface="AvantGarde" panose="00000400000000000000" pitchFamily="2" charset="0"/>
                <a:cs typeface="Times New Roman" panose="02020603050405020304" pitchFamily="18" charset="0"/>
              </a:rPr>
              <a:t>:   … </a:t>
            </a:r>
            <a:r>
              <a:rPr lang="en-US" sz="3600" dirty="0" err="1">
                <a:latin typeface="Times New Roman" panose="02020603050405020304" pitchFamily="18" charset="0"/>
                <a:ea typeface="AvantGarde" panose="00000400000000000000" pitchFamily="2" charset="0"/>
                <a:cs typeface="Times New Roman" panose="02020603050405020304" pitchFamily="18" charset="0"/>
              </a:rPr>
              <a:t>bạn</a:t>
            </a:r>
            <a:r>
              <a:rPr lang="en-US" sz="3600" dirty="0">
                <a:latin typeface="Times New Roman" panose="02020603050405020304" pitchFamily="18" charset="0"/>
                <a:ea typeface="AvantGarde" panose="00000400000000000000" pitchFamily="2" charset="0"/>
                <a:cs typeface="Times New Roman" panose="02020603050405020304" pitchFamily="18" charset="0"/>
              </a:rPr>
              <a:t>?</a:t>
            </a:r>
          </a:p>
        </p:txBody>
      </p:sp>
      <p:cxnSp>
        <p:nvCxnSpPr>
          <p:cNvPr id="14" name="Straight Connector 13">
            <a:extLst>
              <a:ext uri="{FF2B5EF4-FFF2-40B4-BE49-F238E27FC236}">
                <a16:creationId xmlns:a16="http://schemas.microsoft.com/office/drawing/2014/main" xmlns="" id="{5531011C-7812-ACB6-EC00-3BAA955FB654}"/>
              </a:ext>
            </a:extLst>
          </p:cNvPr>
          <p:cNvCxnSpPr/>
          <p:nvPr/>
        </p:nvCxnSpPr>
        <p:spPr>
          <a:xfrm>
            <a:off x="5890419" y="2536220"/>
            <a:ext cx="0" cy="4325033"/>
          </a:xfrm>
          <a:prstGeom prst="line">
            <a:avLst/>
          </a:prstGeom>
          <a:ln w="38100">
            <a:solidFill>
              <a:srgbClr val="0000FF"/>
            </a:solidFill>
          </a:ln>
        </p:spPr>
        <p:style>
          <a:lnRef idx="3">
            <a:schemeClr val="dk1"/>
          </a:lnRef>
          <a:fillRef idx="0">
            <a:schemeClr val="dk1"/>
          </a:fillRef>
          <a:effectRef idx="2">
            <a:schemeClr val="dk1"/>
          </a:effectRef>
          <a:fontRef idx="minor">
            <a:schemeClr val="tx1"/>
          </a:fontRef>
        </p:style>
      </p:cxnSp>
      <p:cxnSp>
        <p:nvCxnSpPr>
          <p:cNvPr id="15" name="Straight Connector 14">
            <a:extLst>
              <a:ext uri="{FF2B5EF4-FFF2-40B4-BE49-F238E27FC236}">
                <a16:creationId xmlns:a16="http://schemas.microsoft.com/office/drawing/2014/main" xmlns="" id="{D23255E3-4761-D0AB-CA0D-D2C8376F7B14}"/>
              </a:ext>
            </a:extLst>
          </p:cNvPr>
          <p:cNvCxnSpPr>
            <a:cxnSpLocks/>
          </p:cNvCxnSpPr>
          <p:nvPr/>
        </p:nvCxnSpPr>
        <p:spPr>
          <a:xfrm>
            <a:off x="8595519" y="1374088"/>
            <a:ext cx="3886200" cy="0"/>
          </a:xfrm>
          <a:prstGeom prst="line">
            <a:avLst/>
          </a:prstGeom>
          <a:ln w="38100">
            <a:solidFill>
              <a:srgbClr val="FF0000"/>
            </a:solidFill>
          </a:ln>
        </p:spPr>
        <p:style>
          <a:lnRef idx="3">
            <a:schemeClr val="dk1"/>
          </a:lnRef>
          <a:fillRef idx="0">
            <a:schemeClr val="dk1"/>
          </a:fillRef>
          <a:effectRef idx="2">
            <a:schemeClr val="dk1"/>
          </a:effectRef>
          <a:fontRef idx="minor">
            <a:schemeClr val="tx1"/>
          </a:fontRef>
        </p:style>
      </p:cxnSp>
      <p:cxnSp>
        <p:nvCxnSpPr>
          <p:cNvPr id="16" name="Straight Connector 15">
            <a:extLst>
              <a:ext uri="{FF2B5EF4-FFF2-40B4-BE49-F238E27FC236}">
                <a16:creationId xmlns:a16="http://schemas.microsoft.com/office/drawing/2014/main" xmlns="" id="{9DD3970E-E4D3-B87A-4A26-F7D6A4B87E8E}"/>
              </a:ext>
            </a:extLst>
          </p:cNvPr>
          <p:cNvCxnSpPr>
            <a:cxnSpLocks/>
          </p:cNvCxnSpPr>
          <p:nvPr/>
        </p:nvCxnSpPr>
        <p:spPr>
          <a:xfrm>
            <a:off x="13243719" y="848843"/>
            <a:ext cx="1371600" cy="0"/>
          </a:xfrm>
          <a:prstGeom prst="line">
            <a:avLst/>
          </a:prstGeom>
          <a:ln w="38100">
            <a:solidFill>
              <a:srgbClr val="FF0000"/>
            </a:solidFill>
          </a:ln>
        </p:spPr>
        <p:style>
          <a:lnRef idx="3">
            <a:schemeClr val="dk1"/>
          </a:lnRef>
          <a:fillRef idx="0">
            <a:schemeClr val="dk1"/>
          </a:fillRef>
          <a:effectRef idx="2">
            <a:schemeClr val="dk1"/>
          </a:effectRef>
          <a:fontRef idx="minor">
            <a:schemeClr val="tx1"/>
          </a:fontRef>
        </p:style>
      </p:cxnSp>
      <p:cxnSp>
        <p:nvCxnSpPr>
          <p:cNvPr id="25" name="Straight Connector 24">
            <a:extLst>
              <a:ext uri="{FF2B5EF4-FFF2-40B4-BE49-F238E27FC236}">
                <a16:creationId xmlns:a16="http://schemas.microsoft.com/office/drawing/2014/main" xmlns="" id="{8A5F6187-5B7D-2C65-1AF1-A9BECC61F473}"/>
              </a:ext>
            </a:extLst>
          </p:cNvPr>
          <p:cNvCxnSpPr>
            <a:cxnSpLocks/>
          </p:cNvCxnSpPr>
          <p:nvPr/>
        </p:nvCxnSpPr>
        <p:spPr>
          <a:xfrm>
            <a:off x="1737519" y="2021633"/>
            <a:ext cx="2579690" cy="0"/>
          </a:xfrm>
          <a:prstGeom prst="line">
            <a:avLst/>
          </a:prstGeom>
          <a:ln w="38100">
            <a:solidFill>
              <a:srgbClr val="FF0000"/>
            </a:solidFill>
          </a:ln>
        </p:spPr>
        <p:style>
          <a:lnRef idx="3">
            <a:schemeClr val="dk1"/>
          </a:lnRef>
          <a:fillRef idx="0">
            <a:schemeClr val="dk1"/>
          </a:fillRef>
          <a:effectRef idx="2">
            <a:schemeClr val="dk1"/>
          </a:effectRef>
          <a:fontRef idx="minor">
            <a:schemeClr val="tx1"/>
          </a:fontRef>
        </p:style>
      </p:cxnSp>
      <p:cxnSp>
        <p:nvCxnSpPr>
          <p:cNvPr id="20" name="Straight Connector 19">
            <a:extLst>
              <a:ext uri="{FF2B5EF4-FFF2-40B4-BE49-F238E27FC236}">
                <a16:creationId xmlns:a16="http://schemas.microsoft.com/office/drawing/2014/main" xmlns="" id="{A7DBAA91-BE91-B51B-8698-76962F5C41F4}"/>
              </a:ext>
            </a:extLst>
          </p:cNvPr>
          <p:cNvCxnSpPr>
            <a:cxnSpLocks/>
          </p:cNvCxnSpPr>
          <p:nvPr/>
        </p:nvCxnSpPr>
        <p:spPr>
          <a:xfrm>
            <a:off x="2347119" y="1386840"/>
            <a:ext cx="1375571" cy="0"/>
          </a:xfrm>
          <a:prstGeom prst="line">
            <a:avLst/>
          </a:prstGeom>
          <a:ln w="38100">
            <a:solidFill>
              <a:srgbClr val="FF0000"/>
            </a:solidFill>
          </a:ln>
        </p:spPr>
        <p:style>
          <a:lnRef idx="3">
            <a:schemeClr val="dk1"/>
          </a:lnRef>
          <a:fillRef idx="0">
            <a:schemeClr val="dk1"/>
          </a:fillRef>
          <a:effectRef idx="2">
            <a:schemeClr val="dk1"/>
          </a:effectRef>
          <a:fontRef idx="minor">
            <a:schemeClr val="tx1"/>
          </a:fontRef>
        </p:style>
      </p:cxnSp>
      <p:grpSp>
        <p:nvGrpSpPr>
          <p:cNvPr id="9" name="Group 8">
            <a:extLst>
              <a:ext uri="{FF2B5EF4-FFF2-40B4-BE49-F238E27FC236}">
                <a16:creationId xmlns:a16="http://schemas.microsoft.com/office/drawing/2014/main" xmlns="" id="{70365E4B-7FCA-D286-37DA-388902D9E20B}"/>
              </a:ext>
            </a:extLst>
          </p:cNvPr>
          <p:cNvGrpSpPr/>
          <p:nvPr/>
        </p:nvGrpSpPr>
        <p:grpSpPr>
          <a:xfrm>
            <a:off x="138509" y="112567"/>
            <a:ext cx="823119" cy="823119"/>
            <a:chOff x="138509" y="112567"/>
            <a:chExt cx="823119" cy="823119"/>
          </a:xfrm>
        </p:grpSpPr>
        <p:sp>
          <p:nvSpPr>
            <p:cNvPr id="10" name="Oval 9">
              <a:extLst>
                <a:ext uri="{FF2B5EF4-FFF2-40B4-BE49-F238E27FC236}">
                  <a16:creationId xmlns:a16="http://schemas.microsoft.com/office/drawing/2014/main" xmlns="" id="{0CBDC174-D5F2-997A-6661-FA27830EFF5E}"/>
                </a:ext>
              </a:extLst>
            </p:cNvPr>
            <p:cNvSpPr/>
            <p:nvPr/>
          </p:nvSpPr>
          <p:spPr>
            <a:xfrm>
              <a:off x="138509" y="112567"/>
              <a:ext cx="823119" cy="823119"/>
            </a:xfrm>
            <a:prstGeom prst="ellipse">
              <a:avLst/>
            </a:prstGeom>
            <a:ln w="38100">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 name="Oval 18">
              <a:extLst>
                <a:ext uri="{FF2B5EF4-FFF2-40B4-BE49-F238E27FC236}">
                  <a16:creationId xmlns:a16="http://schemas.microsoft.com/office/drawing/2014/main" xmlns="" id="{F1E3D519-B65D-BECD-313A-A00D1507936B}"/>
                </a:ext>
              </a:extLst>
            </p:cNvPr>
            <p:cNvSpPr/>
            <p:nvPr/>
          </p:nvSpPr>
          <p:spPr>
            <a:xfrm>
              <a:off x="225352" y="199410"/>
              <a:ext cx="649433" cy="649433"/>
            </a:xfrm>
            <a:prstGeom prst="ellipse">
              <a:avLst/>
            </a:prstGeom>
            <a:solidFill>
              <a:srgbClr val="00B0F0"/>
            </a:solidFill>
            <a:ln w="38100">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800" b="1" dirty="0">
                  <a:solidFill>
                    <a:schemeClr val="bg1"/>
                  </a:solidFill>
                </a:rPr>
                <a:t>5</a:t>
              </a:r>
            </a:p>
          </p:txBody>
        </p:sp>
      </p:grpSp>
    </p:spTree>
    <p:extLst>
      <p:ext uri="{BB962C8B-B14F-4D97-AF65-F5344CB8AC3E}">
        <p14:creationId xmlns:p14="http://schemas.microsoft.com/office/powerpoint/2010/main" val="952138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par>
                                <p:cTn id="8" presetID="16" presetClass="entr" presetSubtype="21"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arn(inVertical)">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inVertical)">
                                      <p:cBhvr>
                                        <p:cTn id="15" dur="500"/>
                                        <p:tgtEl>
                                          <p:spTgt spid="15"/>
                                        </p:tgtEl>
                                      </p:cBhvr>
                                    </p:animEffect>
                                  </p:childTnLst>
                                </p:cTn>
                              </p:par>
                              <p:par>
                                <p:cTn id="16" presetID="16" presetClass="entr" presetSubtype="21" fill="hold"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barn(inVertical)">
                                      <p:cBhvr>
                                        <p:cTn id="18" dur="500"/>
                                        <p:tgtEl>
                                          <p:spTgt spid="2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fade">
                                      <p:cBhvr>
                                        <p:cTn id="28" dur="500"/>
                                        <p:tgtEl>
                                          <p:spTgt spid="13">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3">
                                            <p:txEl>
                                              <p:pRg st="1" end="1"/>
                                            </p:txEl>
                                          </p:spTgt>
                                        </p:tgtEl>
                                        <p:attrNameLst>
                                          <p:attrName>style.visibility</p:attrName>
                                        </p:attrNameLst>
                                      </p:cBhvr>
                                      <p:to>
                                        <p:strVal val="visible"/>
                                      </p:to>
                                    </p:set>
                                    <p:animEffect transition="in" filter="fade">
                                      <p:cBhvr>
                                        <p:cTn id="33" dur="500"/>
                                        <p:tgtEl>
                                          <p:spTgt spid="13">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3">
                                            <p:txEl>
                                              <p:pRg st="2" end="2"/>
                                            </p:txEl>
                                          </p:spTgt>
                                        </p:tgtEl>
                                        <p:attrNameLst>
                                          <p:attrName>style.visibility</p:attrName>
                                        </p:attrNameLst>
                                      </p:cBhvr>
                                      <p:to>
                                        <p:strVal val="visible"/>
                                      </p:to>
                                    </p:set>
                                    <p:animEffect transition="in" filter="fade">
                                      <p:cBhvr>
                                        <p:cTn id="38" dur="500"/>
                                        <p:tgtEl>
                                          <p:spTgt spid="13">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3">
                                            <p:txEl>
                                              <p:pRg st="3" end="3"/>
                                            </p:txEl>
                                          </p:spTgt>
                                        </p:tgtEl>
                                        <p:attrNameLst>
                                          <p:attrName>style.visibility</p:attrName>
                                        </p:attrNameLst>
                                      </p:cBhvr>
                                      <p:to>
                                        <p:strVal val="visible"/>
                                      </p:to>
                                    </p:set>
                                    <p:animEffect transition="in" filter="fade">
                                      <p:cBhvr>
                                        <p:cTn id="43" dur="500"/>
                                        <p:tgtEl>
                                          <p:spTgt spid="13">
                                            <p:txEl>
                                              <p:pRg st="3" end="3"/>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500"/>
                                        <p:tgtEl>
                                          <p:spTgt spid="14"/>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nodeType="clickEffect">
                                  <p:stCondLst>
                                    <p:cond delay="0"/>
                                  </p:stCondLst>
                                  <p:childTnLst>
                                    <p:set>
                                      <p:cBhvr>
                                        <p:cTn id="50" dur="1" fill="hold">
                                          <p:stCondLst>
                                            <p:cond delay="0"/>
                                          </p:stCondLst>
                                        </p:cTn>
                                        <p:tgtEl>
                                          <p:spTgt spid="11">
                                            <p:txEl>
                                              <p:pRg st="0" end="0"/>
                                            </p:txEl>
                                          </p:spTgt>
                                        </p:tgtEl>
                                        <p:attrNameLst>
                                          <p:attrName>style.visibility</p:attrName>
                                        </p:attrNameLst>
                                      </p:cBhvr>
                                      <p:to>
                                        <p:strVal val="visible"/>
                                      </p:to>
                                    </p:set>
                                    <p:animEffect transition="in" filter="barn(inVertical)">
                                      <p:cBhvr>
                                        <p:cTn id="51" dur="500"/>
                                        <p:tgtEl>
                                          <p:spTgt spid="11">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nodeType="clickEffect">
                                  <p:stCondLst>
                                    <p:cond delay="0"/>
                                  </p:stCondLst>
                                  <p:childTnLst>
                                    <p:set>
                                      <p:cBhvr>
                                        <p:cTn id="55" dur="1" fill="hold">
                                          <p:stCondLst>
                                            <p:cond delay="0"/>
                                          </p:stCondLst>
                                        </p:cTn>
                                        <p:tgtEl>
                                          <p:spTgt spid="11">
                                            <p:txEl>
                                              <p:pRg st="1" end="1"/>
                                            </p:txEl>
                                          </p:spTgt>
                                        </p:tgtEl>
                                        <p:attrNameLst>
                                          <p:attrName>style.visibility</p:attrName>
                                        </p:attrNameLst>
                                      </p:cBhvr>
                                      <p:to>
                                        <p:strVal val="visible"/>
                                      </p:to>
                                    </p:set>
                                    <p:animEffect transition="in" filter="barn(inVertical)">
                                      <p:cBhvr>
                                        <p:cTn id="56" dur="500"/>
                                        <p:tgtEl>
                                          <p:spTgt spid="11">
                                            <p:txEl>
                                              <p:pRg st="1" end="1"/>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nodeType="clickEffect">
                                  <p:stCondLst>
                                    <p:cond delay="0"/>
                                  </p:stCondLst>
                                  <p:childTnLst>
                                    <p:set>
                                      <p:cBhvr>
                                        <p:cTn id="60" dur="1" fill="hold">
                                          <p:stCondLst>
                                            <p:cond delay="0"/>
                                          </p:stCondLst>
                                        </p:cTn>
                                        <p:tgtEl>
                                          <p:spTgt spid="11">
                                            <p:txEl>
                                              <p:pRg st="2" end="2"/>
                                            </p:txEl>
                                          </p:spTgt>
                                        </p:tgtEl>
                                        <p:attrNameLst>
                                          <p:attrName>style.visibility</p:attrName>
                                        </p:attrNameLst>
                                      </p:cBhvr>
                                      <p:to>
                                        <p:strVal val="visible"/>
                                      </p:to>
                                    </p:set>
                                    <p:animEffect transition="in" filter="barn(inVertical)">
                                      <p:cBhvr>
                                        <p:cTn id="61" dur="500"/>
                                        <p:tgtEl>
                                          <p:spTgt spid="11">
                                            <p:txEl>
                                              <p:pRg st="2" end="2"/>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nodeType="clickEffect">
                                  <p:stCondLst>
                                    <p:cond delay="0"/>
                                  </p:stCondLst>
                                  <p:childTnLst>
                                    <p:set>
                                      <p:cBhvr>
                                        <p:cTn id="65" dur="1" fill="hold">
                                          <p:stCondLst>
                                            <p:cond delay="0"/>
                                          </p:stCondLst>
                                        </p:cTn>
                                        <p:tgtEl>
                                          <p:spTgt spid="11">
                                            <p:txEl>
                                              <p:pRg st="3" end="3"/>
                                            </p:txEl>
                                          </p:spTgt>
                                        </p:tgtEl>
                                        <p:attrNameLst>
                                          <p:attrName>style.visibility</p:attrName>
                                        </p:attrNameLst>
                                      </p:cBhvr>
                                      <p:to>
                                        <p:strVal val="visible"/>
                                      </p:to>
                                    </p:set>
                                    <p:animEffect transition="in" filter="barn(inVertical)">
                                      <p:cBhvr>
                                        <p:cTn id="66" dur="500"/>
                                        <p:tgtEl>
                                          <p:spTgt spid="11">
                                            <p:txEl>
                                              <p:pRg st="3" end="3"/>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16" presetClass="entr" presetSubtype="21" fill="hold" nodeType="clickEffect">
                                  <p:stCondLst>
                                    <p:cond delay="0"/>
                                  </p:stCondLst>
                                  <p:childTnLst>
                                    <p:set>
                                      <p:cBhvr>
                                        <p:cTn id="70" dur="1" fill="hold">
                                          <p:stCondLst>
                                            <p:cond delay="0"/>
                                          </p:stCondLst>
                                        </p:cTn>
                                        <p:tgtEl>
                                          <p:spTgt spid="11">
                                            <p:txEl>
                                              <p:pRg st="4" end="4"/>
                                            </p:txEl>
                                          </p:spTgt>
                                        </p:tgtEl>
                                        <p:attrNameLst>
                                          <p:attrName>style.visibility</p:attrName>
                                        </p:attrNameLst>
                                      </p:cBhvr>
                                      <p:to>
                                        <p:strVal val="visible"/>
                                      </p:to>
                                    </p:set>
                                    <p:animEffect transition="in" filter="barn(inVertical)">
                                      <p:cBhvr>
                                        <p:cTn id="71" dur="500"/>
                                        <p:tgtEl>
                                          <p:spTgt spid="11">
                                            <p:txEl>
                                              <p:pRg st="4" end="4"/>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16" presetClass="entr" presetSubtype="21" fill="hold" nodeType="clickEffect">
                                  <p:stCondLst>
                                    <p:cond delay="0"/>
                                  </p:stCondLst>
                                  <p:childTnLst>
                                    <p:set>
                                      <p:cBhvr>
                                        <p:cTn id="75" dur="1" fill="hold">
                                          <p:stCondLst>
                                            <p:cond delay="0"/>
                                          </p:stCondLst>
                                        </p:cTn>
                                        <p:tgtEl>
                                          <p:spTgt spid="11">
                                            <p:txEl>
                                              <p:pRg st="5" end="5"/>
                                            </p:txEl>
                                          </p:spTgt>
                                        </p:tgtEl>
                                        <p:attrNameLst>
                                          <p:attrName>style.visibility</p:attrName>
                                        </p:attrNameLst>
                                      </p:cBhvr>
                                      <p:to>
                                        <p:strVal val="visible"/>
                                      </p:to>
                                    </p:set>
                                    <p:animEffect transition="in" filter="barn(inVertical)">
                                      <p:cBhvr>
                                        <p:cTn id="76" dur="500"/>
                                        <p:tgtEl>
                                          <p:spTgt spid="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xmlns="" id="{45E139E6-1196-DF0B-8C20-1BD5D224F89F}"/>
              </a:ext>
            </a:extLst>
          </p:cNvPr>
          <p:cNvSpPr txBox="1"/>
          <p:nvPr/>
        </p:nvSpPr>
        <p:spPr>
          <a:xfrm>
            <a:off x="7251199" y="3258251"/>
            <a:ext cx="8691799" cy="4524315"/>
          </a:xfrm>
          <a:prstGeom prst="rect">
            <a:avLst/>
          </a:prstGeom>
          <a:noFill/>
        </p:spPr>
        <p:txBody>
          <a:bodyPr wrap="square">
            <a:spAutoFit/>
          </a:bodyPr>
          <a:lstStyle/>
          <a:p>
            <a:pPr algn="ctr"/>
            <a:r>
              <a:rPr lang="en-US" sz="3600" b="1" u="sng" dirty="0" err="1">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Bài</a:t>
            </a:r>
            <a:r>
              <a:rPr lang="vi-VN" sz="3600" b="1" u="sng" dirty="0">
                <a:solidFill>
                  <a:srgbClr val="C00000"/>
                </a:solidFill>
                <a:effectLst/>
                <a:latin typeface="Times New Roman" panose="02020603050405020304" pitchFamily="18" charset="0"/>
                <a:ea typeface="AvantGarde" panose="00000400000000000000" pitchFamily="2" charset="0"/>
                <a:cs typeface="Times New Roman" panose="02020603050405020304" pitchFamily="18" charset="0"/>
              </a:rPr>
              <a:t> </a:t>
            </a:r>
            <a:r>
              <a:rPr lang="vi-VN" sz="3600" b="1" u="sng" dirty="0" err="1">
                <a:solidFill>
                  <a:srgbClr val="C00000"/>
                </a:solidFill>
                <a:effectLst/>
                <a:latin typeface="Times New Roman" panose="02020603050405020304" pitchFamily="18" charset="0"/>
                <a:ea typeface="AvantGarde" panose="00000400000000000000" pitchFamily="2" charset="0"/>
                <a:cs typeface="Times New Roman" panose="02020603050405020304" pitchFamily="18" charset="0"/>
              </a:rPr>
              <a:t>giải</a:t>
            </a:r>
            <a:r>
              <a:rPr lang="vi-VN" sz="3600" b="1" u="sng" dirty="0">
                <a:solidFill>
                  <a:srgbClr val="C00000"/>
                </a:solidFill>
                <a:effectLst/>
                <a:latin typeface="Times New Roman" panose="02020603050405020304" pitchFamily="18" charset="0"/>
                <a:ea typeface="AvantGarde" panose="00000400000000000000" pitchFamily="2" charset="0"/>
                <a:cs typeface="Times New Roman" panose="02020603050405020304" pitchFamily="18" charset="0"/>
              </a:rPr>
              <a:t>:</a:t>
            </a:r>
          </a:p>
          <a:p>
            <a:r>
              <a:rPr lang="nl-NL" sz="3600" dirty="0">
                <a:latin typeface="Times New Roman" panose="02020603050405020304" pitchFamily="18" charset="0"/>
                <a:ea typeface="AvantGarde" panose="00000400000000000000" pitchFamily="2" charset="0"/>
                <a:cs typeface="Times New Roman" panose="02020603050405020304" pitchFamily="18" charset="0"/>
              </a:rPr>
              <a:t>Khi về đến Lào Cai, số khách cũ còn ngồi trên tàu là:</a:t>
            </a:r>
            <a:endParaRPr lang="en-US" sz="3600" dirty="0">
              <a:latin typeface="Times New Roman" panose="02020603050405020304" pitchFamily="18" charset="0"/>
              <a:ea typeface="AvantGarde" panose="00000400000000000000" pitchFamily="2" charset="0"/>
              <a:cs typeface="Times New Roman" panose="02020603050405020304" pitchFamily="18" charset="0"/>
            </a:endParaRPr>
          </a:p>
          <a:p>
            <a:r>
              <a:rPr lang="nl-NL" sz="3600" dirty="0">
                <a:latin typeface="Times New Roman" panose="02020603050405020304" pitchFamily="18" charset="0"/>
                <a:ea typeface="AvantGarde" panose="00000400000000000000" pitchFamily="2" charset="0"/>
                <a:cs typeface="Times New Roman" panose="02020603050405020304" pitchFamily="18" charset="0"/>
              </a:rPr>
              <a:t>	91 – 27 = 64 (hành khách)</a:t>
            </a:r>
            <a:endParaRPr lang="en-US" sz="3600" dirty="0">
              <a:latin typeface="Times New Roman" panose="02020603050405020304" pitchFamily="18" charset="0"/>
              <a:ea typeface="AvantGarde" panose="00000400000000000000" pitchFamily="2" charset="0"/>
              <a:cs typeface="Times New Roman" panose="02020603050405020304" pitchFamily="18" charset="0"/>
            </a:endParaRPr>
          </a:p>
          <a:p>
            <a:r>
              <a:rPr lang="nl-NL" sz="3600" dirty="0">
                <a:latin typeface="Times New Roman" panose="02020603050405020304" pitchFamily="18" charset="0"/>
                <a:ea typeface="AvantGarde" panose="00000400000000000000" pitchFamily="2" charset="0"/>
                <a:cs typeface="Times New Roman" panose="02020603050405020304" pitchFamily="18" charset="0"/>
              </a:rPr>
              <a:t>Trước khi tàu dừng tại ga Yên Bái, số hành khách có trên tàu là:</a:t>
            </a:r>
            <a:endParaRPr lang="en-US" sz="3600" dirty="0">
              <a:latin typeface="Times New Roman" panose="02020603050405020304" pitchFamily="18" charset="0"/>
              <a:ea typeface="AvantGarde" panose="00000400000000000000" pitchFamily="2" charset="0"/>
              <a:cs typeface="Times New Roman" panose="02020603050405020304" pitchFamily="18" charset="0"/>
            </a:endParaRPr>
          </a:p>
          <a:p>
            <a:r>
              <a:rPr lang="nl-NL" sz="3600" dirty="0">
                <a:latin typeface="Times New Roman" panose="02020603050405020304" pitchFamily="18" charset="0"/>
                <a:ea typeface="AvantGarde" panose="00000400000000000000" pitchFamily="2" charset="0"/>
                <a:cs typeface="Times New Roman" panose="02020603050405020304" pitchFamily="18" charset="0"/>
              </a:rPr>
              <a:t>	64 + 58 = 122 (hành khách)</a:t>
            </a:r>
            <a:endParaRPr lang="en-US" sz="3600" dirty="0">
              <a:latin typeface="Times New Roman" panose="02020603050405020304" pitchFamily="18" charset="0"/>
              <a:ea typeface="AvantGarde" panose="00000400000000000000" pitchFamily="2" charset="0"/>
              <a:cs typeface="Times New Roman" panose="02020603050405020304" pitchFamily="18" charset="0"/>
            </a:endParaRPr>
          </a:p>
          <a:p>
            <a:r>
              <a:rPr lang="nl-NL" sz="3600" dirty="0">
                <a:latin typeface="Times New Roman" panose="02020603050405020304" pitchFamily="18" charset="0"/>
                <a:ea typeface="AvantGarde" panose="00000400000000000000" pitchFamily="2" charset="0"/>
                <a:cs typeface="Times New Roman" panose="02020603050405020304" pitchFamily="18" charset="0"/>
              </a:rPr>
              <a:t>		Đáp số: 122 hành khách</a:t>
            </a:r>
            <a:endParaRPr lang="en-US" sz="3600" dirty="0">
              <a:latin typeface="Times New Roman" panose="02020603050405020304" pitchFamily="18" charset="0"/>
              <a:ea typeface="AvantGarde" panose="00000400000000000000" pitchFamily="2" charset="0"/>
              <a:cs typeface="Times New Roman" panose="02020603050405020304" pitchFamily="18" charset="0"/>
            </a:endParaRPr>
          </a:p>
        </p:txBody>
      </p:sp>
      <p:sp>
        <p:nvSpPr>
          <p:cNvPr id="7" name="TextBox 6">
            <a:extLst>
              <a:ext uri="{FF2B5EF4-FFF2-40B4-BE49-F238E27FC236}">
                <a16:creationId xmlns:a16="http://schemas.microsoft.com/office/drawing/2014/main" xmlns="" id="{3F44D6E9-B7D1-CDBB-7CFA-5DCBC45B638C}"/>
              </a:ext>
            </a:extLst>
          </p:cNvPr>
          <p:cNvSpPr txBox="1"/>
          <p:nvPr/>
        </p:nvSpPr>
        <p:spPr>
          <a:xfrm>
            <a:off x="922408" y="94107"/>
            <a:ext cx="14942836" cy="2554545"/>
          </a:xfrm>
          <a:prstGeom prst="rect">
            <a:avLst/>
          </a:prstGeom>
          <a:noFill/>
        </p:spPr>
        <p:txBody>
          <a:bodyPr wrap="square" rtlCol="0">
            <a:spAutoFit/>
          </a:bodyPr>
          <a:lstStyle/>
          <a:p>
            <a:r>
              <a:rPr lang="vi-VN" sz="4000" i="0" dirty="0">
                <a:solidFill>
                  <a:srgbClr val="000000"/>
                </a:solidFill>
                <a:effectLst/>
                <a:latin typeface="Times New Roman" panose="02020603050405020304" pitchFamily="18" charset="0"/>
                <a:ea typeface="AvantGarde" panose="00000400000000000000" pitchFamily="2" charset="0"/>
                <a:cs typeface="Times New Roman" panose="02020603050405020304" pitchFamily="18" charset="0"/>
              </a:rPr>
              <a:t>Một đoàn tàu chạy tuyến Hà Nội – Lào Cai, đến ga Yên Bái có 58 hành khách xuống tàu và 27 hành khách lên tàu. Tàu tiếp tục chạy về ga Lào Cai, lúc này có tất cả 91 hành khách trên tàu. </a:t>
            </a:r>
            <a:r>
              <a:rPr lang="vi-VN" sz="4000" i="0" dirty="0" err="1">
                <a:solidFill>
                  <a:srgbClr val="000000"/>
                </a:solidFill>
                <a:effectLst/>
                <a:latin typeface="Times New Roman" panose="02020603050405020304" pitchFamily="18" charset="0"/>
                <a:ea typeface="AvantGarde" panose="00000400000000000000" pitchFamily="2" charset="0"/>
                <a:cs typeface="Times New Roman" panose="02020603050405020304" pitchFamily="18" charset="0"/>
              </a:rPr>
              <a:t>Hỏi</a:t>
            </a:r>
            <a:r>
              <a:rPr lang="vi-VN" sz="4000" i="0" dirty="0">
                <a:solidFill>
                  <a:srgbClr val="000000"/>
                </a:solidFill>
                <a:effectLst/>
                <a:latin typeface="Times New Roman" panose="02020603050405020304" pitchFamily="18" charset="0"/>
                <a:ea typeface="AvantGarde" panose="00000400000000000000" pitchFamily="2" charset="0"/>
                <a:cs typeface="Times New Roman" panose="02020603050405020304" pitchFamily="18" charset="0"/>
              </a:rPr>
              <a:t> </a:t>
            </a:r>
            <a:r>
              <a:rPr lang="vi-VN" sz="4000" i="0" dirty="0" err="1">
                <a:solidFill>
                  <a:srgbClr val="000000"/>
                </a:solidFill>
                <a:effectLst/>
                <a:latin typeface="Times New Roman" panose="02020603050405020304" pitchFamily="18" charset="0"/>
                <a:ea typeface="AvantGarde" panose="00000400000000000000" pitchFamily="2" charset="0"/>
                <a:cs typeface="Times New Roman" panose="02020603050405020304" pitchFamily="18" charset="0"/>
              </a:rPr>
              <a:t>trước</a:t>
            </a:r>
            <a:r>
              <a:rPr lang="vi-VN" sz="4000" i="0" dirty="0">
                <a:solidFill>
                  <a:srgbClr val="000000"/>
                </a:solidFill>
                <a:effectLst/>
                <a:latin typeface="Times New Roman" panose="02020603050405020304" pitchFamily="18" charset="0"/>
                <a:ea typeface="AvantGarde" panose="00000400000000000000" pitchFamily="2" charset="0"/>
                <a:cs typeface="Times New Roman" panose="02020603050405020304" pitchFamily="18" charset="0"/>
              </a:rPr>
              <a:t> khi </a:t>
            </a:r>
            <a:r>
              <a:rPr lang="vi-VN" sz="4000" i="0" dirty="0" err="1">
                <a:solidFill>
                  <a:srgbClr val="000000"/>
                </a:solidFill>
                <a:effectLst/>
                <a:latin typeface="Times New Roman" panose="02020603050405020304" pitchFamily="18" charset="0"/>
                <a:ea typeface="AvantGarde" panose="00000400000000000000" pitchFamily="2" charset="0"/>
                <a:cs typeface="Times New Roman" panose="02020603050405020304" pitchFamily="18" charset="0"/>
              </a:rPr>
              <a:t>tàu</a:t>
            </a:r>
            <a:r>
              <a:rPr lang="vi-VN" sz="4000" i="0" dirty="0">
                <a:solidFill>
                  <a:srgbClr val="000000"/>
                </a:solidFill>
                <a:effectLst/>
                <a:latin typeface="Times New Roman" panose="02020603050405020304" pitchFamily="18" charset="0"/>
                <a:ea typeface="AvantGarde" panose="00000400000000000000" pitchFamily="2" charset="0"/>
                <a:cs typeface="Times New Roman" panose="02020603050405020304" pitchFamily="18" charset="0"/>
              </a:rPr>
              <a:t> </a:t>
            </a:r>
            <a:r>
              <a:rPr lang="vi-VN" sz="4000" i="0" dirty="0" err="1">
                <a:solidFill>
                  <a:srgbClr val="000000"/>
                </a:solidFill>
                <a:effectLst/>
                <a:latin typeface="Times New Roman" panose="02020603050405020304" pitchFamily="18" charset="0"/>
                <a:ea typeface="AvantGarde" panose="00000400000000000000" pitchFamily="2" charset="0"/>
                <a:cs typeface="Times New Roman" panose="02020603050405020304" pitchFamily="18" charset="0"/>
              </a:rPr>
              <a:t>dừng</a:t>
            </a:r>
            <a:r>
              <a:rPr lang="vi-VN" sz="4000" i="0" dirty="0">
                <a:solidFill>
                  <a:srgbClr val="000000"/>
                </a:solidFill>
                <a:effectLst/>
                <a:latin typeface="Times New Roman" panose="02020603050405020304" pitchFamily="18" charset="0"/>
                <a:ea typeface="AvantGarde" panose="00000400000000000000" pitchFamily="2" charset="0"/>
                <a:cs typeface="Times New Roman" panose="02020603050405020304" pitchFamily="18" charset="0"/>
              </a:rPr>
              <a:t> </a:t>
            </a:r>
            <a:r>
              <a:rPr lang="vi-VN" sz="4000" i="0" dirty="0" err="1">
                <a:solidFill>
                  <a:srgbClr val="000000"/>
                </a:solidFill>
                <a:effectLst/>
                <a:latin typeface="Times New Roman" panose="02020603050405020304" pitchFamily="18" charset="0"/>
                <a:ea typeface="AvantGarde" panose="00000400000000000000" pitchFamily="2" charset="0"/>
                <a:cs typeface="Times New Roman" panose="02020603050405020304" pitchFamily="18" charset="0"/>
              </a:rPr>
              <a:t>tại</a:t>
            </a:r>
            <a:r>
              <a:rPr lang="vi-VN" sz="4000" i="0" dirty="0">
                <a:solidFill>
                  <a:srgbClr val="000000"/>
                </a:solidFill>
                <a:effectLst/>
                <a:latin typeface="Times New Roman" panose="02020603050405020304" pitchFamily="18" charset="0"/>
                <a:ea typeface="AvantGarde" panose="00000400000000000000" pitchFamily="2" charset="0"/>
                <a:cs typeface="Times New Roman" panose="02020603050405020304" pitchFamily="18" charset="0"/>
              </a:rPr>
              <a:t> ga Yên </a:t>
            </a:r>
            <a:r>
              <a:rPr lang="vi-VN" sz="4000" i="0" dirty="0" err="1">
                <a:solidFill>
                  <a:srgbClr val="000000"/>
                </a:solidFill>
                <a:effectLst/>
                <a:latin typeface="Times New Roman" panose="02020603050405020304" pitchFamily="18" charset="0"/>
                <a:ea typeface="AvantGarde" panose="00000400000000000000" pitchFamily="2" charset="0"/>
                <a:cs typeface="Times New Roman" panose="02020603050405020304" pitchFamily="18" charset="0"/>
              </a:rPr>
              <a:t>Bái</a:t>
            </a:r>
            <a:r>
              <a:rPr lang="vi-VN" sz="4000" i="0" dirty="0">
                <a:solidFill>
                  <a:srgbClr val="000000"/>
                </a:solidFill>
                <a:effectLst/>
                <a:latin typeface="Times New Roman" panose="02020603050405020304" pitchFamily="18" charset="0"/>
                <a:ea typeface="AvantGarde" panose="00000400000000000000" pitchFamily="2" charset="0"/>
                <a:cs typeface="Times New Roman" panose="02020603050405020304" pitchFamily="18" charset="0"/>
              </a:rPr>
              <a:t>, trên </a:t>
            </a:r>
            <a:r>
              <a:rPr lang="vi-VN" sz="4000" i="0" dirty="0" err="1">
                <a:solidFill>
                  <a:srgbClr val="000000"/>
                </a:solidFill>
                <a:effectLst/>
                <a:latin typeface="Times New Roman" panose="02020603050405020304" pitchFamily="18" charset="0"/>
                <a:ea typeface="AvantGarde" panose="00000400000000000000" pitchFamily="2" charset="0"/>
                <a:cs typeface="Times New Roman" panose="02020603050405020304" pitchFamily="18" charset="0"/>
              </a:rPr>
              <a:t>tàu</a:t>
            </a:r>
            <a:r>
              <a:rPr lang="vi-VN" sz="4000" i="0" dirty="0">
                <a:solidFill>
                  <a:srgbClr val="000000"/>
                </a:solidFill>
                <a:effectLst/>
                <a:latin typeface="Times New Roman" panose="02020603050405020304" pitchFamily="18" charset="0"/>
                <a:ea typeface="AvantGarde" panose="00000400000000000000" pitchFamily="2" charset="0"/>
                <a:cs typeface="Times New Roman" panose="02020603050405020304" pitchFamily="18" charset="0"/>
              </a:rPr>
              <a:t> </a:t>
            </a:r>
            <a:r>
              <a:rPr lang="vi-VN" sz="4000" i="0" dirty="0" err="1">
                <a:solidFill>
                  <a:srgbClr val="000000"/>
                </a:solidFill>
                <a:effectLst/>
                <a:latin typeface="Times New Roman" panose="02020603050405020304" pitchFamily="18" charset="0"/>
                <a:ea typeface="AvantGarde" panose="00000400000000000000" pitchFamily="2" charset="0"/>
                <a:cs typeface="Times New Roman" panose="02020603050405020304" pitchFamily="18" charset="0"/>
              </a:rPr>
              <a:t>có</a:t>
            </a:r>
            <a:r>
              <a:rPr lang="vi-VN" sz="4000" i="0" dirty="0">
                <a:solidFill>
                  <a:srgbClr val="000000"/>
                </a:solidFill>
                <a:effectLst/>
                <a:latin typeface="Times New Roman" panose="02020603050405020304" pitchFamily="18" charset="0"/>
                <a:ea typeface="AvantGarde" panose="00000400000000000000" pitchFamily="2" charset="0"/>
                <a:cs typeface="Times New Roman" panose="02020603050405020304" pitchFamily="18" charset="0"/>
              </a:rPr>
              <a:t> bao nhiêu </a:t>
            </a:r>
            <a:r>
              <a:rPr lang="vi-VN" sz="4000" i="0" dirty="0" err="1">
                <a:solidFill>
                  <a:srgbClr val="000000"/>
                </a:solidFill>
                <a:effectLst/>
                <a:latin typeface="Times New Roman" panose="02020603050405020304" pitchFamily="18" charset="0"/>
                <a:ea typeface="AvantGarde" panose="00000400000000000000" pitchFamily="2" charset="0"/>
                <a:cs typeface="Times New Roman" panose="02020603050405020304" pitchFamily="18" charset="0"/>
              </a:rPr>
              <a:t>hành</a:t>
            </a:r>
            <a:r>
              <a:rPr lang="vi-VN" sz="4000" i="0" dirty="0">
                <a:solidFill>
                  <a:srgbClr val="000000"/>
                </a:solidFill>
                <a:effectLst/>
                <a:latin typeface="Times New Roman" panose="02020603050405020304" pitchFamily="18" charset="0"/>
                <a:ea typeface="AvantGarde" panose="00000400000000000000" pitchFamily="2" charset="0"/>
                <a:cs typeface="Times New Roman" panose="02020603050405020304" pitchFamily="18" charset="0"/>
              </a:rPr>
              <a:t> </a:t>
            </a:r>
            <a:r>
              <a:rPr lang="vi-VN" sz="4000" i="0" dirty="0" err="1">
                <a:solidFill>
                  <a:srgbClr val="000000"/>
                </a:solidFill>
                <a:effectLst/>
                <a:latin typeface="Times New Roman" panose="02020603050405020304" pitchFamily="18" charset="0"/>
                <a:ea typeface="AvantGarde" panose="00000400000000000000" pitchFamily="2" charset="0"/>
                <a:cs typeface="Times New Roman" panose="02020603050405020304" pitchFamily="18" charset="0"/>
              </a:rPr>
              <a:t>khách</a:t>
            </a:r>
            <a:r>
              <a:rPr lang="vi-VN" sz="4000" i="0" dirty="0">
                <a:solidFill>
                  <a:srgbClr val="000000"/>
                </a:solidFill>
                <a:effectLst/>
                <a:latin typeface="Times New Roman" panose="02020603050405020304" pitchFamily="18" charset="0"/>
                <a:ea typeface="AvantGarde" panose="00000400000000000000" pitchFamily="2" charset="0"/>
                <a:cs typeface="Times New Roman" panose="02020603050405020304" pitchFamily="18" charset="0"/>
              </a:rPr>
              <a:t>?</a:t>
            </a:r>
            <a:endParaRPr lang="en-US" sz="3800" dirty="0">
              <a:latin typeface="Times New Roman" panose="02020603050405020304" pitchFamily="18" charset="0"/>
              <a:ea typeface="AvantGarde" panose="00000400000000000000" pitchFamily="2" charset="0"/>
              <a:cs typeface="Times New Roman" panose="02020603050405020304" pitchFamily="18" charset="0"/>
            </a:endParaRPr>
          </a:p>
        </p:txBody>
      </p:sp>
      <p:cxnSp>
        <p:nvCxnSpPr>
          <p:cNvPr id="14" name="Straight Connector 13">
            <a:extLst>
              <a:ext uri="{FF2B5EF4-FFF2-40B4-BE49-F238E27FC236}">
                <a16:creationId xmlns:a16="http://schemas.microsoft.com/office/drawing/2014/main" xmlns="" id="{354E3AC6-1872-9D5E-F6DA-59CF24CA0186}"/>
              </a:ext>
            </a:extLst>
          </p:cNvPr>
          <p:cNvCxnSpPr>
            <a:cxnSpLocks/>
          </p:cNvCxnSpPr>
          <p:nvPr/>
        </p:nvCxnSpPr>
        <p:spPr>
          <a:xfrm>
            <a:off x="13929519" y="668694"/>
            <a:ext cx="1524000" cy="0"/>
          </a:xfrm>
          <a:prstGeom prst="line">
            <a:avLst/>
          </a:prstGeom>
          <a:ln w="38100">
            <a:solidFill>
              <a:srgbClr val="FF0000"/>
            </a:solidFill>
          </a:ln>
        </p:spPr>
        <p:style>
          <a:lnRef idx="3">
            <a:schemeClr val="dk1"/>
          </a:lnRef>
          <a:fillRef idx="0">
            <a:schemeClr val="dk1"/>
          </a:fillRef>
          <a:effectRef idx="2">
            <a:schemeClr val="dk1"/>
          </a:effectRef>
          <a:fontRef idx="minor">
            <a:schemeClr val="tx1"/>
          </a:fontRef>
        </p:style>
      </p:cxnSp>
      <p:cxnSp>
        <p:nvCxnSpPr>
          <p:cNvPr id="15" name="Straight Connector 14">
            <a:extLst>
              <a:ext uri="{FF2B5EF4-FFF2-40B4-BE49-F238E27FC236}">
                <a16:creationId xmlns:a16="http://schemas.microsoft.com/office/drawing/2014/main" xmlns="" id="{2DE048B0-EF74-AFD1-53C2-4E26BF209B63}"/>
              </a:ext>
            </a:extLst>
          </p:cNvPr>
          <p:cNvCxnSpPr>
            <a:cxnSpLocks/>
          </p:cNvCxnSpPr>
          <p:nvPr/>
        </p:nvCxnSpPr>
        <p:spPr>
          <a:xfrm>
            <a:off x="961628" y="1295400"/>
            <a:ext cx="3366691" cy="0"/>
          </a:xfrm>
          <a:prstGeom prst="line">
            <a:avLst/>
          </a:prstGeom>
          <a:ln w="38100">
            <a:solidFill>
              <a:srgbClr val="FF0000"/>
            </a:solidFill>
          </a:ln>
        </p:spPr>
        <p:style>
          <a:lnRef idx="3">
            <a:schemeClr val="dk1"/>
          </a:lnRef>
          <a:fillRef idx="0">
            <a:schemeClr val="dk1"/>
          </a:fillRef>
          <a:effectRef idx="2">
            <a:schemeClr val="dk1"/>
          </a:effectRef>
          <a:fontRef idx="minor">
            <a:schemeClr val="tx1"/>
          </a:fontRef>
        </p:style>
      </p:cxnSp>
      <p:cxnSp>
        <p:nvCxnSpPr>
          <p:cNvPr id="16" name="Straight Connector 15">
            <a:extLst>
              <a:ext uri="{FF2B5EF4-FFF2-40B4-BE49-F238E27FC236}">
                <a16:creationId xmlns:a16="http://schemas.microsoft.com/office/drawing/2014/main" xmlns="" id="{B1FCA33B-B655-DCA1-7B76-350054EC4131}"/>
              </a:ext>
            </a:extLst>
          </p:cNvPr>
          <p:cNvCxnSpPr>
            <a:cxnSpLocks/>
          </p:cNvCxnSpPr>
          <p:nvPr/>
        </p:nvCxnSpPr>
        <p:spPr>
          <a:xfrm>
            <a:off x="5086120" y="1295400"/>
            <a:ext cx="4423799" cy="0"/>
          </a:xfrm>
          <a:prstGeom prst="line">
            <a:avLst/>
          </a:prstGeom>
          <a:ln w="38100">
            <a:solidFill>
              <a:srgbClr val="FF0000"/>
            </a:solidFill>
          </a:ln>
        </p:spPr>
        <p:style>
          <a:lnRef idx="3">
            <a:schemeClr val="dk1"/>
          </a:lnRef>
          <a:fillRef idx="0">
            <a:schemeClr val="dk1"/>
          </a:fillRef>
          <a:effectRef idx="2">
            <a:schemeClr val="dk1"/>
          </a:effectRef>
          <a:fontRef idx="minor">
            <a:schemeClr val="tx1"/>
          </a:fontRef>
        </p:style>
      </p:cxnSp>
      <p:cxnSp>
        <p:nvCxnSpPr>
          <p:cNvPr id="17" name="Straight Connector 16">
            <a:extLst>
              <a:ext uri="{FF2B5EF4-FFF2-40B4-BE49-F238E27FC236}">
                <a16:creationId xmlns:a16="http://schemas.microsoft.com/office/drawing/2014/main" xmlns="" id="{325045AE-5DB3-9BA5-0BCE-8C5EA405DD27}"/>
              </a:ext>
            </a:extLst>
          </p:cNvPr>
          <p:cNvCxnSpPr>
            <a:cxnSpLocks/>
          </p:cNvCxnSpPr>
          <p:nvPr/>
        </p:nvCxnSpPr>
        <p:spPr>
          <a:xfrm>
            <a:off x="5138596" y="2514600"/>
            <a:ext cx="5057123" cy="0"/>
          </a:xfrm>
          <a:prstGeom prst="line">
            <a:avLst/>
          </a:prstGeom>
          <a:ln w="38100">
            <a:solidFill>
              <a:srgbClr val="FF0000"/>
            </a:solidFill>
          </a:ln>
        </p:spPr>
        <p:style>
          <a:lnRef idx="3">
            <a:schemeClr val="dk1"/>
          </a:lnRef>
          <a:fillRef idx="0">
            <a:schemeClr val="dk1"/>
          </a:fillRef>
          <a:effectRef idx="2">
            <a:schemeClr val="dk1"/>
          </a:effectRef>
          <a:fontRef idx="minor">
            <a:schemeClr val="tx1"/>
          </a:fontRef>
        </p:style>
      </p:cxnSp>
      <p:cxnSp>
        <p:nvCxnSpPr>
          <p:cNvPr id="21" name="Straight Connector 20">
            <a:extLst>
              <a:ext uri="{FF2B5EF4-FFF2-40B4-BE49-F238E27FC236}">
                <a16:creationId xmlns:a16="http://schemas.microsoft.com/office/drawing/2014/main" xmlns="" id="{FE97344D-5698-DBF2-0CC8-C282361483BE}"/>
              </a:ext>
            </a:extLst>
          </p:cNvPr>
          <p:cNvCxnSpPr>
            <a:cxnSpLocks/>
          </p:cNvCxnSpPr>
          <p:nvPr/>
        </p:nvCxnSpPr>
        <p:spPr>
          <a:xfrm>
            <a:off x="5441672" y="1905000"/>
            <a:ext cx="4449247" cy="0"/>
          </a:xfrm>
          <a:prstGeom prst="line">
            <a:avLst/>
          </a:prstGeom>
          <a:ln w="38100">
            <a:solidFill>
              <a:srgbClr val="FF0000"/>
            </a:solidFill>
          </a:ln>
        </p:spPr>
        <p:style>
          <a:lnRef idx="3">
            <a:schemeClr val="dk1"/>
          </a:lnRef>
          <a:fillRef idx="0">
            <a:schemeClr val="dk1"/>
          </a:fillRef>
          <a:effectRef idx="2">
            <a:schemeClr val="dk1"/>
          </a:effectRef>
          <a:fontRef idx="minor">
            <a:schemeClr val="tx1"/>
          </a:fontRef>
        </p:style>
      </p:cxnSp>
      <p:sp>
        <p:nvSpPr>
          <p:cNvPr id="23" name="TextBox 22">
            <a:extLst>
              <a:ext uri="{FF2B5EF4-FFF2-40B4-BE49-F238E27FC236}">
                <a16:creationId xmlns:a16="http://schemas.microsoft.com/office/drawing/2014/main" xmlns="" id="{89D909FC-FCDA-1D83-DA07-E1F61AF0C1CD}"/>
              </a:ext>
            </a:extLst>
          </p:cNvPr>
          <p:cNvSpPr txBox="1"/>
          <p:nvPr/>
        </p:nvSpPr>
        <p:spPr>
          <a:xfrm>
            <a:off x="2587580" y="3126614"/>
            <a:ext cx="1762021" cy="646331"/>
          </a:xfrm>
          <a:prstGeom prst="rect">
            <a:avLst/>
          </a:prstGeom>
          <a:noFill/>
        </p:spPr>
        <p:txBody>
          <a:bodyPr wrap="none" rtlCol="0">
            <a:spAutoFit/>
          </a:bodyPr>
          <a:lstStyle/>
          <a:p>
            <a:pPr algn="ctr"/>
            <a:r>
              <a:rPr lang="en-US" sz="3600" b="1" u="sng" dirty="0" err="1">
                <a:solidFill>
                  <a:srgbClr val="0000FF"/>
                </a:solidFill>
                <a:latin typeface="Times New Roman" panose="02020603050405020304" pitchFamily="18" charset="0"/>
                <a:ea typeface="AvantGarde" panose="00000400000000000000" pitchFamily="2" charset="0"/>
                <a:cs typeface="Times New Roman" panose="02020603050405020304" pitchFamily="18" charset="0"/>
              </a:rPr>
              <a:t>Tóm</a:t>
            </a:r>
            <a:r>
              <a:rPr lang="en-US" sz="3600" b="1" u="sng" dirty="0">
                <a:solidFill>
                  <a:srgbClr val="0000FF"/>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u="sng" dirty="0" err="1">
                <a:solidFill>
                  <a:srgbClr val="0000FF"/>
                </a:solidFill>
                <a:latin typeface="Times New Roman" panose="02020603050405020304" pitchFamily="18" charset="0"/>
                <a:ea typeface="AvantGarde" panose="00000400000000000000" pitchFamily="2" charset="0"/>
                <a:cs typeface="Times New Roman" panose="02020603050405020304" pitchFamily="18" charset="0"/>
              </a:rPr>
              <a:t>tắt</a:t>
            </a:r>
            <a:endParaRPr lang="en-US" sz="3600" b="1" u="sng" dirty="0">
              <a:solidFill>
                <a:srgbClr val="0000FF"/>
              </a:solidFill>
              <a:latin typeface="Times New Roman" panose="02020603050405020304" pitchFamily="18" charset="0"/>
              <a:ea typeface="AvantGarde" panose="00000400000000000000" pitchFamily="2" charset="0"/>
              <a:cs typeface="Times New Roman" panose="02020603050405020304" pitchFamily="18" charset="0"/>
            </a:endParaRPr>
          </a:p>
        </p:txBody>
      </p:sp>
      <p:pic>
        <p:nvPicPr>
          <p:cNvPr id="5" name="Picture 4">
            <a:extLst>
              <a:ext uri="{FF2B5EF4-FFF2-40B4-BE49-F238E27FC236}">
                <a16:creationId xmlns:a16="http://schemas.microsoft.com/office/drawing/2014/main" xmlns="" id="{B24EC560-9D45-619B-944F-7A5E195554F9}"/>
              </a:ext>
            </a:extLst>
          </p:cNvPr>
          <p:cNvPicPr>
            <a:picLocks noChangeAspect="1"/>
          </p:cNvPicPr>
          <p:nvPr/>
        </p:nvPicPr>
        <p:blipFill rotWithShape="1">
          <a:blip r:embed="rId2">
            <a:extLst>
              <a:ext uri="{28A0092B-C50C-407E-A947-70E740481C1C}">
                <a14:useLocalDpi xmlns:a14="http://schemas.microsoft.com/office/drawing/2010/main" val="0"/>
              </a:ext>
            </a:extLst>
          </a:blip>
          <a:srcRect l="28600" t="17138" r="18763" b="18126"/>
          <a:stretch/>
        </p:blipFill>
        <p:spPr>
          <a:xfrm>
            <a:off x="0" y="51357"/>
            <a:ext cx="922408" cy="955584"/>
          </a:xfrm>
          <a:prstGeom prst="rect">
            <a:avLst/>
          </a:prstGeom>
        </p:spPr>
      </p:pic>
      <p:sp>
        <p:nvSpPr>
          <p:cNvPr id="24" name="TextBox 23">
            <a:extLst>
              <a:ext uri="{FF2B5EF4-FFF2-40B4-BE49-F238E27FC236}">
                <a16:creationId xmlns:a16="http://schemas.microsoft.com/office/drawing/2014/main" xmlns="" id="{F7445975-16B9-665F-BFB1-7ED6828E7C1A}"/>
              </a:ext>
            </a:extLst>
          </p:cNvPr>
          <p:cNvSpPr txBox="1"/>
          <p:nvPr/>
        </p:nvSpPr>
        <p:spPr>
          <a:xfrm>
            <a:off x="137319" y="3810000"/>
            <a:ext cx="6705596" cy="3477875"/>
          </a:xfrm>
          <a:prstGeom prst="rect">
            <a:avLst/>
          </a:prstGeom>
          <a:noFill/>
        </p:spPr>
        <p:txBody>
          <a:bodyPr wrap="square" rtlCol="0">
            <a:spAutoFit/>
          </a:bodyPr>
          <a:lstStyle/>
          <a:p>
            <a:pPr>
              <a:spcBef>
                <a:spcPts val="1200"/>
              </a:spcBef>
              <a:spcAft>
                <a:spcPts val="1200"/>
              </a:spcAft>
            </a:pPr>
            <a:r>
              <a:rPr lang="en-US" sz="3600" dirty="0">
                <a:latin typeface="Times New Roman" panose="02020603050405020304" pitchFamily="18" charset="0"/>
                <a:ea typeface="AvantGarde" panose="00000400000000000000" pitchFamily="2" charset="0"/>
                <a:cs typeface="Times New Roman" panose="02020603050405020304" pitchFamily="18" charset="0"/>
              </a:rPr>
              <a:t>- Ga </a:t>
            </a:r>
            <a:r>
              <a:rPr lang="en-US" sz="3600" dirty="0" err="1">
                <a:latin typeface="Times New Roman" panose="02020603050405020304" pitchFamily="18" charset="0"/>
                <a:ea typeface="AvantGarde" panose="00000400000000000000" pitchFamily="2" charset="0"/>
                <a:cs typeface="Times New Roman" panose="02020603050405020304" pitchFamily="18" charset="0"/>
              </a:rPr>
              <a:t>Yên</a:t>
            </a:r>
            <a:r>
              <a:rPr lang="en-US" sz="3600" dirty="0">
                <a:latin typeface="Times New Roman" panose="02020603050405020304" pitchFamily="18" charset="0"/>
                <a:ea typeface="AvantGarde" panose="00000400000000000000" pitchFamily="2" charset="0"/>
                <a:cs typeface="Times New Roman" panose="02020603050405020304" pitchFamily="18" charset="0"/>
              </a:rPr>
              <a:t> </a:t>
            </a:r>
            <a:r>
              <a:rPr lang="en-US" sz="3600" dirty="0" err="1">
                <a:latin typeface="Times New Roman" panose="02020603050405020304" pitchFamily="18" charset="0"/>
                <a:ea typeface="AvantGarde" panose="00000400000000000000" pitchFamily="2" charset="0"/>
                <a:cs typeface="Times New Roman" panose="02020603050405020304" pitchFamily="18" charset="0"/>
              </a:rPr>
              <a:t>Bái</a:t>
            </a:r>
            <a:r>
              <a:rPr lang="en-US" sz="3600" dirty="0">
                <a:latin typeface="Times New Roman" panose="02020603050405020304" pitchFamily="18" charset="0"/>
                <a:ea typeface="AvantGarde" panose="00000400000000000000" pitchFamily="2" charset="0"/>
                <a:cs typeface="Times New Roman" panose="02020603050405020304" pitchFamily="18" charset="0"/>
              </a:rPr>
              <a:t>: 58 </a:t>
            </a:r>
            <a:r>
              <a:rPr lang="en-US" sz="3600" dirty="0" err="1">
                <a:latin typeface="Times New Roman" panose="02020603050405020304" pitchFamily="18" charset="0"/>
                <a:ea typeface="AvantGarde" panose="00000400000000000000" pitchFamily="2" charset="0"/>
                <a:cs typeface="Times New Roman" panose="02020603050405020304" pitchFamily="18" charset="0"/>
              </a:rPr>
              <a:t>khách</a:t>
            </a:r>
            <a:r>
              <a:rPr lang="en-US" sz="3600" dirty="0">
                <a:latin typeface="Times New Roman" panose="02020603050405020304" pitchFamily="18" charset="0"/>
                <a:ea typeface="AvantGarde" panose="00000400000000000000" pitchFamily="2" charset="0"/>
                <a:cs typeface="Times New Roman" panose="02020603050405020304" pitchFamily="18" charset="0"/>
              </a:rPr>
              <a:t> </a:t>
            </a:r>
            <a:r>
              <a:rPr lang="en-US" sz="3600" dirty="0" err="1">
                <a:latin typeface="Times New Roman" panose="02020603050405020304" pitchFamily="18" charset="0"/>
                <a:ea typeface="AvantGarde" panose="00000400000000000000" pitchFamily="2" charset="0"/>
                <a:cs typeface="Times New Roman" panose="02020603050405020304" pitchFamily="18" charset="0"/>
              </a:rPr>
              <a:t>xuống</a:t>
            </a:r>
            <a:r>
              <a:rPr lang="en-US" sz="3600" dirty="0">
                <a:latin typeface="Times New Roman" panose="02020603050405020304" pitchFamily="18" charset="0"/>
                <a:ea typeface="AvantGarde" panose="00000400000000000000" pitchFamily="2" charset="0"/>
                <a:cs typeface="Times New Roman" panose="02020603050405020304" pitchFamily="18" charset="0"/>
              </a:rPr>
              <a:t> </a:t>
            </a:r>
            <a:r>
              <a:rPr lang="en-US" sz="3600" dirty="0" err="1">
                <a:latin typeface="Times New Roman" panose="02020603050405020304" pitchFamily="18" charset="0"/>
                <a:ea typeface="AvantGarde" panose="00000400000000000000" pitchFamily="2" charset="0"/>
                <a:cs typeface="Times New Roman" panose="02020603050405020304" pitchFamily="18" charset="0"/>
              </a:rPr>
              <a:t>tàu</a:t>
            </a:r>
            <a:r>
              <a:rPr lang="en-US" sz="3600" dirty="0">
                <a:latin typeface="Times New Roman" panose="02020603050405020304" pitchFamily="18" charset="0"/>
                <a:ea typeface="AvantGarde" panose="00000400000000000000" pitchFamily="2" charset="0"/>
                <a:cs typeface="Times New Roman" panose="02020603050405020304" pitchFamily="18" charset="0"/>
              </a:rPr>
              <a:t>, 27 </a:t>
            </a:r>
            <a:r>
              <a:rPr lang="en-US" sz="3600" dirty="0" err="1">
                <a:latin typeface="Times New Roman" panose="02020603050405020304" pitchFamily="18" charset="0"/>
                <a:ea typeface="AvantGarde" panose="00000400000000000000" pitchFamily="2" charset="0"/>
                <a:cs typeface="Times New Roman" panose="02020603050405020304" pitchFamily="18" charset="0"/>
              </a:rPr>
              <a:t>khách</a:t>
            </a:r>
            <a:r>
              <a:rPr lang="en-US" sz="3600" dirty="0">
                <a:latin typeface="Times New Roman" panose="02020603050405020304" pitchFamily="18" charset="0"/>
                <a:ea typeface="AvantGarde" panose="00000400000000000000" pitchFamily="2" charset="0"/>
                <a:cs typeface="Times New Roman" panose="02020603050405020304" pitchFamily="18" charset="0"/>
              </a:rPr>
              <a:t> </a:t>
            </a:r>
            <a:r>
              <a:rPr lang="en-US" sz="3600" dirty="0" err="1">
                <a:latin typeface="Times New Roman" panose="02020603050405020304" pitchFamily="18" charset="0"/>
                <a:ea typeface="AvantGarde" panose="00000400000000000000" pitchFamily="2" charset="0"/>
                <a:cs typeface="Times New Roman" panose="02020603050405020304" pitchFamily="18" charset="0"/>
              </a:rPr>
              <a:t>lên</a:t>
            </a:r>
            <a:r>
              <a:rPr lang="en-US" sz="3600" dirty="0">
                <a:latin typeface="Times New Roman" panose="02020603050405020304" pitchFamily="18" charset="0"/>
                <a:ea typeface="AvantGarde" panose="00000400000000000000" pitchFamily="2" charset="0"/>
                <a:cs typeface="Times New Roman" panose="02020603050405020304" pitchFamily="18" charset="0"/>
              </a:rPr>
              <a:t> </a:t>
            </a:r>
            <a:r>
              <a:rPr lang="en-US" sz="3600" dirty="0" err="1">
                <a:latin typeface="Times New Roman" panose="02020603050405020304" pitchFamily="18" charset="0"/>
                <a:ea typeface="AvantGarde" panose="00000400000000000000" pitchFamily="2" charset="0"/>
                <a:cs typeface="Times New Roman" panose="02020603050405020304" pitchFamily="18" charset="0"/>
              </a:rPr>
              <a:t>tàu</a:t>
            </a:r>
            <a:r>
              <a:rPr lang="en-US" sz="3600" dirty="0">
                <a:latin typeface="Times New Roman" panose="02020603050405020304" pitchFamily="18" charset="0"/>
                <a:ea typeface="AvantGarde" panose="00000400000000000000" pitchFamily="2" charset="0"/>
                <a:cs typeface="Times New Roman" panose="02020603050405020304" pitchFamily="18" charset="0"/>
              </a:rPr>
              <a:t>.</a:t>
            </a:r>
          </a:p>
          <a:p>
            <a:pPr>
              <a:spcBef>
                <a:spcPts val="1200"/>
              </a:spcBef>
              <a:spcAft>
                <a:spcPts val="1200"/>
              </a:spcAft>
            </a:pPr>
            <a:r>
              <a:rPr lang="en-US" sz="3600" dirty="0">
                <a:latin typeface="Times New Roman" panose="02020603050405020304" pitchFamily="18" charset="0"/>
                <a:ea typeface="AvantGarde" panose="00000400000000000000" pitchFamily="2" charset="0"/>
                <a:cs typeface="Times New Roman" panose="02020603050405020304" pitchFamily="18" charset="0"/>
              </a:rPr>
              <a:t>- Ga </a:t>
            </a:r>
            <a:r>
              <a:rPr lang="en-US" sz="3600" dirty="0" err="1">
                <a:latin typeface="Times New Roman" panose="02020603050405020304" pitchFamily="18" charset="0"/>
                <a:ea typeface="AvantGarde" panose="00000400000000000000" pitchFamily="2" charset="0"/>
                <a:cs typeface="Times New Roman" panose="02020603050405020304" pitchFamily="18" charset="0"/>
              </a:rPr>
              <a:t>Lào</a:t>
            </a:r>
            <a:r>
              <a:rPr lang="en-US" sz="3600" dirty="0">
                <a:latin typeface="Times New Roman" panose="02020603050405020304" pitchFamily="18" charset="0"/>
                <a:ea typeface="AvantGarde" panose="00000400000000000000" pitchFamily="2" charset="0"/>
                <a:cs typeface="Times New Roman" panose="02020603050405020304" pitchFamily="18" charset="0"/>
              </a:rPr>
              <a:t> Cai: 91 </a:t>
            </a:r>
            <a:r>
              <a:rPr lang="en-US" sz="3600" dirty="0" err="1">
                <a:latin typeface="Times New Roman" panose="02020603050405020304" pitchFamily="18" charset="0"/>
                <a:ea typeface="AvantGarde" panose="00000400000000000000" pitchFamily="2" charset="0"/>
                <a:cs typeface="Times New Roman" panose="02020603050405020304" pitchFamily="18" charset="0"/>
              </a:rPr>
              <a:t>khách</a:t>
            </a:r>
            <a:r>
              <a:rPr lang="en-US" sz="3600" dirty="0">
                <a:latin typeface="Times New Roman" panose="02020603050405020304" pitchFamily="18" charset="0"/>
                <a:ea typeface="AvantGarde" panose="00000400000000000000" pitchFamily="2" charset="0"/>
                <a:cs typeface="Times New Roman" panose="02020603050405020304" pitchFamily="18" charset="0"/>
              </a:rPr>
              <a:t> </a:t>
            </a:r>
            <a:r>
              <a:rPr lang="en-US" sz="3600" dirty="0" err="1">
                <a:latin typeface="Times New Roman" panose="02020603050405020304" pitchFamily="18" charset="0"/>
                <a:ea typeface="AvantGarde" panose="00000400000000000000" pitchFamily="2" charset="0"/>
                <a:cs typeface="Times New Roman" panose="02020603050405020304" pitchFamily="18" charset="0"/>
              </a:rPr>
              <a:t>trên</a:t>
            </a:r>
            <a:r>
              <a:rPr lang="en-US" sz="3600" dirty="0">
                <a:latin typeface="Times New Roman" panose="02020603050405020304" pitchFamily="18" charset="0"/>
                <a:ea typeface="AvantGarde" panose="00000400000000000000" pitchFamily="2" charset="0"/>
                <a:cs typeface="Times New Roman" panose="02020603050405020304" pitchFamily="18" charset="0"/>
              </a:rPr>
              <a:t> </a:t>
            </a:r>
            <a:r>
              <a:rPr lang="en-US" sz="3600" dirty="0" err="1">
                <a:latin typeface="Times New Roman" panose="02020603050405020304" pitchFamily="18" charset="0"/>
                <a:ea typeface="AvantGarde" panose="00000400000000000000" pitchFamily="2" charset="0"/>
                <a:cs typeface="Times New Roman" panose="02020603050405020304" pitchFamily="18" charset="0"/>
              </a:rPr>
              <a:t>tàu</a:t>
            </a:r>
            <a:endParaRPr lang="en-US" sz="3600" dirty="0">
              <a:latin typeface="Times New Roman" panose="02020603050405020304" pitchFamily="18" charset="0"/>
              <a:ea typeface="AvantGarde" panose="00000400000000000000" pitchFamily="2" charset="0"/>
              <a:cs typeface="Times New Roman" panose="02020603050405020304" pitchFamily="18" charset="0"/>
            </a:endParaRPr>
          </a:p>
          <a:p>
            <a:pPr>
              <a:spcBef>
                <a:spcPts val="1200"/>
              </a:spcBef>
              <a:spcAft>
                <a:spcPts val="1200"/>
              </a:spcAft>
            </a:pPr>
            <a:r>
              <a:rPr lang="en-US" sz="3600" dirty="0">
                <a:latin typeface="Times New Roman" panose="02020603050405020304" pitchFamily="18" charset="0"/>
                <a:ea typeface="AvantGarde" panose="00000400000000000000" pitchFamily="2" charset="0"/>
                <a:cs typeface="Times New Roman" panose="02020603050405020304" pitchFamily="18" charset="0"/>
              </a:rPr>
              <a:t>- </a:t>
            </a:r>
            <a:r>
              <a:rPr lang="en-US" sz="3600" dirty="0" err="1">
                <a:latin typeface="Times New Roman" panose="02020603050405020304" pitchFamily="18" charset="0"/>
                <a:ea typeface="AvantGarde" panose="00000400000000000000" pitchFamily="2" charset="0"/>
                <a:cs typeface="Times New Roman" panose="02020603050405020304" pitchFamily="18" charset="0"/>
              </a:rPr>
              <a:t>Trước</a:t>
            </a:r>
            <a:r>
              <a:rPr lang="en-US" sz="3600" dirty="0">
                <a:latin typeface="Times New Roman" panose="02020603050405020304" pitchFamily="18" charset="0"/>
                <a:ea typeface="AvantGarde" panose="00000400000000000000" pitchFamily="2" charset="0"/>
                <a:cs typeface="Times New Roman" panose="02020603050405020304" pitchFamily="18" charset="0"/>
              </a:rPr>
              <a:t> </a:t>
            </a:r>
            <a:r>
              <a:rPr lang="en-US" sz="3600" dirty="0" err="1">
                <a:latin typeface="Times New Roman" panose="02020603050405020304" pitchFamily="18" charset="0"/>
                <a:ea typeface="AvantGarde" panose="00000400000000000000" pitchFamily="2" charset="0"/>
                <a:cs typeface="Times New Roman" panose="02020603050405020304" pitchFamily="18" charset="0"/>
              </a:rPr>
              <a:t>khi</a:t>
            </a:r>
            <a:r>
              <a:rPr lang="en-US" sz="3600" dirty="0">
                <a:latin typeface="Times New Roman" panose="02020603050405020304" pitchFamily="18" charset="0"/>
                <a:ea typeface="AvantGarde" panose="00000400000000000000" pitchFamily="2" charset="0"/>
                <a:cs typeface="Times New Roman" panose="02020603050405020304" pitchFamily="18" charset="0"/>
              </a:rPr>
              <a:t> </a:t>
            </a:r>
            <a:r>
              <a:rPr lang="en-US" sz="3600" dirty="0" err="1">
                <a:latin typeface="Times New Roman" panose="02020603050405020304" pitchFamily="18" charset="0"/>
                <a:ea typeface="AvantGarde" panose="00000400000000000000" pitchFamily="2" charset="0"/>
                <a:cs typeface="Times New Roman" panose="02020603050405020304" pitchFamily="18" charset="0"/>
              </a:rPr>
              <a:t>dừng</a:t>
            </a:r>
            <a:r>
              <a:rPr lang="en-US" sz="3600" dirty="0">
                <a:latin typeface="Times New Roman" panose="02020603050405020304" pitchFamily="18" charset="0"/>
                <a:ea typeface="AvantGarde" panose="00000400000000000000" pitchFamily="2" charset="0"/>
                <a:cs typeface="Times New Roman" panose="02020603050405020304" pitchFamily="18" charset="0"/>
              </a:rPr>
              <a:t> ga </a:t>
            </a:r>
            <a:r>
              <a:rPr lang="en-US" sz="3600" dirty="0" err="1">
                <a:latin typeface="Times New Roman" panose="02020603050405020304" pitchFamily="18" charset="0"/>
                <a:ea typeface="AvantGarde" panose="00000400000000000000" pitchFamily="2" charset="0"/>
                <a:cs typeface="Times New Roman" panose="02020603050405020304" pitchFamily="18" charset="0"/>
              </a:rPr>
              <a:t>Yên</a:t>
            </a:r>
            <a:r>
              <a:rPr lang="en-US" sz="3600" dirty="0">
                <a:latin typeface="Times New Roman" panose="02020603050405020304" pitchFamily="18" charset="0"/>
                <a:ea typeface="AvantGarde" panose="00000400000000000000" pitchFamily="2" charset="0"/>
                <a:cs typeface="Times New Roman" panose="02020603050405020304" pitchFamily="18" charset="0"/>
              </a:rPr>
              <a:t> </a:t>
            </a:r>
            <a:r>
              <a:rPr lang="en-US" sz="3600" dirty="0" err="1">
                <a:latin typeface="Times New Roman" panose="02020603050405020304" pitchFamily="18" charset="0"/>
                <a:ea typeface="AvantGarde" panose="00000400000000000000" pitchFamily="2" charset="0"/>
                <a:cs typeface="Times New Roman" panose="02020603050405020304" pitchFamily="18" charset="0"/>
              </a:rPr>
              <a:t>Bái</a:t>
            </a:r>
            <a:r>
              <a:rPr lang="en-US" sz="3600" dirty="0">
                <a:latin typeface="Times New Roman" panose="02020603050405020304" pitchFamily="18" charset="0"/>
                <a:ea typeface="AvantGarde" panose="00000400000000000000" pitchFamily="2" charset="0"/>
                <a:cs typeface="Times New Roman" panose="02020603050405020304" pitchFamily="18" charset="0"/>
              </a:rPr>
              <a:t> </a:t>
            </a:r>
            <a:r>
              <a:rPr lang="en-US" sz="3600" dirty="0" err="1">
                <a:latin typeface="Times New Roman" panose="02020603050405020304" pitchFamily="18" charset="0"/>
                <a:ea typeface="AvantGarde" panose="00000400000000000000" pitchFamily="2" charset="0"/>
                <a:cs typeface="Times New Roman" panose="02020603050405020304" pitchFamily="18" charset="0"/>
              </a:rPr>
              <a:t>trên</a:t>
            </a:r>
            <a:r>
              <a:rPr lang="en-US" sz="3600" dirty="0">
                <a:latin typeface="Times New Roman" panose="02020603050405020304" pitchFamily="18" charset="0"/>
                <a:ea typeface="AvantGarde" panose="00000400000000000000" pitchFamily="2" charset="0"/>
                <a:cs typeface="Times New Roman" panose="02020603050405020304" pitchFamily="18" charset="0"/>
              </a:rPr>
              <a:t> </a:t>
            </a:r>
            <a:r>
              <a:rPr lang="en-US" sz="3600" dirty="0" err="1">
                <a:latin typeface="Times New Roman" panose="02020603050405020304" pitchFamily="18" charset="0"/>
                <a:ea typeface="AvantGarde" panose="00000400000000000000" pitchFamily="2" charset="0"/>
                <a:cs typeface="Times New Roman" panose="02020603050405020304" pitchFamily="18" charset="0"/>
              </a:rPr>
              <a:t>tàu</a:t>
            </a:r>
            <a:r>
              <a:rPr lang="en-US" sz="3600" dirty="0">
                <a:latin typeface="Times New Roman" panose="02020603050405020304" pitchFamily="18" charset="0"/>
                <a:ea typeface="AvantGarde" panose="00000400000000000000" pitchFamily="2" charset="0"/>
                <a:cs typeface="Times New Roman" panose="02020603050405020304" pitchFamily="18" charset="0"/>
              </a:rPr>
              <a:t>: … </a:t>
            </a:r>
            <a:r>
              <a:rPr lang="en-US" sz="3600" dirty="0" err="1">
                <a:latin typeface="Times New Roman" panose="02020603050405020304" pitchFamily="18" charset="0"/>
                <a:ea typeface="AvantGarde" panose="00000400000000000000" pitchFamily="2" charset="0"/>
                <a:cs typeface="Times New Roman" panose="02020603050405020304" pitchFamily="18" charset="0"/>
              </a:rPr>
              <a:t>khách</a:t>
            </a:r>
            <a:r>
              <a:rPr lang="en-US" sz="3600" dirty="0">
                <a:latin typeface="Times New Roman" panose="02020603050405020304" pitchFamily="18" charset="0"/>
                <a:ea typeface="AvantGarde" panose="00000400000000000000" pitchFamily="2" charset="0"/>
                <a:cs typeface="Times New Roman" panose="02020603050405020304" pitchFamily="18" charset="0"/>
              </a:rPr>
              <a:t>?</a:t>
            </a:r>
          </a:p>
        </p:txBody>
      </p:sp>
      <p:cxnSp>
        <p:nvCxnSpPr>
          <p:cNvPr id="25" name="Straight Connector 24">
            <a:extLst>
              <a:ext uri="{FF2B5EF4-FFF2-40B4-BE49-F238E27FC236}">
                <a16:creationId xmlns:a16="http://schemas.microsoft.com/office/drawing/2014/main" xmlns="" id="{2A12BF4F-C2A9-BD40-BB71-D0A4FA97A83C}"/>
              </a:ext>
            </a:extLst>
          </p:cNvPr>
          <p:cNvCxnSpPr/>
          <p:nvPr/>
        </p:nvCxnSpPr>
        <p:spPr>
          <a:xfrm>
            <a:off x="7010718" y="3427186"/>
            <a:ext cx="0" cy="4325033"/>
          </a:xfrm>
          <a:prstGeom prst="line">
            <a:avLst/>
          </a:prstGeom>
          <a:ln w="38100">
            <a:solidFill>
              <a:srgbClr val="0000FF"/>
            </a:solidFill>
          </a:ln>
        </p:spPr>
        <p:style>
          <a:lnRef idx="3">
            <a:schemeClr val="dk1"/>
          </a:lnRef>
          <a:fillRef idx="0">
            <a:schemeClr val="dk1"/>
          </a:fillRef>
          <a:effectRef idx="2">
            <a:schemeClr val="dk1"/>
          </a:effectRef>
          <a:fontRef idx="minor">
            <a:schemeClr val="tx1"/>
          </a:fontRef>
        </p:style>
      </p:cxnSp>
      <p:pic>
        <p:nvPicPr>
          <p:cNvPr id="3" name="Picture 2">
            <a:extLst>
              <a:ext uri="{FF2B5EF4-FFF2-40B4-BE49-F238E27FC236}">
                <a16:creationId xmlns:a16="http://schemas.microsoft.com/office/drawing/2014/main" xmlns="" id="{F7CC7796-F68D-1103-B070-E89947AF0B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0213" y="4471973"/>
            <a:ext cx="76211" cy="200053"/>
          </a:xfrm>
          <a:prstGeom prst="rect">
            <a:avLst/>
          </a:prstGeom>
        </p:spPr>
      </p:pic>
    </p:spTree>
    <p:extLst>
      <p:ext uri="{BB962C8B-B14F-4D97-AF65-F5344CB8AC3E}">
        <p14:creationId xmlns:p14="http://schemas.microsoft.com/office/powerpoint/2010/main" val="2567697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par>
                                <p:cTn id="8" presetID="16" presetClass="entr" presetSubtype="21"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arn(inVertical)">
                                      <p:cBhvr>
                                        <p:cTn id="10" dur="500"/>
                                        <p:tgtEl>
                                          <p:spTgt spid="16"/>
                                        </p:tgtEl>
                                      </p:cBhvr>
                                    </p:animEffect>
                                  </p:childTnLst>
                                </p:cTn>
                              </p:par>
                              <p:par>
                                <p:cTn id="11" presetID="16" presetClass="entr" presetSubtype="21"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arn(inVertical)">
                                      <p:cBhvr>
                                        <p:cTn id="13" dur="500"/>
                                        <p:tgtEl>
                                          <p:spTgt spid="15"/>
                                        </p:tgtEl>
                                      </p:cBhvr>
                                    </p:animEffect>
                                  </p:childTnLst>
                                </p:cTn>
                              </p:par>
                              <p:par>
                                <p:cTn id="14" presetID="16" presetClass="entr" presetSubtype="21"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barn(inVertical)">
                                      <p:cBhvr>
                                        <p:cTn id="16" dur="5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barn(inVertical)">
                                      <p:cBhvr>
                                        <p:cTn id="21" dur="5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500"/>
                                        <p:tgtEl>
                                          <p:spTgt spid="2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4">
                                            <p:txEl>
                                              <p:pRg st="0" end="0"/>
                                            </p:txEl>
                                          </p:spTgt>
                                        </p:tgtEl>
                                        <p:attrNameLst>
                                          <p:attrName>style.visibility</p:attrName>
                                        </p:attrNameLst>
                                      </p:cBhvr>
                                      <p:to>
                                        <p:strVal val="visible"/>
                                      </p:to>
                                    </p:set>
                                    <p:animEffect transition="in" filter="fade">
                                      <p:cBhvr>
                                        <p:cTn id="31" dur="500"/>
                                        <p:tgtEl>
                                          <p:spTgt spid="24">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4">
                                            <p:txEl>
                                              <p:pRg st="1" end="1"/>
                                            </p:txEl>
                                          </p:spTgt>
                                        </p:tgtEl>
                                        <p:attrNameLst>
                                          <p:attrName>style.visibility</p:attrName>
                                        </p:attrNameLst>
                                      </p:cBhvr>
                                      <p:to>
                                        <p:strVal val="visible"/>
                                      </p:to>
                                    </p:set>
                                    <p:animEffect transition="in" filter="fade">
                                      <p:cBhvr>
                                        <p:cTn id="36" dur="500"/>
                                        <p:tgtEl>
                                          <p:spTgt spid="24">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4">
                                            <p:txEl>
                                              <p:pRg st="2" end="2"/>
                                            </p:txEl>
                                          </p:spTgt>
                                        </p:tgtEl>
                                        <p:attrNameLst>
                                          <p:attrName>style.visibility</p:attrName>
                                        </p:attrNameLst>
                                      </p:cBhvr>
                                      <p:to>
                                        <p:strVal val="visible"/>
                                      </p:to>
                                    </p:set>
                                    <p:animEffect transition="in" filter="fade">
                                      <p:cBhvr>
                                        <p:cTn id="41" dur="500"/>
                                        <p:tgtEl>
                                          <p:spTgt spid="24">
                                            <p:txEl>
                                              <p:pRg st="2" end="2"/>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fade">
                                      <p:cBhvr>
                                        <p:cTn id="44" dur="500"/>
                                        <p:tgtEl>
                                          <p:spTgt spid="2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3">
                                            <p:txEl>
                                              <p:pRg st="0" end="0"/>
                                            </p:txEl>
                                          </p:spTgt>
                                        </p:tgtEl>
                                        <p:attrNameLst>
                                          <p:attrName>style.visibility</p:attrName>
                                        </p:attrNameLst>
                                      </p:cBhvr>
                                      <p:to>
                                        <p:strVal val="visible"/>
                                      </p:to>
                                    </p:set>
                                    <p:animEffect transition="in" filter="fade">
                                      <p:cBhvr>
                                        <p:cTn id="49" dur="500"/>
                                        <p:tgtEl>
                                          <p:spTgt spid="13">
                                            <p:txEl>
                                              <p:pRg st="0" end="0"/>
                                            </p:txEl>
                                          </p:spTgt>
                                        </p:tgtEl>
                                      </p:cBhvr>
                                    </p:animEffect>
                                  </p:childTnLst>
                                </p:cTn>
                              </p:par>
                              <p:par>
                                <p:cTn id="50" presetID="10" presetClass="entr" presetSubtype="0" fill="hold" nodeType="with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500"/>
                                        <p:tgtEl>
                                          <p:spTgt spid="13">
                                            <p:txEl>
                                              <p:pRg st="1" end="1"/>
                                            </p:txEl>
                                          </p:spTgt>
                                        </p:tgtEl>
                                      </p:cBhvr>
                                    </p:animEffect>
                                  </p:childTnLst>
                                </p:cTn>
                              </p:par>
                              <p:par>
                                <p:cTn id="53" presetID="10" presetClass="entr" presetSubtype="0" fill="hold" nodeType="withEffect">
                                  <p:stCondLst>
                                    <p:cond delay="0"/>
                                  </p:stCondLst>
                                  <p:childTnLst>
                                    <p:set>
                                      <p:cBhvr>
                                        <p:cTn id="54" dur="1" fill="hold">
                                          <p:stCondLst>
                                            <p:cond delay="0"/>
                                          </p:stCondLst>
                                        </p:cTn>
                                        <p:tgtEl>
                                          <p:spTgt spid="13">
                                            <p:txEl>
                                              <p:pRg st="2" end="2"/>
                                            </p:txEl>
                                          </p:spTgt>
                                        </p:tgtEl>
                                        <p:attrNameLst>
                                          <p:attrName>style.visibility</p:attrName>
                                        </p:attrNameLst>
                                      </p:cBhvr>
                                      <p:to>
                                        <p:strVal val="visible"/>
                                      </p:to>
                                    </p:set>
                                    <p:animEffect transition="in" filter="fade">
                                      <p:cBhvr>
                                        <p:cTn id="55" dur="500"/>
                                        <p:tgtEl>
                                          <p:spTgt spid="13">
                                            <p:txEl>
                                              <p:pRg st="2" end="2"/>
                                            </p:txEl>
                                          </p:spTgt>
                                        </p:tgtEl>
                                      </p:cBhvr>
                                    </p:animEffect>
                                  </p:childTnLst>
                                </p:cTn>
                              </p:par>
                              <p:par>
                                <p:cTn id="56" presetID="10" presetClass="entr" presetSubtype="0" fill="hold" nodeType="with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500"/>
                                        <p:tgtEl>
                                          <p:spTgt spid="13">
                                            <p:txEl>
                                              <p:pRg st="3" end="3"/>
                                            </p:txEl>
                                          </p:spTgt>
                                        </p:tgtEl>
                                      </p:cBhvr>
                                    </p:animEffect>
                                  </p:childTnLst>
                                </p:cTn>
                              </p:par>
                              <p:par>
                                <p:cTn id="59" presetID="10" presetClass="entr" presetSubtype="0" fill="hold" nodeType="withEffect">
                                  <p:stCondLst>
                                    <p:cond delay="0"/>
                                  </p:stCondLst>
                                  <p:childTnLst>
                                    <p:set>
                                      <p:cBhvr>
                                        <p:cTn id="60" dur="1" fill="hold">
                                          <p:stCondLst>
                                            <p:cond delay="0"/>
                                          </p:stCondLst>
                                        </p:cTn>
                                        <p:tgtEl>
                                          <p:spTgt spid="13">
                                            <p:txEl>
                                              <p:pRg st="4" end="4"/>
                                            </p:txEl>
                                          </p:spTgt>
                                        </p:tgtEl>
                                        <p:attrNameLst>
                                          <p:attrName>style.visibility</p:attrName>
                                        </p:attrNameLst>
                                      </p:cBhvr>
                                      <p:to>
                                        <p:strVal val="visible"/>
                                      </p:to>
                                    </p:set>
                                    <p:animEffect transition="in" filter="fade">
                                      <p:cBhvr>
                                        <p:cTn id="61" dur="500"/>
                                        <p:tgtEl>
                                          <p:spTgt spid="13">
                                            <p:txEl>
                                              <p:pRg st="4" end="4"/>
                                            </p:txEl>
                                          </p:spTgt>
                                        </p:tgtEl>
                                      </p:cBhvr>
                                    </p:animEffect>
                                  </p:childTnLst>
                                </p:cTn>
                              </p:par>
                              <p:par>
                                <p:cTn id="62" presetID="10" presetClass="entr" presetSubtype="0" fill="hold" nodeType="withEffect">
                                  <p:stCondLst>
                                    <p:cond delay="0"/>
                                  </p:stCondLst>
                                  <p:childTnLst>
                                    <p:set>
                                      <p:cBhvr>
                                        <p:cTn id="63" dur="1" fill="hold">
                                          <p:stCondLst>
                                            <p:cond delay="0"/>
                                          </p:stCondLst>
                                        </p:cTn>
                                        <p:tgtEl>
                                          <p:spTgt spid="13">
                                            <p:txEl>
                                              <p:pRg st="5" end="5"/>
                                            </p:txEl>
                                          </p:spTgt>
                                        </p:tgtEl>
                                        <p:attrNameLst>
                                          <p:attrName>style.visibility</p:attrName>
                                        </p:attrNameLst>
                                      </p:cBhvr>
                                      <p:to>
                                        <p:strVal val="visible"/>
                                      </p:to>
                                    </p:set>
                                    <p:animEffect transition="in" filter="fade">
                                      <p:cBhvr>
                                        <p:cTn id="64" dur="500"/>
                                        <p:tgtEl>
                                          <p:spTgt spid="1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1678</TotalTime>
  <Words>555</Words>
  <Application>Microsoft Office PowerPoint</Application>
  <PresentationFormat>Custom</PresentationFormat>
  <Paragraphs>58</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Minhthangpc.VN</cp:lastModifiedBy>
  <cp:revision>227</cp:revision>
  <dcterms:created xsi:type="dcterms:W3CDTF">2022-07-10T01:37:20Z</dcterms:created>
  <dcterms:modified xsi:type="dcterms:W3CDTF">2022-11-30T06:00:34Z</dcterms:modified>
</cp:coreProperties>
</file>