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98" r:id="rId2"/>
    <p:sldId id="399" r:id="rId3"/>
    <p:sldId id="393" r:id="rId4"/>
    <p:sldId id="292" r:id="rId5"/>
    <p:sldId id="303" r:id="rId6"/>
    <p:sldId id="304" r:id="rId7"/>
    <p:sldId id="314" r:id="rId8"/>
    <p:sldId id="316" r:id="rId9"/>
    <p:sldId id="317" r:id="rId10"/>
    <p:sldId id="394" r:id="rId11"/>
    <p:sldId id="375" r:id="rId12"/>
    <p:sldId id="305" r:id="rId13"/>
    <p:sldId id="318" r:id="rId14"/>
    <p:sldId id="319" r:id="rId15"/>
    <p:sldId id="293" r:id="rId16"/>
    <p:sldId id="395" r:id="rId17"/>
    <p:sldId id="396" r:id="rId18"/>
    <p:sldId id="283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0C153-10F6-4E52-AB5B-279C92DFB7B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D87E3-9873-49C9-A115-BFE6A639D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7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48100-5847-45B3-8795-B54144CC4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631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48100-5847-45B3-8795-B54144CC4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375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072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6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6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40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42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16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1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8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8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12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8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3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88" r:id="rId13"/>
    <p:sldLayoutId id="21474836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352799" y="2448218"/>
            <a:ext cx="5250287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6" y="4953007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7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614893" y="2744708"/>
            <a:ext cx="478192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rắn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19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134864F-A318-4DF7-9A28-4E5AC7000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26" b="49181"/>
          <a:stretch/>
        </p:blipFill>
        <p:spPr>
          <a:xfrm>
            <a:off x="7177691" y="1905719"/>
            <a:ext cx="5014309" cy="18877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9909" y="966820"/>
            <a:ext cx="11404471" cy="572457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nhộn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N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vèo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núc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nác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dang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đuôi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tránh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101 </a:t>
            </a:r>
            <a:r>
              <a:rPr lang="en-US" sz="22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gian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trẻ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3341" y="430659"/>
            <a:ext cx="9345706" cy="55394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RỒNG RẮN LÊN MÂY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7C3A45F-1446-47DD-B88E-FF8EE2331628}"/>
              </a:ext>
            </a:extLst>
          </p:cNvPr>
          <p:cNvSpPr/>
          <p:nvPr/>
        </p:nvSpPr>
        <p:spPr>
          <a:xfrm>
            <a:off x="727362" y="1076759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4AA70929-1E8E-48FA-AF80-7C309B2819FF}"/>
              </a:ext>
            </a:extLst>
          </p:cNvPr>
          <p:cNvSpPr/>
          <p:nvPr/>
        </p:nvSpPr>
        <p:spPr>
          <a:xfrm>
            <a:off x="727362" y="1912939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2BF5190-038E-423C-92DD-747BBBA0DB59}"/>
              </a:ext>
            </a:extLst>
          </p:cNvPr>
          <p:cNvSpPr/>
          <p:nvPr/>
        </p:nvSpPr>
        <p:spPr>
          <a:xfrm>
            <a:off x="727362" y="4582891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3226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5F9222-EF70-49C7-8A0D-EACD4EB4B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64" y="-609599"/>
            <a:ext cx="9607826" cy="8262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2B9C8E-9998-4E1B-96A0-34E3E0FBA272}"/>
              </a:ext>
            </a:extLst>
          </p:cNvPr>
          <p:cNvSpPr txBox="1"/>
          <p:nvPr/>
        </p:nvSpPr>
        <p:spPr>
          <a:xfrm>
            <a:off x="617529" y="4399483"/>
            <a:ext cx="1136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THEO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0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47" y="5615250"/>
            <a:ext cx="1547387" cy="118945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463340" y="386188"/>
            <a:ext cx="926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3501" y="1072486"/>
            <a:ext cx="9843978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Nếu thầy nói 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vi-VN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kumimoji="0" lang="vi-VN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 </a:t>
            </a:r>
            <a:r>
              <a:rPr kumimoji="0" lang="vi-VN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(...)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23500" y="1895450"/>
            <a:ext cx="5715181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kumimoji="0" lang="vi-VN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Nếu thầy nói 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kumimoji="0" lang="vi-VN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 </a:t>
            </a:r>
            <a:r>
              <a:rPr kumimoji="0" lang="vi-VN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(...)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23501" y="2645591"/>
            <a:ext cx="10599409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kumimoji="0" lang="vi-VN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(...)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23501" y="3432236"/>
            <a:ext cx="10599409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kumimoji="0" lang="vi-VN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đứt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(...)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0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/>
      <p:bldP spid="37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0756"/>
            <a:ext cx="1653713" cy="127119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08807" y="225933"/>
            <a:ext cx="926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6225" y="996095"/>
            <a:ext cx="6182535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(…).</a:t>
            </a:r>
            <a:endParaRPr kumimoji="0" lang="vi-VN" sz="3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8807" y="1974006"/>
            <a:ext cx="67085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33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(…).</a:t>
            </a:r>
            <a:endParaRPr kumimoji="0" lang="vi-VN" sz="3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78826" y="3254774"/>
            <a:ext cx="1031073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đuôi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endParaRPr kumimoji="0" lang="vi-VN" sz="3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6245" y="4447578"/>
            <a:ext cx="1031073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d.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đứt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endParaRPr kumimoji="0" lang="vi-VN" sz="3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79273" y="1011002"/>
            <a:ext cx="3506115" cy="7600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vi-VN" sz="3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8807" y="2515872"/>
            <a:ext cx="10310731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 </a:t>
            </a:r>
            <a:r>
              <a:rPr kumimoji="0" lang="vi-VN" sz="3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và đồng ý cho thầy bắt khúc đuôi</a:t>
            </a:r>
            <a:r>
              <a:rPr kumimoji="0" lang="vi-VN" sz="3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60521" y="1988913"/>
            <a:ext cx="4474844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 </a:t>
            </a:r>
            <a:r>
              <a:rPr kumimoji="0" lang="vi-VN" sz="3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 hỏi xin </a:t>
            </a:r>
            <a:r>
              <a:rPr kumimoji="0" lang="vi-VN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endParaRPr kumimoji="0" lang="vi-VN" sz="3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807" y="3839549"/>
            <a:ext cx="3721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r>
              <a:rPr lang="vi-VN" sz="3200" dirty="0"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8589955" y="3254774"/>
            <a:ext cx="2636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672967" y="4462967"/>
            <a:ext cx="522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r>
              <a:rPr lang="vi-VN" sz="3200" dirty="0"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897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  <p:bldP spid="38" grpId="0"/>
      <p:bldP spid="21" grpId="0"/>
      <p:bldP spid="8" grpId="0" animBg="1"/>
      <p:bldP spid="10" grpId="0" animBg="1"/>
      <p:bldP spid="11" grpId="0" animBg="1"/>
      <p:bldP spid="2" grpId="0"/>
      <p:bldP spid="1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5789" y="81657"/>
            <a:ext cx="9265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15 trò chơi dân gian tuổi thơ không bao giờ qu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89" y="3726301"/>
            <a:ext cx="2703691" cy="2487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huyết minh và hướng dẫn trò chơi mèo đuổi chuột mầm n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48" y="797467"/>
            <a:ext cx="3545556" cy="2192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rò chơi dân gian tập thể Kéo 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96" y="797467"/>
            <a:ext cx="3545556" cy="2166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in on Cu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17" y="3771965"/>
            <a:ext cx="2760773" cy="2541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A9587D15-BD31-4C04-B800-A6930A5C95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40" y="3726301"/>
            <a:ext cx="3780920" cy="2541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9BB584-F361-4CE6-83D0-94D46B841995}"/>
              </a:ext>
            </a:extLst>
          </p:cNvPr>
          <p:cNvSpPr txBox="1"/>
          <p:nvPr/>
        </p:nvSpPr>
        <p:spPr>
          <a:xfrm>
            <a:off x="2968824" y="3010011"/>
            <a:ext cx="20671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152B18-3595-409B-9177-7F592668984D}"/>
              </a:ext>
            </a:extLst>
          </p:cNvPr>
          <p:cNvSpPr txBox="1"/>
          <p:nvPr/>
        </p:nvSpPr>
        <p:spPr>
          <a:xfrm>
            <a:off x="527628" y="6268881"/>
            <a:ext cx="400237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 chi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chành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3CD0C31-799B-42ED-B737-D4B991760AA0}"/>
              </a:ext>
            </a:extLst>
          </p:cNvPr>
          <p:cNvSpPr txBox="1"/>
          <p:nvPr/>
        </p:nvSpPr>
        <p:spPr>
          <a:xfrm>
            <a:off x="6828967" y="3096345"/>
            <a:ext cx="2947045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đuổi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chuột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EF565F4-3D3B-4861-A69D-4485D323847E}"/>
              </a:ext>
            </a:extLst>
          </p:cNvPr>
          <p:cNvSpPr txBox="1"/>
          <p:nvPr/>
        </p:nvSpPr>
        <p:spPr>
          <a:xfrm>
            <a:off x="4643860" y="6260756"/>
            <a:ext cx="290427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nu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nống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E3371C9-43AA-4D22-85E8-8393C16D2B14}"/>
              </a:ext>
            </a:extLst>
          </p:cNvPr>
          <p:cNvSpPr txBox="1"/>
          <p:nvPr/>
        </p:nvSpPr>
        <p:spPr>
          <a:xfrm>
            <a:off x="8582017" y="6260756"/>
            <a:ext cx="295820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chuyền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95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618843" y="804269"/>
            <a:ext cx="8613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44245" y="1895225"/>
            <a:ext cx="896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nhộn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9AD6A1-3BE6-4AD8-8960-1786124E9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577" y="2986181"/>
            <a:ext cx="5747658" cy="30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6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5 trò chơi dân gian tuổi thơ không bao giờ qu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89" y="3726301"/>
            <a:ext cx="2703691" cy="2487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huyết minh và hướng dẫn trò chơi mèo đuổi chuột mầm n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48" y="797467"/>
            <a:ext cx="3545556" cy="2192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rò chơi dân gian tập thể Kéo 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96" y="797467"/>
            <a:ext cx="3545556" cy="2166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in on Cu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17" y="3771965"/>
            <a:ext cx="2760773" cy="2541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A9587D15-BD31-4C04-B800-A6930A5C95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40" y="3726301"/>
            <a:ext cx="3780920" cy="2541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9BB584-F361-4CE6-83D0-94D46B841995}"/>
              </a:ext>
            </a:extLst>
          </p:cNvPr>
          <p:cNvSpPr txBox="1"/>
          <p:nvPr/>
        </p:nvSpPr>
        <p:spPr>
          <a:xfrm>
            <a:off x="2968824" y="3010011"/>
            <a:ext cx="20671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152B18-3595-409B-9177-7F592668984D}"/>
              </a:ext>
            </a:extLst>
          </p:cNvPr>
          <p:cNvSpPr txBox="1"/>
          <p:nvPr/>
        </p:nvSpPr>
        <p:spPr>
          <a:xfrm>
            <a:off x="527628" y="6268881"/>
            <a:ext cx="400237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 chi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3CD0C31-799B-42ED-B737-D4B991760AA0}"/>
              </a:ext>
            </a:extLst>
          </p:cNvPr>
          <p:cNvSpPr txBox="1"/>
          <p:nvPr/>
        </p:nvSpPr>
        <p:spPr>
          <a:xfrm>
            <a:off x="6828967" y="3096345"/>
            <a:ext cx="2947045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đuổi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chuột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EF565F4-3D3B-4861-A69D-4485D323847E}"/>
              </a:ext>
            </a:extLst>
          </p:cNvPr>
          <p:cNvSpPr txBox="1"/>
          <p:nvPr/>
        </p:nvSpPr>
        <p:spPr>
          <a:xfrm>
            <a:off x="4643860" y="6260756"/>
            <a:ext cx="290427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nu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nống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E3371C9-43AA-4D22-85E8-8393C16D2B14}"/>
              </a:ext>
            </a:extLst>
          </p:cNvPr>
          <p:cNvSpPr txBox="1"/>
          <p:nvPr/>
        </p:nvSpPr>
        <p:spPr>
          <a:xfrm>
            <a:off x="8582017" y="6260756"/>
            <a:ext cx="295820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chuyền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9272" y="110238"/>
            <a:ext cx="8613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669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84218" y="2335813"/>
            <a:ext cx="106201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217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ô li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defTabSz="9217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Búp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338F77-2843-4944-B314-5F85F4444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46" y="4794069"/>
            <a:ext cx="6727371" cy="20639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1076118"/>
            <a:ext cx="4316506" cy="76939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DÒ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96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289441" y="554005"/>
            <a:ext cx="9167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1716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21716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338F77-2843-4944-B314-5F85F4444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29" y="2862329"/>
            <a:ext cx="7991342" cy="399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, doll, toy&#10;&#10;Description automatically generated">
            <a:extLst>
              <a:ext uri="{FF2B5EF4-FFF2-40B4-BE49-F238E27FC236}">
                <a16:creationId xmlns="" xmlns:a16="http://schemas.microsoft.com/office/drawing/2014/main" id="{C597E369-9056-4DD6-BAF8-98EEE1873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76" y="113219"/>
            <a:ext cx="9060155" cy="6744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C2B9C8E-9998-4E1B-96A0-34E3E0FBA272}"/>
              </a:ext>
            </a:extLst>
          </p:cNvPr>
          <p:cNvSpPr txBox="1"/>
          <p:nvPr/>
        </p:nvSpPr>
        <p:spPr>
          <a:xfrm>
            <a:off x="4073247" y="4246206"/>
            <a:ext cx="52878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 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9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134864F-A318-4DF7-9A28-4E5AC7000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26" b="49181"/>
          <a:stretch/>
        </p:blipFill>
        <p:spPr>
          <a:xfrm>
            <a:off x="7177691" y="1905719"/>
            <a:ext cx="5014309" cy="18877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9909" y="966820"/>
            <a:ext cx="11404471" cy="572457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nhộn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N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vèo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núc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nác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dang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đuôi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tránh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101 </a:t>
            </a:r>
            <a:r>
              <a:rPr lang="en-US" sz="22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gian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trẻ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17085" y="430659"/>
            <a:ext cx="11799176" cy="55394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RỒNG RẮN LÊN MÂY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7C3A45F-1446-47DD-B88E-FF8EE2331628}"/>
              </a:ext>
            </a:extLst>
          </p:cNvPr>
          <p:cNvSpPr/>
          <p:nvPr/>
        </p:nvSpPr>
        <p:spPr>
          <a:xfrm>
            <a:off x="727362" y="1076759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4AA70929-1E8E-48FA-AF80-7C309B2819FF}"/>
              </a:ext>
            </a:extLst>
          </p:cNvPr>
          <p:cNvSpPr/>
          <p:nvPr/>
        </p:nvSpPr>
        <p:spPr>
          <a:xfrm>
            <a:off x="727362" y="1912939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2BF5190-038E-423C-92DD-747BBBA0DB59}"/>
              </a:ext>
            </a:extLst>
          </p:cNvPr>
          <p:cNvSpPr/>
          <p:nvPr/>
        </p:nvSpPr>
        <p:spPr>
          <a:xfrm>
            <a:off x="727362" y="4582891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827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82587" y="339470"/>
            <a:ext cx="11243945" cy="8528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người chơi làm thành rồng rắn bằng cách nào?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97894" y="1192275"/>
            <a:ext cx="9201894" cy="10089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11222931" y="6264052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087774" y="6080350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B9AD6A1-3BE6-4AD8-8960-1786124E9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780" y="2084917"/>
            <a:ext cx="6856439" cy="393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22155" y="964741"/>
            <a:ext cx="11243945" cy="8528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48055" y="1199635"/>
            <a:ext cx="11243945" cy="25115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con.</a:t>
            </a:r>
          </a:p>
        </p:txBody>
      </p:sp>
      <p:sp>
        <p:nvSpPr>
          <p:cNvPr id="7" name="Left Arrow 6"/>
          <p:cNvSpPr/>
          <p:nvPr/>
        </p:nvSpPr>
        <p:spPr>
          <a:xfrm flipH="1">
            <a:off x="2213525" y="5778239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24558" y="5646876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16" name="图片 12">
            <a:extLst>
              <a:ext uri="{FF2B5EF4-FFF2-40B4-BE49-F238E27FC236}">
                <a16:creationId xmlns:a16="http://schemas.microsoft.com/office/drawing/2014/main" xmlns="" id="{60FAAAFA-AAEC-4104-B404-2D32E903D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477" y="4435751"/>
            <a:ext cx="1661606" cy="242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0" y="312196"/>
            <a:ext cx="11243945" cy="8528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xảy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đuôi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87192" y="677307"/>
            <a:ext cx="12369709" cy="25115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đuôi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Left Arrow 6"/>
          <p:cNvSpPr/>
          <p:nvPr/>
        </p:nvSpPr>
        <p:spPr>
          <a:xfrm flipH="1">
            <a:off x="2205099" y="5900337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21064" y="5808485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16" name="图片 12">
            <a:extLst>
              <a:ext uri="{FF2B5EF4-FFF2-40B4-BE49-F238E27FC236}">
                <a16:creationId xmlns:a16="http://schemas.microsoft.com/office/drawing/2014/main" xmlns="" id="{8B875048-4E4E-4DE5-8B08-7429E5D81C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0695" y="4435751"/>
            <a:ext cx="1661606" cy="242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8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82587" y="581191"/>
            <a:ext cx="11710675" cy="8528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45086" y="1028631"/>
            <a:ext cx="10052649" cy="18176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uôi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Left Arrow 6"/>
          <p:cNvSpPr/>
          <p:nvPr/>
        </p:nvSpPr>
        <p:spPr>
          <a:xfrm flipH="1">
            <a:off x="2234334" y="5765487"/>
            <a:ext cx="840709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72221" y="5659098"/>
            <a:ext cx="2211583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6" name="图片 12">
            <a:extLst>
              <a:ext uri="{FF2B5EF4-FFF2-40B4-BE49-F238E27FC236}">
                <a16:creationId xmlns:a16="http://schemas.microsoft.com/office/drawing/2014/main" xmlns="" id="{4B53AE1C-7CA4-4859-96A3-D2DD48EEB7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729" y="4353195"/>
            <a:ext cx="1730578" cy="242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6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620865" y="1001348"/>
            <a:ext cx="8503920" cy="8528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* Qua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rút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 flipH="1">
            <a:off x="924303" y="2272937"/>
            <a:ext cx="10144912" cy="2086294"/>
            <a:chOff x="6337300" y="1183375"/>
            <a:chExt cx="4953000" cy="1902723"/>
          </a:xfrm>
        </p:grpSpPr>
        <p:sp>
          <p:nvSpPr>
            <p:cNvPr id="12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989615" y="2522259"/>
            <a:ext cx="10144912" cy="17231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đoàn</a:t>
            </a:r>
            <a:r>
              <a:rPr lang="en-US" sz="3600" noProof="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36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2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xmlns="" id="{A6E418F9-67D9-4844-B909-66018E63D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681" y="1547392"/>
            <a:ext cx="8047258" cy="56336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C4B87D7-6452-4D2C-9E74-22F9A7553ABE}"/>
              </a:ext>
            </a:extLst>
          </p:cNvPr>
          <p:cNvSpPr/>
          <p:nvPr/>
        </p:nvSpPr>
        <p:spPr>
          <a:xfrm>
            <a:off x="3501557" y="207794"/>
            <a:ext cx="554350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LUYỆN</a:t>
            </a:r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6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ĐỌC</a:t>
            </a:r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6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LẠI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3563451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812</Words>
  <Application>Microsoft Office PowerPoint</Application>
  <PresentationFormat>Custom</PresentationFormat>
  <Paragraphs>85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40</cp:revision>
  <dcterms:created xsi:type="dcterms:W3CDTF">2021-07-21T00:06:02Z</dcterms:created>
  <dcterms:modified xsi:type="dcterms:W3CDTF">2023-11-26T03:16:41Z</dcterms:modified>
</cp:coreProperties>
</file>