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3"/>
  </p:notesMasterIdLst>
  <p:handoutMasterIdLst>
    <p:handoutMasterId r:id="rId34"/>
  </p:handoutMasterIdLst>
  <p:sldIdLst>
    <p:sldId id="392" r:id="rId4"/>
    <p:sldId id="393" r:id="rId5"/>
    <p:sldId id="271" r:id="rId6"/>
    <p:sldId id="272" r:id="rId7"/>
    <p:sldId id="405" r:id="rId8"/>
    <p:sldId id="402" r:id="rId9"/>
    <p:sldId id="406" r:id="rId10"/>
    <p:sldId id="317" r:id="rId11"/>
    <p:sldId id="385" r:id="rId12"/>
    <p:sldId id="396" r:id="rId13"/>
    <p:sldId id="407" r:id="rId14"/>
    <p:sldId id="283" r:id="rId15"/>
    <p:sldId id="408" r:id="rId16"/>
    <p:sldId id="409" r:id="rId17"/>
    <p:sldId id="410" r:id="rId18"/>
    <p:sldId id="397" r:id="rId19"/>
    <p:sldId id="412" r:id="rId20"/>
    <p:sldId id="411" r:id="rId21"/>
    <p:sldId id="413" r:id="rId22"/>
    <p:sldId id="275" r:id="rId23"/>
    <p:sldId id="268" r:id="rId24"/>
    <p:sldId id="414" r:id="rId25"/>
    <p:sldId id="319" r:id="rId26"/>
    <p:sldId id="320" r:id="rId27"/>
    <p:sldId id="296" r:id="rId28"/>
    <p:sldId id="322" r:id="rId29"/>
    <p:sldId id="401" r:id="rId30"/>
    <p:sldId id="415" r:id="rId31"/>
    <p:sldId id="314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636" autoAdjust="0"/>
  </p:normalViewPr>
  <p:slideViewPr>
    <p:cSldViewPr snapToGrid="0" showGuides="1">
      <p:cViewPr varScale="1">
        <p:scale>
          <a:sx n="57" d="100"/>
          <a:sy n="57" d="100"/>
        </p:scale>
        <p:origin x="1260" y="66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28/11/2021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3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9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59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701" r:id="rId4"/>
    <p:sldLayoutId id="2147483700" r:id="rId5"/>
    <p:sldLayoutId id="2147483685" r:id="rId6"/>
    <p:sldLayoutId id="214748368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audio" Target="../media/audio1.wav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1470F-0FD7-4BD4-9BAD-A0D4DBFCBAB3}"/>
              </a:ext>
            </a:extLst>
          </p:cNvPr>
          <p:cNvSpPr txBox="1"/>
          <p:nvPr/>
        </p:nvSpPr>
        <p:spPr>
          <a:xfrm>
            <a:off x="4795520" y="1638300"/>
            <a:ext cx="6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bầy</a:t>
            </a:r>
            <a:r>
              <a:rPr lang="en-US" sz="3600" dirty="0"/>
              <a:t> </a:t>
            </a:r>
            <a:r>
              <a:rPr lang="en-US" sz="3600" dirty="0" err="1"/>
              <a:t>ong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:a16="http://schemas.microsoft.com/office/drawing/2014/main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:a16="http://schemas.microsoft.com/office/drawing/2014/main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099807" y="439644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Còng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tay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4" descr="small_nvn_1193884615">
            <a:extLst>
              <a:ext uri="{FF2B5EF4-FFF2-40B4-BE49-F238E27FC236}">
                <a16:creationId xmlns:a16="http://schemas.microsoft.com/office/drawing/2014/main" id="{3E041CDB-0C1E-429A-8657-E872F43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159828"/>
            <a:ext cx="8315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251714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390968"/>
            <a:ext cx="4114800" cy="3890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:a16="http://schemas.microsoft.com/office/drawing/2014/main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:a16="http://schemas.microsoft.com/office/drawing/2014/main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9419520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:a16="http://schemas.microsoft.com/office/drawing/2014/main" id="{195A812D-8E8D-4123-8F61-0D17668F2240}"/>
              </a:ext>
            </a:extLst>
          </p:cNvPr>
          <p:cNvSpPr/>
          <p:nvPr/>
        </p:nvSpPr>
        <p:spPr>
          <a:xfrm>
            <a:off x="823" y="261626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:a16="http://schemas.microsoft.com/office/drawing/2014/main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:a16="http://schemas.microsoft.com/office/drawing/2014/main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20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778" y="810577"/>
            <a:ext cx="2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NỘI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528" y="1690062"/>
            <a:ext cx="8243248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1)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T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r¸ch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nhiÖm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b¶o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vÖ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rõng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lµ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cña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ai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: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A.  </a:t>
            </a:r>
            <a:r>
              <a:rPr lang="en-US" sz="4000" b="1" i="1" dirty="0" err="1" smtClean="0">
                <a:solidFill>
                  <a:srgbClr val="000099"/>
                </a:solidFill>
                <a:latin typeface=".VnTime" pitchFamily="34" charset="0"/>
              </a:rPr>
              <a:t>Ng­ưêi</a:t>
            </a:r>
            <a:r>
              <a:rPr lang="en-US" sz="4000" b="1" i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lín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Thanh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niªn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KiÓm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l©m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c«ng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an.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D.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TÊt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c¶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mäi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.VnTime" pitchFamily="34" charset="0"/>
              </a:rPr>
              <a:t>ng­ưêi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800000"/>
                </a:solidFill>
              </a:rPr>
              <a:t>Trò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</a:rPr>
              <a:t>chơi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: </a:t>
            </a:r>
            <a:r>
              <a:rPr lang="en-US" sz="3200" b="1" i="1" dirty="0">
                <a:solidFill>
                  <a:srgbClr val="800000"/>
                </a:solidFill>
              </a:rPr>
              <a:t>Ai </a:t>
            </a:r>
            <a:r>
              <a:rPr lang="en-US" sz="3200" b="1" i="1" dirty="0" err="1">
                <a:solidFill>
                  <a:srgbClr val="800000"/>
                </a:solidFill>
              </a:rPr>
              <a:t>đáng</a:t>
            </a:r>
            <a:r>
              <a:rPr lang="en-US" sz="3200" b="1" i="1" dirty="0">
                <a:solidFill>
                  <a:srgbClr val="800000"/>
                </a:solidFill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</a:rPr>
              <a:t>khen</a:t>
            </a:r>
            <a:endParaRPr lang="en-US" sz="3200" b="1" i="1" u="sng" dirty="0">
              <a:solidFill>
                <a:srgbClr val="800000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:a16="http://schemas.microsoft.com/office/drawing/2014/main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:a16="http://schemas.microsoft.com/office/drawing/2014/main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:a16="http://schemas.microsoft.com/office/drawing/2014/main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:a16="http://schemas.microsoft.com/office/drawing/2014/main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:a16="http://schemas.microsoft.com/office/drawing/2014/main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:a16="http://schemas.microsoft.com/office/drawing/2014/main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:a16="http://schemas.microsoft.com/office/drawing/2014/main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:a16="http://schemas.microsoft.com/office/drawing/2014/main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:a16="http://schemas.microsoft.com/office/drawing/2014/main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:a16="http://schemas.microsoft.com/office/drawing/2014/main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:a16="http://schemas.microsoft.com/office/drawing/2014/main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:a16="http://schemas.microsoft.com/office/drawing/2014/main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:a16="http://schemas.microsoft.com/office/drawing/2014/main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:a16="http://schemas.microsoft.com/office/drawing/2014/main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:a16="http://schemas.microsoft.com/office/drawing/2014/main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:a16="http://schemas.microsoft.com/office/drawing/2014/main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:a16="http://schemas.microsoft.com/office/drawing/2014/main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:a16="http://schemas.microsoft.com/office/drawing/2014/main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:a16="http://schemas.microsoft.com/office/drawing/2014/main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8495268" cy="28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453570" y="1948350"/>
            <a:ext cx="32610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Mục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tiêu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          </a:t>
            </a:r>
            <a:r>
              <a:rPr lang="en-US" altLang="en-US" sz="2800" b="1" u="sng" dirty="0">
                <a:latin typeface="Arial" panose="020B0604020202020204" pitchFamily="34" charset="0"/>
              </a:rPr>
              <a:t>Chia </a:t>
            </a:r>
            <a:r>
              <a:rPr lang="en-US" altLang="en-US" sz="2800" b="1" u="sng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:</a:t>
            </a:r>
            <a:endParaRPr lang="en-US" altLang="en-US" sz="2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1: Ba </a:t>
            </a:r>
            <a:r>
              <a:rPr lang="en-US" altLang="en-US" sz="2800" b="1" dirty="0" err="1"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</a:rPr>
              <a:t> … ra </a:t>
            </a:r>
            <a:r>
              <a:rPr lang="en-US" altLang="en-US" sz="2800" b="1" dirty="0" err="1">
                <a:latin typeface="Arial" panose="020B0604020202020204" pitchFamily="34" charset="0"/>
              </a:rPr>
              <a:t>bìa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rừng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chưa</a:t>
            </a:r>
            <a:r>
              <a:rPr lang="en-US" altLang="en-US" sz="2800" b="1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2: Qua </a:t>
            </a:r>
            <a:r>
              <a:rPr lang="en-US" altLang="en-US" sz="2800" b="1" dirty="0" err="1">
                <a:latin typeface="Arial" panose="020B0604020202020204" pitchFamily="34" charset="0"/>
              </a:rPr>
              <a:t>khe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lá</a:t>
            </a:r>
            <a:r>
              <a:rPr lang="en-US" altLang="en-US" sz="2800" b="1" dirty="0">
                <a:latin typeface="Arial" panose="020B0604020202020204" pitchFamily="34" charset="0"/>
              </a:rPr>
              <a:t> … </a:t>
            </a:r>
            <a:r>
              <a:rPr lang="en-US" altLang="en-US" sz="2800" b="1" dirty="0" err="1">
                <a:latin typeface="Arial" panose="020B0604020202020204" pitchFamily="34" charset="0"/>
              </a:rPr>
              <a:t>thu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gỗ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3: </a:t>
            </a:r>
            <a:r>
              <a:rPr lang="en-US" altLang="en-US" sz="2800" b="1" dirty="0" err="1">
                <a:latin typeface="Arial" panose="020B0604020202020204" pitchFamily="34" charset="0"/>
              </a:rPr>
              <a:t>Phần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còn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864428" y="20320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FC6FF5-6A44-485F-A87D-943C8F06E1D1}"/>
              </a:ext>
            </a:extLst>
          </p:cNvPr>
          <p:cNvSpPr txBox="1"/>
          <p:nvPr/>
        </p:nvSpPr>
        <p:spPr>
          <a:xfrm>
            <a:off x="1270000" y="1510715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ngư­ời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"Hai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A03666-CCA5-4E6F-A42A-6D3A63FBB69C}"/>
              </a:ext>
            </a:extLst>
          </p:cNvPr>
          <p:cNvCxnSpPr/>
          <p:nvPr/>
        </p:nvCxnSpPr>
        <p:spPr>
          <a:xfrm flipH="1">
            <a:off x="798939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7B22E69-9D85-4A34-88BC-B7CF781F85CC}"/>
              </a:ext>
            </a:extLst>
          </p:cNvPr>
          <p:cNvCxnSpPr/>
          <p:nvPr/>
        </p:nvCxnSpPr>
        <p:spPr>
          <a:xfrm flipH="1">
            <a:off x="968611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A331615-BB46-4403-A5A5-318340176E87}"/>
              </a:ext>
            </a:extLst>
          </p:cNvPr>
          <p:cNvCxnSpPr/>
          <p:nvPr/>
        </p:nvCxnSpPr>
        <p:spPr>
          <a:xfrm flipH="1">
            <a:off x="1801227" y="1926213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797242-552B-47DF-AA76-3C7D82144950}"/>
              </a:ext>
            </a:extLst>
          </p:cNvPr>
          <p:cNvCxnSpPr/>
          <p:nvPr/>
        </p:nvCxnSpPr>
        <p:spPr>
          <a:xfrm flipH="1">
            <a:off x="6292670" y="1960182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308759-9AC7-4C0B-8971-F760ADF0F488}"/>
              </a:ext>
            </a:extLst>
          </p:cNvPr>
          <p:cNvCxnSpPr/>
          <p:nvPr/>
        </p:nvCxnSpPr>
        <p:spPr>
          <a:xfrm flipH="1">
            <a:off x="6248402" y="1958871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:a16="http://schemas.microsoft.com/office/drawing/2014/main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83893735"/>
</p:tagLst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1933</Words>
  <Application>Microsoft Office PowerPoint</Application>
  <PresentationFormat>Widescreen</PresentationFormat>
  <Paragraphs>136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맑은 고딕</vt:lpstr>
      <vt:lpstr>微软雅黑</vt:lpstr>
      <vt:lpstr>.VnTime</vt:lpstr>
      <vt:lpstr>.VnTimeH</vt:lpstr>
      <vt:lpstr>Arial</vt:lpstr>
      <vt:lpstr>Arial Unicode MS</vt:lpstr>
      <vt:lpstr>Calibri</vt:lpstr>
      <vt:lpstr>Calibri Light</vt:lpstr>
      <vt:lpstr>等线</vt:lpstr>
      <vt:lpstr>Gungsuh</vt:lpstr>
      <vt:lpstr>HP001 5Ha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129</cp:revision>
  <dcterms:created xsi:type="dcterms:W3CDTF">2019-01-14T06:35:35Z</dcterms:created>
  <dcterms:modified xsi:type="dcterms:W3CDTF">2021-11-28T12:54:47Z</dcterms:modified>
</cp:coreProperties>
</file>