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777FC-9FEC-4A0A-970F-CCAF23E4EA5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D13F9-A41D-4EB4-9A9A-9228AEFCE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3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7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63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45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82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3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3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2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5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3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6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612C7-B716-4653-9EA0-99FEB51600A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CBD7E-FF6A-4152-A6CE-50FE0EDE2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0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590842" y="2281645"/>
            <a:ext cx="791950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905568" y="2593106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sắp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ngăn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nắp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8954"/>
            <a:ext cx="9024048" cy="121569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3400" b="1" i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0399"/>
            <a:ext cx="957492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774" y="1142041"/>
            <a:ext cx="958568" cy="1184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4643" l="207" r="99586">
                        <a14:foregroundMark x1="8696" y1="45000" x2="18841" y2="62857"/>
                        <a14:foregroundMark x1="22567" y1="27500" x2="38716" y2="56786"/>
                        <a14:foregroundMark x1="6211" y1="51786" x2="18012" y2="75000"/>
                        <a14:foregroundMark x1="15528" y1="42857" x2="18012" y2="61071"/>
                        <a14:foregroundMark x1="25052" y1="60357" x2="37267" y2="71786"/>
                        <a14:foregroundMark x1="48033" y1="40357" x2="63147" y2="57857"/>
                        <a14:foregroundMark x1="45135" y1="33571" x2="47826" y2="42500"/>
                        <a14:foregroundMark x1="63561" y1="25357" x2="69151" y2="37857"/>
                        <a14:foregroundMark x1="39752" y1="67857" x2="41822" y2="77143"/>
                        <a14:foregroundMark x1="4969" y1="54286" x2="7453" y2="63214"/>
                        <a14:foregroundMark x1="55280" y1="30357" x2="55280" y2="39643"/>
                        <a14:foregroundMark x1="56729" y1="28929" x2="60041" y2="32857"/>
                        <a14:foregroundMark x1="44306" y1="29643" x2="53830" y2="38571"/>
                        <a14:foregroundMark x1="48447" y1="75714" x2="90890" y2="69643"/>
                        <a14:foregroundMark x1="35611" y1="73929" x2="76190" y2="90000"/>
                        <a14:foregroundMark x1="92547" y1="60714" x2="93375" y2="76071"/>
                        <a14:foregroundMark x1="71843" y1="76429" x2="75983" y2="86429"/>
                        <a14:foregroundMark x1="90476" y1="57857" x2="92547" y2="74286"/>
                        <a14:foregroundMark x1="35197" y1="73929" x2="56729" y2="86429"/>
                        <a14:foregroundMark x1="25880" y1="12857" x2="39545" y2="24286"/>
                        <a14:foregroundMark x1="19669" y1="17857" x2="28571" y2="38929"/>
                        <a14:foregroundMark x1="4348" y1="42857" x2="13665" y2="76429"/>
                        <a14:foregroundMark x1="18012" y1="65714" x2="21946" y2="73214"/>
                        <a14:backgroundMark x1="35404" y1="97143" x2="66253" y2="95000"/>
                        <a14:backgroundMark x1="66460" y1="97143" x2="99172" y2="97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200" y="3573102"/>
            <a:ext cx="5011634" cy="36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7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0846" y="1371600"/>
            <a:ext cx="3472106" cy="3593047"/>
            <a:chOff x="-147795" y="2360883"/>
            <a:chExt cx="4629475" cy="26037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28" b="89474" l="9135" r="9663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47795" y="2421193"/>
              <a:ext cx="2471263" cy="248314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19" b="89815" l="3941" r="891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4626" y="2360883"/>
              <a:ext cx="2447054" cy="2603763"/>
            </a:xfrm>
            <a:prstGeom prst="rect">
              <a:avLst/>
            </a:prstGeom>
          </p:spPr>
        </p:pic>
      </p:grpSp>
      <p:sp>
        <p:nvSpPr>
          <p:cNvPr id="16" name="Rounded Rectangle 15"/>
          <p:cNvSpPr/>
          <p:nvPr/>
        </p:nvSpPr>
        <p:spPr>
          <a:xfrm>
            <a:off x="254014" y="4680075"/>
            <a:ext cx="2529099" cy="2009061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giặt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giỏ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túi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942850" y="4680075"/>
            <a:ext cx="2998977" cy="200906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303" y="1696695"/>
            <a:ext cx="2148133" cy="2864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8333" y1="33056" x2="31389" y2="43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0583" y="1371600"/>
            <a:ext cx="2918537" cy="389138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060143" y="4680075"/>
            <a:ext cx="2998977" cy="2009061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44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990600"/>
            <a:ext cx="7924800" cy="282630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đạc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luôn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sạch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sẽ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lâu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dễ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sắp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đạc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962400"/>
            <a:ext cx="4755628" cy="28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9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838200" y="2133600"/>
            <a:ext cx="6707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06" y="2362200"/>
            <a:ext cx="8251396" cy="4451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5FD4A6-043E-F7D1-2AD5-481B504CB46E}"/>
              </a:ext>
            </a:extLst>
          </p:cNvPr>
          <p:cNvSpPr txBox="1"/>
          <p:nvPr/>
        </p:nvSpPr>
        <p:spPr>
          <a:xfrm>
            <a:off x="220714" y="31876"/>
            <a:ext cx="892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0715" y="679694"/>
            <a:ext cx="8729326" cy="756455"/>
            <a:chOff x="-320603" y="306365"/>
            <a:chExt cx="11639099" cy="1271205"/>
          </a:xfrm>
          <a:noFill/>
        </p:grpSpPr>
        <p:sp>
          <p:nvSpPr>
            <p:cNvPr id="19" name="Rounded Rectangle 18"/>
            <p:cNvSpPr/>
            <p:nvPr/>
          </p:nvSpPr>
          <p:spPr>
            <a:xfrm>
              <a:off x="-320603" y="306365"/>
              <a:ext cx="11288114" cy="127120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-250522" y="419688"/>
              <a:ext cx="11569018" cy="87925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-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Sắp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xếp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lại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sách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vở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quần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áo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mũ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, ...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ở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6" y="1670849"/>
            <a:ext cx="756880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458" y="912445"/>
            <a:ext cx="991529" cy="175521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44261" y="1700619"/>
            <a:ext cx="6633309" cy="835406"/>
            <a:chOff x="1450846" y="1577803"/>
            <a:chExt cx="8844412" cy="83540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1450846" y="1891967"/>
              <a:ext cx="8823502" cy="52124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50846" y="1577803"/>
              <a:ext cx="8844412" cy="578882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-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Sắp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xếp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đồ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dùng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chung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48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4" y="1706471"/>
            <a:ext cx="4890636" cy="48467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1" y="136156"/>
            <a:ext cx="82296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 Chia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gàng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nắp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339" y="987068"/>
            <a:ext cx="756880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694" y="959667"/>
            <a:ext cx="843745" cy="14936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05400" y="1295400"/>
            <a:ext cx="3424130" cy="4789545"/>
            <a:chOff x="6302469" y="1196961"/>
            <a:chExt cx="4787180" cy="55411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2469" y="1196961"/>
              <a:ext cx="4787180" cy="554110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515535" y="3224574"/>
              <a:ext cx="3728658" cy="2599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Em cảm thấy rất vui vì mình đã tự giác làm được các công việc cá nhân.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5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0" y="1371600"/>
            <a:ext cx="8770395" cy="33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9161599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9161598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70" y="-1"/>
            <a:ext cx="6056947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5784262" y="637820"/>
            <a:ext cx="590418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72" y="-49981"/>
            <a:ext cx="5348986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2" y="3266558"/>
            <a:ext cx="571568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13" y="2334639"/>
            <a:ext cx="1333328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07" y="165187"/>
            <a:ext cx="687533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7"/>
            <a:ext cx="9159741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8" y="5033631"/>
            <a:ext cx="1512860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>
            <a:fillRect/>
          </a:stretch>
        </p:blipFill>
        <p:spPr>
          <a:xfrm>
            <a:off x="3032242" y="3694001"/>
            <a:ext cx="3550043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11" y="3308885"/>
            <a:ext cx="88935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87" y="3171862"/>
            <a:ext cx="752441" cy="15407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72624" y="1100133"/>
            <a:ext cx="416088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8"/>
            <a:ext cx="3751660" cy="1549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124200" y="275264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41" y="865909"/>
            <a:ext cx="8677941" cy="4604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45" y="4818562"/>
            <a:ext cx="2097645" cy="191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40147"/>
            <a:ext cx="2877111" cy="47221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1727" y="4074051"/>
            <a:ext cx="2054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</a:p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ĐÂU?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152400" y="38045"/>
            <a:ext cx="787309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0"/>
          <p:cNvSpPr/>
          <p:nvPr/>
        </p:nvSpPr>
        <p:spPr>
          <a:xfrm>
            <a:off x="2286000" y="250217"/>
            <a:ext cx="3200400" cy="15323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800" i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158" y="4499077"/>
            <a:ext cx="2017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38800" y="250217"/>
            <a:ext cx="3352799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ngồi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800" i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55026" y="2314214"/>
            <a:ext cx="4971209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khoác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”.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mắc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400" i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18" b="93529" l="7941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0653" y="3217372"/>
            <a:ext cx="3009524" cy="364062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057400" y="1676401"/>
            <a:ext cx="7323921" cy="5029200"/>
            <a:chOff x="3145366" y="2165496"/>
            <a:chExt cx="9363061" cy="37696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45366" y="2953407"/>
              <a:ext cx="3279932" cy="29817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27167" y="3864325"/>
              <a:ext cx="3101688" cy="19174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281" b="90000" l="375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9455" y="2165496"/>
              <a:ext cx="3748972" cy="3748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1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1" grpId="0" animBg="1"/>
      <p:bldP spid="13" grpId="0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822987"/>
            <a:ext cx="9601200" cy="426672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209800" y="2286000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ở”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3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8"/>
            <a:ext cx="3751660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850" y="782321"/>
            <a:ext cx="5594985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4C81E6-1FEA-7716-965B-D67EAD038C05}"/>
              </a:ext>
            </a:extLst>
          </p:cNvPr>
          <p:cNvSpPr txBox="1"/>
          <p:nvPr/>
        </p:nvSpPr>
        <p:spPr>
          <a:xfrm>
            <a:off x="2022998" y="3301424"/>
            <a:ext cx="50926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9801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5FD4A6-043E-F7D1-2AD5-481B504CB46E}"/>
              </a:ext>
            </a:extLst>
          </p:cNvPr>
          <p:cNvSpPr txBox="1"/>
          <p:nvPr/>
        </p:nvSpPr>
        <p:spPr>
          <a:xfrm>
            <a:off x="139340" y="152400"/>
            <a:ext cx="8125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Biểu diễn tiểu phẩm tương tác Chỗ ở của đồ đạc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1" y="1723722"/>
            <a:ext cx="5627154" cy="4839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7" name="Group 16"/>
          <p:cNvGrpSpPr/>
          <p:nvPr/>
        </p:nvGrpSpPr>
        <p:grpSpPr>
          <a:xfrm>
            <a:off x="174813" y="684630"/>
            <a:ext cx="8796441" cy="830997"/>
            <a:chOff x="3044839" y="1429990"/>
            <a:chExt cx="8017855" cy="962216"/>
          </a:xfrm>
        </p:grpSpPr>
        <p:sp>
          <p:nvSpPr>
            <p:cNvPr id="15" name="Rounded Rectangle 14"/>
            <p:cNvSpPr/>
            <p:nvPr/>
          </p:nvSpPr>
          <p:spPr>
            <a:xfrm>
              <a:off x="3044839" y="1494162"/>
              <a:ext cx="7972959" cy="8195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73766" y="1429990"/>
              <a:ext cx="7988928" cy="962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-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Sắm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vai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nhân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vật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đồ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dùng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bạn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nhỏ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–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chủ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nhân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căn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phòng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tranh</a:t>
              </a:r>
              <a:r>
                <a:rPr lang="en-US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867400" y="1723722"/>
            <a:ext cx="3103854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sz="3200" b="1" i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52374" y="4776537"/>
            <a:ext cx="563555" cy="11309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724883" y="5534527"/>
            <a:ext cx="742171" cy="9865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60473" y="5851649"/>
            <a:ext cx="685801" cy="7579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225871" y="3308069"/>
            <a:ext cx="938463" cy="8542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202102" y="5678513"/>
            <a:ext cx="857250" cy="842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02721" y="5005138"/>
            <a:ext cx="1218025" cy="966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520746" y="4075153"/>
            <a:ext cx="1695540" cy="12272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238204" y="5197642"/>
            <a:ext cx="563555" cy="654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867400" y="3598898"/>
            <a:ext cx="3054598" cy="28263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(5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51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1" y="381001"/>
            <a:ext cx="5452610" cy="1075602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562601" y="1576629"/>
            <a:ext cx="3474317" cy="34392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Ví dụ sắm vai nhân vật là đôi giày, em sẽ thốt lên:</a:t>
            </a:r>
          </a:p>
          <a:p>
            <a:pPr algn="just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“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Cậu chủ bỏ lăn lóc mình ở đây cả ng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ày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rồi không chịu để mình vào tủ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”.</a:t>
            </a:r>
            <a:endParaRPr lang="vi-VN" sz="2800" i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62601" y="2421969"/>
            <a:ext cx="3474317" cy="14642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sắm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vai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biểu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diễn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4000" i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13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392127"/>
            <a:ext cx="8534400" cy="979473"/>
            <a:chOff x="2552541" y="1043315"/>
            <a:chExt cx="7779008" cy="1134138"/>
          </a:xfrm>
        </p:grpSpPr>
        <p:sp>
          <p:nvSpPr>
            <p:cNvPr id="8" name="Rounded Rectangle 7"/>
            <p:cNvSpPr/>
            <p:nvPr/>
          </p:nvSpPr>
          <p:spPr>
            <a:xfrm>
              <a:off x="2552541" y="1065107"/>
              <a:ext cx="7779008" cy="111234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91452" y="1043315"/>
              <a:ext cx="7501186" cy="962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24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- Thảo luận để đưa ra các phương án sắp xếp đồ đạc đúng chỗ và sử dụng các vật dụng giúp em sống ngăn nắp</a:t>
              </a:r>
              <a:r>
                <a:rPr lang="vi-VN" sz="24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8382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0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2178278"/>
            <a:ext cx="2242840" cy="2796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498" y="2330933"/>
            <a:ext cx="1924645" cy="264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001" y="2072941"/>
            <a:ext cx="1785587" cy="268601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6201" y="4985115"/>
            <a:ext cx="2527963" cy="1872853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79089" y="2330932"/>
            <a:ext cx="3519212" cy="4322724"/>
            <a:chOff x="3775383" y="2231774"/>
            <a:chExt cx="4692283" cy="43227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5383" y="2231774"/>
              <a:ext cx="2440992" cy="2641884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3975876" y="5022164"/>
              <a:ext cx="4491790" cy="1532334"/>
            </a:xfrm>
            <a:prstGeom prst="round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Quần</a:t>
              </a:r>
              <a:r>
                <a: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treo</a:t>
              </a:r>
              <a:r>
                <a: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móc</a:t>
              </a:r>
              <a:r>
                <a: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gập</a:t>
              </a:r>
              <a:r>
                <a: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cất</a:t>
              </a:r>
              <a:r>
                <a: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tủ</a:t>
              </a:r>
              <a:r>
                <a: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345598" y="4882959"/>
            <a:ext cx="2653580" cy="2009061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36413" y="1830474"/>
            <a:ext cx="4668961" cy="5448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240322" y="1190774"/>
            <a:ext cx="4661145" cy="5448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240322" y="533400"/>
            <a:ext cx="4661145" cy="5448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69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462</Words>
  <Application>Microsoft Office PowerPoint</Application>
  <PresentationFormat>On-screen Show (4:3)</PresentationFormat>
  <Paragraphs>42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16</cp:revision>
  <dcterms:created xsi:type="dcterms:W3CDTF">2022-11-29T05:46:34Z</dcterms:created>
  <dcterms:modified xsi:type="dcterms:W3CDTF">2022-11-29T06:03:24Z</dcterms:modified>
</cp:coreProperties>
</file>