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51" r:id="rId2"/>
    <p:sldId id="312" r:id="rId3"/>
    <p:sldId id="321" r:id="rId4"/>
    <p:sldId id="341" r:id="rId5"/>
    <p:sldId id="342" r:id="rId6"/>
    <p:sldId id="343" r:id="rId7"/>
    <p:sldId id="317" r:id="rId8"/>
    <p:sldId id="323" r:id="rId9"/>
    <p:sldId id="325" r:id="rId10"/>
    <p:sldId id="338" r:id="rId11"/>
    <p:sldId id="344" r:id="rId12"/>
    <p:sldId id="345" r:id="rId13"/>
    <p:sldId id="346" r:id="rId14"/>
    <p:sldId id="347" r:id="rId15"/>
    <p:sldId id="348" r:id="rId16"/>
    <p:sldId id="349" r:id="rId17"/>
    <p:sldId id="339" r:id="rId18"/>
    <p:sldId id="290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6E6DA-2ECF-4942-8A7B-2F5F1146DE9D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DD157-1E2F-4BDA-BC66-DAA206D8784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383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9" name="Google Shape;4599;gcb9134757b_17_30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0" name="Google Shape;4600;gcb9134757b_17_306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AB7E84-13C9-8E10-B06C-795706674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E874642-4B08-D52C-FD0A-2401866A5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6B1C9D-04CF-92E9-10C8-2D4DB9E51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245F-383C-4106-88E3-2074BE947D0D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D2166E-947F-4F2F-28E4-CA9286C5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9C6AAD-B561-5C82-4BFF-767AE0A19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3E2-24C5-452B-B458-C37E28D0D7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423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2D7BEF-75E7-F0DF-59DD-75A6087BF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F6B7D4-54E7-953D-F44A-AA0247CEA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908C96-0D9D-5DB1-ABF5-4A0C317B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245F-383C-4106-88E3-2074BE947D0D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7AF472-D3D9-670F-5EA8-8177E4DDD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46478C-4C26-78D6-8A0F-384FEC3CD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3E2-24C5-452B-B458-C37E28D0D7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915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9EA6DB9-40A1-AA53-9930-4FBF801AC3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937D760-5137-54B0-4A4F-87B02C723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BAAC27-5E55-AB52-5CB3-09FF868C3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245F-383C-4106-88E3-2074BE947D0D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00EE12-007C-B9AE-FE03-9DDCECF63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C428A7-DAE6-DAD6-2599-3BC97814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3E2-24C5-452B-B458-C37E28D0D7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4939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986833" y="2867800"/>
            <a:ext cx="510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6435516" flipH="1">
            <a:off x="-993965" y="-1215965"/>
            <a:ext cx="2912852" cy="2795513"/>
            <a:chOff x="2054181" y="1682500"/>
            <a:chExt cx="557500" cy="535042"/>
          </a:xfrm>
        </p:grpSpPr>
        <p:sp>
          <p:nvSpPr>
            <p:cNvPr id="97" name="Google Shape;97;p3"/>
            <p:cNvSpPr/>
            <p:nvPr/>
          </p:nvSpPr>
          <p:spPr>
            <a:xfrm>
              <a:off x="2054181" y="1734892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3"/>
          <p:cNvSpPr/>
          <p:nvPr/>
        </p:nvSpPr>
        <p:spPr>
          <a:xfrm flipH="1">
            <a:off x="773106" y="1968767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3"/>
          <p:cNvSpPr/>
          <p:nvPr/>
        </p:nvSpPr>
        <p:spPr>
          <a:xfrm flipH="1">
            <a:off x="2354674" y="24252"/>
            <a:ext cx="309865" cy="315097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" name="Google Shape;101;p3"/>
          <p:cNvGrpSpPr/>
          <p:nvPr/>
        </p:nvGrpSpPr>
        <p:grpSpPr>
          <a:xfrm flipH="1">
            <a:off x="-1065967" y="408473"/>
            <a:ext cx="1946233" cy="2792905"/>
            <a:chOff x="8328491" y="505017"/>
            <a:chExt cx="1459675" cy="2094679"/>
          </a:xfrm>
        </p:grpSpPr>
        <p:grpSp>
          <p:nvGrpSpPr>
            <p:cNvPr id="102" name="Google Shape;102;p3"/>
            <p:cNvGrpSpPr/>
            <p:nvPr/>
          </p:nvGrpSpPr>
          <p:grpSpPr>
            <a:xfrm>
              <a:off x="8328491" y="2037929"/>
              <a:ext cx="580943" cy="561766"/>
              <a:chOff x="8328491" y="2037929"/>
              <a:chExt cx="580943" cy="561766"/>
            </a:xfrm>
          </p:grpSpPr>
          <p:sp>
            <p:nvSpPr>
              <p:cNvPr id="103" name="Google Shape;103;p3"/>
              <p:cNvSpPr/>
              <p:nvPr/>
            </p:nvSpPr>
            <p:spPr>
              <a:xfrm rot="1978064">
                <a:off x="8396332" y="2128457"/>
                <a:ext cx="445374" cy="380712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933" extrusionOk="0">
                    <a:moveTo>
                      <a:pt x="3465" y="0"/>
                    </a:moveTo>
                    <a:cubicBezTo>
                      <a:pt x="2561" y="0"/>
                      <a:pt x="2644" y="1918"/>
                      <a:pt x="2644" y="1918"/>
                    </a:cubicBezTo>
                    <a:cubicBezTo>
                      <a:pt x="2644" y="1918"/>
                      <a:pt x="1691" y="910"/>
                      <a:pt x="1051" y="910"/>
                    </a:cubicBezTo>
                    <a:cubicBezTo>
                      <a:pt x="902" y="910"/>
                      <a:pt x="770" y="964"/>
                      <a:pt x="671" y="1098"/>
                    </a:cubicBezTo>
                    <a:cubicBezTo>
                      <a:pt x="0" y="1996"/>
                      <a:pt x="2711" y="3932"/>
                      <a:pt x="3431" y="3932"/>
                    </a:cubicBezTo>
                    <a:cubicBezTo>
                      <a:pt x="3465" y="3932"/>
                      <a:pt x="3495" y="3928"/>
                      <a:pt x="3520" y="3919"/>
                    </a:cubicBezTo>
                    <a:cubicBezTo>
                      <a:pt x="4110" y="3698"/>
                      <a:pt x="4601" y="138"/>
                      <a:pt x="3548" y="6"/>
                    </a:cubicBezTo>
                    <a:cubicBezTo>
                      <a:pt x="3519" y="2"/>
                      <a:pt x="349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 rot="1978064">
                <a:off x="8377767" y="2190279"/>
                <a:ext cx="376550" cy="292528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022" extrusionOk="0">
                    <a:moveTo>
                      <a:pt x="1050" y="1"/>
                    </a:moveTo>
                    <a:cubicBezTo>
                      <a:pt x="902" y="1"/>
                      <a:pt x="770" y="56"/>
                      <a:pt x="671" y="187"/>
                    </a:cubicBezTo>
                    <a:cubicBezTo>
                      <a:pt x="0" y="1088"/>
                      <a:pt x="2707" y="3021"/>
                      <a:pt x="3427" y="3021"/>
                    </a:cubicBezTo>
                    <a:cubicBezTo>
                      <a:pt x="3461" y="3021"/>
                      <a:pt x="3491" y="3017"/>
                      <a:pt x="3516" y="3008"/>
                    </a:cubicBezTo>
                    <a:cubicBezTo>
                      <a:pt x="3652" y="2956"/>
                      <a:pt x="3777" y="2735"/>
                      <a:pt x="3889" y="2425"/>
                    </a:cubicBezTo>
                    <a:cubicBezTo>
                      <a:pt x="3733" y="2345"/>
                      <a:pt x="3576" y="2248"/>
                      <a:pt x="3427" y="2152"/>
                    </a:cubicBezTo>
                    <a:cubicBezTo>
                      <a:pt x="2564" y="1594"/>
                      <a:pt x="1840" y="870"/>
                      <a:pt x="1266" y="35"/>
                    </a:cubicBezTo>
                    <a:cubicBezTo>
                      <a:pt x="1192" y="13"/>
                      <a:pt x="1119" y="1"/>
                      <a:pt x="1050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5" name="Google Shape;105;p3"/>
            <p:cNvGrpSpPr/>
            <p:nvPr/>
          </p:nvGrpSpPr>
          <p:grpSpPr>
            <a:xfrm rot="-5889459" flipH="1">
              <a:off x="8298512" y="743391"/>
              <a:ext cx="1545354" cy="1227090"/>
              <a:chOff x="6766920" y="-660615"/>
              <a:chExt cx="1545325" cy="1227067"/>
            </a:xfrm>
          </p:grpSpPr>
          <p:grpSp>
            <p:nvGrpSpPr>
              <p:cNvPr id="106" name="Google Shape;106;p3"/>
              <p:cNvGrpSpPr/>
              <p:nvPr/>
            </p:nvGrpSpPr>
            <p:grpSpPr>
              <a:xfrm rot="-1338283">
                <a:off x="6766019" y="229092"/>
                <a:ext cx="900924" cy="172863"/>
                <a:chOff x="3564648" y="628675"/>
                <a:chExt cx="901001" cy="172878"/>
              </a:xfrm>
            </p:grpSpPr>
            <p:sp>
              <p:nvSpPr>
                <p:cNvPr id="107" name="Google Shape;107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9" name="Google Shape;109;p3"/>
              <p:cNvGrpSpPr/>
              <p:nvPr/>
            </p:nvGrpSpPr>
            <p:grpSpPr>
              <a:xfrm rot="8478049">
                <a:off x="7456155" y="-397939"/>
                <a:ext cx="900955" cy="172869"/>
                <a:chOff x="3564648" y="628675"/>
                <a:chExt cx="901001" cy="172878"/>
              </a:xfrm>
            </p:grpSpPr>
            <p:sp>
              <p:nvSpPr>
                <p:cNvPr id="110" name="Google Shape;110;p3"/>
                <p:cNvSpPr/>
                <p:nvPr/>
              </p:nvSpPr>
              <p:spPr>
                <a:xfrm>
                  <a:off x="3564648" y="647688"/>
                  <a:ext cx="32631" cy="26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193" extrusionOk="0">
                      <a:moveTo>
                        <a:pt x="73" y="0"/>
                      </a:moveTo>
                      <a:cubicBezTo>
                        <a:pt x="53" y="0"/>
                        <a:pt x="33" y="10"/>
                        <a:pt x="21" y="28"/>
                      </a:cubicBezTo>
                      <a:cubicBezTo>
                        <a:pt x="0" y="52"/>
                        <a:pt x="4" y="92"/>
                        <a:pt x="33" y="112"/>
                      </a:cubicBezTo>
                      <a:cubicBezTo>
                        <a:pt x="33" y="112"/>
                        <a:pt x="69" y="140"/>
                        <a:pt x="141" y="184"/>
                      </a:cubicBezTo>
                      <a:cubicBezTo>
                        <a:pt x="149" y="188"/>
                        <a:pt x="165" y="192"/>
                        <a:pt x="173" y="192"/>
                      </a:cubicBezTo>
                      <a:cubicBezTo>
                        <a:pt x="193" y="192"/>
                        <a:pt x="213" y="184"/>
                        <a:pt x="225" y="168"/>
                      </a:cubicBezTo>
                      <a:cubicBezTo>
                        <a:pt x="241" y="144"/>
                        <a:pt x="233" y="104"/>
                        <a:pt x="205" y="84"/>
                      </a:cubicBezTo>
                      <a:cubicBezTo>
                        <a:pt x="141" y="40"/>
                        <a:pt x="105" y="11"/>
                        <a:pt x="105" y="11"/>
                      </a:cubicBezTo>
                      <a:cubicBezTo>
                        <a:pt x="96" y="4"/>
                        <a:pt x="84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630180" y="628675"/>
                  <a:ext cx="835469" cy="172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1282" extrusionOk="0">
                      <a:moveTo>
                        <a:pt x="6121" y="0"/>
                      </a:moveTo>
                      <a:cubicBezTo>
                        <a:pt x="6109" y="0"/>
                        <a:pt x="6097" y="4"/>
                        <a:pt x="6087" y="12"/>
                      </a:cubicBezTo>
                      <a:cubicBezTo>
                        <a:pt x="6023" y="64"/>
                        <a:pt x="5955" y="112"/>
                        <a:pt x="5891" y="160"/>
                      </a:cubicBezTo>
                      <a:cubicBezTo>
                        <a:pt x="5858" y="177"/>
                        <a:pt x="5854" y="213"/>
                        <a:pt x="5875" y="245"/>
                      </a:cubicBezTo>
                      <a:cubicBezTo>
                        <a:pt x="5887" y="261"/>
                        <a:pt x="5907" y="269"/>
                        <a:pt x="5927" y="269"/>
                      </a:cubicBezTo>
                      <a:cubicBezTo>
                        <a:pt x="5943" y="269"/>
                        <a:pt x="5951" y="265"/>
                        <a:pt x="5967" y="261"/>
                      </a:cubicBezTo>
                      <a:cubicBezTo>
                        <a:pt x="6035" y="213"/>
                        <a:pt x="6104" y="165"/>
                        <a:pt x="6168" y="112"/>
                      </a:cubicBezTo>
                      <a:cubicBezTo>
                        <a:pt x="6192" y="88"/>
                        <a:pt x="6196" y="48"/>
                        <a:pt x="6176" y="24"/>
                      </a:cubicBezTo>
                      <a:cubicBezTo>
                        <a:pt x="6161" y="9"/>
                        <a:pt x="6140" y="0"/>
                        <a:pt x="6121" y="0"/>
                      </a:cubicBezTo>
                      <a:close/>
                      <a:moveTo>
                        <a:pt x="5557" y="384"/>
                      </a:moveTo>
                      <a:cubicBezTo>
                        <a:pt x="5546" y="384"/>
                        <a:pt x="5535" y="387"/>
                        <a:pt x="5525" y="394"/>
                      </a:cubicBezTo>
                      <a:lnTo>
                        <a:pt x="5312" y="514"/>
                      </a:lnTo>
                      <a:cubicBezTo>
                        <a:pt x="5284" y="530"/>
                        <a:pt x="5272" y="570"/>
                        <a:pt x="5288" y="602"/>
                      </a:cubicBezTo>
                      <a:cubicBezTo>
                        <a:pt x="5296" y="623"/>
                        <a:pt x="5324" y="631"/>
                        <a:pt x="5344" y="631"/>
                      </a:cubicBezTo>
                      <a:cubicBezTo>
                        <a:pt x="5352" y="631"/>
                        <a:pt x="5364" y="631"/>
                        <a:pt x="5372" y="627"/>
                      </a:cubicBezTo>
                      <a:cubicBezTo>
                        <a:pt x="5445" y="586"/>
                        <a:pt x="5517" y="546"/>
                        <a:pt x="5589" y="502"/>
                      </a:cubicBezTo>
                      <a:cubicBezTo>
                        <a:pt x="5617" y="486"/>
                        <a:pt x="5629" y="446"/>
                        <a:pt x="5609" y="414"/>
                      </a:cubicBezTo>
                      <a:cubicBezTo>
                        <a:pt x="5599" y="395"/>
                        <a:pt x="5578" y="384"/>
                        <a:pt x="5557" y="384"/>
                      </a:cubicBezTo>
                      <a:close/>
                      <a:moveTo>
                        <a:pt x="68" y="434"/>
                      </a:moveTo>
                      <a:cubicBezTo>
                        <a:pt x="45" y="434"/>
                        <a:pt x="25" y="444"/>
                        <a:pt x="17" y="466"/>
                      </a:cubicBezTo>
                      <a:cubicBezTo>
                        <a:pt x="1" y="494"/>
                        <a:pt x="9" y="534"/>
                        <a:pt x="41" y="550"/>
                      </a:cubicBezTo>
                      <a:cubicBezTo>
                        <a:pt x="109" y="590"/>
                        <a:pt x="185" y="631"/>
                        <a:pt x="262" y="667"/>
                      </a:cubicBezTo>
                      <a:cubicBezTo>
                        <a:pt x="266" y="671"/>
                        <a:pt x="278" y="671"/>
                        <a:pt x="286" y="671"/>
                      </a:cubicBezTo>
                      <a:cubicBezTo>
                        <a:pt x="310" y="671"/>
                        <a:pt x="330" y="663"/>
                        <a:pt x="346" y="635"/>
                      </a:cubicBezTo>
                      <a:cubicBezTo>
                        <a:pt x="362" y="602"/>
                        <a:pt x="346" y="566"/>
                        <a:pt x="318" y="550"/>
                      </a:cubicBezTo>
                      <a:cubicBezTo>
                        <a:pt x="246" y="514"/>
                        <a:pt x="169" y="482"/>
                        <a:pt x="101" y="442"/>
                      </a:cubicBezTo>
                      <a:cubicBezTo>
                        <a:pt x="90" y="436"/>
                        <a:pt x="79" y="434"/>
                        <a:pt x="68" y="434"/>
                      </a:cubicBezTo>
                      <a:close/>
                      <a:moveTo>
                        <a:pt x="4947" y="705"/>
                      </a:moveTo>
                      <a:cubicBezTo>
                        <a:pt x="4939" y="705"/>
                        <a:pt x="4930" y="707"/>
                        <a:pt x="4922" y="711"/>
                      </a:cubicBezTo>
                      <a:cubicBezTo>
                        <a:pt x="4846" y="747"/>
                        <a:pt x="4770" y="775"/>
                        <a:pt x="4693" y="807"/>
                      </a:cubicBezTo>
                      <a:cubicBezTo>
                        <a:pt x="4665" y="815"/>
                        <a:pt x="4645" y="856"/>
                        <a:pt x="4661" y="888"/>
                      </a:cubicBezTo>
                      <a:cubicBezTo>
                        <a:pt x="4669" y="912"/>
                        <a:pt x="4693" y="928"/>
                        <a:pt x="4721" y="928"/>
                      </a:cubicBezTo>
                      <a:cubicBezTo>
                        <a:pt x="4729" y="928"/>
                        <a:pt x="4738" y="928"/>
                        <a:pt x="4746" y="920"/>
                      </a:cubicBezTo>
                      <a:cubicBezTo>
                        <a:pt x="4826" y="892"/>
                        <a:pt x="4902" y="860"/>
                        <a:pt x="4975" y="827"/>
                      </a:cubicBezTo>
                      <a:cubicBezTo>
                        <a:pt x="5007" y="811"/>
                        <a:pt x="5023" y="771"/>
                        <a:pt x="5007" y="739"/>
                      </a:cubicBezTo>
                      <a:cubicBezTo>
                        <a:pt x="4995" y="719"/>
                        <a:pt x="4971" y="705"/>
                        <a:pt x="4947" y="705"/>
                      </a:cubicBezTo>
                      <a:close/>
                      <a:moveTo>
                        <a:pt x="694" y="729"/>
                      </a:moveTo>
                      <a:cubicBezTo>
                        <a:pt x="670" y="729"/>
                        <a:pt x="644" y="741"/>
                        <a:pt x="631" y="767"/>
                      </a:cubicBezTo>
                      <a:cubicBezTo>
                        <a:pt x="619" y="795"/>
                        <a:pt x="639" y="831"/>
                        <a:pt x="668" y="848"/>
                      </a:cubicBezTo>
                      <a:cubicBezTo>
                        <a:pt x="744" y="884"/>
                        <a:pt x="824" y="908"/>
                        <a:pt x="901" y="936"/>
                      </a:cubicBezTo>
                      <a:cubicBezTo>
                        <a:pt x="905" y="944"/>
                        <a:pt x="913" y="944"/>
                        <a:pt x="921" y="944"/>
                      </a:cubicBezTo>
                      <a:cubicBezTo>
                        <a:pt x="949" y="944"/>
                        <a:pt x="969" y="924"/>
                        <a:pt x="981" y="896"/>
                      </a:cubicBezTo>
                      <a:cubicBezTo>
                        <a:pt x="989" y="864"/>
                        <a:pt x="969" y="827"/>
                        <a:pt x="941" y="815"/>
                      </a:cubicBezTo>
                      <a:cubicBezTo>
                        <a:pt x="864" y="791"/>
                        <a:pt x="788" y="763"/>
                        <a:pt x="712" y="731"/>
                      </a:cubicBezTo>
                      <a:cubicBezTo>
                        <a:pt x="706" y="729"/>
                        <a:pt x="700" y="729"/>
                        <a:pt x="694" y="729"/>
                      </a:cubicBezTo>
                      <a:close/>
                      <a:moveTo>
                        <a:pt x="1342" y="954"/>
                      </a:moveTo>
                      <a:cubicBezTo>
                        <a:pt x="1316" y="954"/>
                        <a:pt x="1288" y="973"/>
                        <a:pt x="1278" y="1004"/>
                      </a:cubicBezTo>
                      <a:cubicBezTo>
                        <a:pt x="1270" y="1032"/>
                        <a:pt x="1290" y="1069"/>
                        <a:pt x="1326" y="1077"/>
                      </a:cubicBezTo>
                      <a:lnTo>
                        <a:pt x="1567" y="1137"/>
                      </a:lnTo>
                      <a:lnTo>
                        <a:pt x="1580" y="1137"/>
                      </a:lnTo>
                      <a:cubicBezTo>
                        <a:pt x="1612" y="1137"/>
                        <a:pt x="1636" y="1117"/>
                        <a:pt x="1636" y="1093"/>
                      </a:cubicBezTo>
                      <a:cubicBezTo>
                        <a:pt x="1648" y="1056"/>
                        <a:pt x="1628" y="1028"/>
                        <a:pt x="1592" y="1016"/>
                      </a:cubicBezTo>
                      <a:cubicBezTo>
                        <a:pt x="1511" y="996"/>
                        <a:pt x="1435" y="976"/>
                        <a:pt x="1355" y="956"/>
                      </a:cubicBezTo>
                      <a:cubicBezTo>
                        <a:pt x="1350" y="955"/>
                        <a:pt x="1346" y="954"/>
                        <a:pt x="1342" y="954"/>
                      </a:cubicBezTo>
                      <a:close/>
                      <a:moveTo>
                        <a:pt x="4306" y="950"/>
                      </a:moveTo>
                      <a:cubicBezTo>
                        <a:pt x="4300" y="950"/>
                        <a:pt x="4294" y="951"/>
                        <a:pt x="4288" y="952"/>
                      </a:cubicBezTo>
                      <a:cubicBezTo>
                        <a:pt x="4207" y="976"/>
                        <a:pt x="4135" y="996"/>
                        <a:pt x="4054" y="1016"/>
                      </a:cubicBezTo>
                      <a:cubicBezTo>
                        <a:pt x="4018" y="1028"/>
                        <a:pt x="3998" y="1056"/>
                        <a:pt x="4006" y="1093"/>
                      </a:cubicBezTo>
                      <a:cubicBezTo>
                        <a:pt x="4014" y="1117"/>
                        <a:pt x="4038" y="1137"/>
                        <a:pt x="4067" y="1137"/>
                      </a:cubicBezTo>
                      <a:lnTo>
                        <a:pt x="4087" y="1137"/>
                      </a:lnTo>
                      <a:cubicBezTo>
                        <a:pt x="4167" y="1117"/>
                        <a:pt x="4247" y="1097"/>
                        <a:pt x="4328" y="1073"/>
                      </a:cubicBezTo>
                      <a:cubicBezTo>
                        <a:pt x="4360" y="1064"/>
                        <a:pt x="4380" y="1028"/>
                        <a:pt x="4368" y="992"/>
                      </a:cubicBezTo>
                      <a:cubicBezTo>
                        <a:pt x="4361" y="966"/>
                        <a:pt x="4335" y="950"/>
                        <a:pt x="4306" y="950"/>
                      </a:cubicBezTo>
                      <a:close/>
                      <a:moveTo>
                        <a:pt x="2020" y="1096"/>
                      </a:moveTo>
                      <a:cubicBezTo>
                        <a:pt x="1988" y="1096"/>
                        <a:pt x="1961" y="1116"/>
                        <a:pt x="1957" y="1149"/>
                      </a:cubicBezTo>
                      <a:cubicBezTo>
                        <a:pt x="1953" y="1185"/>
                        <a:pt x="1973" y="1213"/>
                        <a:pt x="2009" y="1217"/>
                      </a:cubicBezTo>
                      <a:cubicBezTo>
                        <a:pt x="2090" y="1233"/>
                        <a:pt x="2174" y="1245"/>
                        <a:pt x="2255" y="1253"/>
                      </a:cubicBezTo>
                      <a:lnTo>
                        <a:pt x="2259" y="1253"/>
                      </a:lnTo>
                      <a:cubicBezTo>
                        <a:pt x="2291" y="1253"/>
                        <a:pt x="2319" y="1229"/>
                        <a:pt x="2327" y="1197"/>
                      </a:cubicBezTo>
                      <a:cubicBezTo>
                        <a:pt x="2331" y="1161"/>
                        <a:pt x="2307" y="1133"/>
                        <a:pt x="2271" y="1129"/>
                      </a:cubicBezTo>
                      <a:cubicBezTo>
                        <a:pt x="2190" y="1125"/>
                        <a:pt x="2110" y="1109"/>
                        <a:pt x="2030" y="1097"/>
                      </a:cubicBezTo>
                      <a:cubicBezTo>
                        <a:pt x="2026" y="1096"/>
                        <a:pt x="2023" y="1096"/>
                        <a:pt x="2020" y="1096"/>
                      </a:cubicBezTo>
                      <a:close/>
                      <a:moveTo>
                        <a:pt x="3637" y="1103"/>
                      </a:moveTo>
                      <a:cubicBezTo>
                        <a:pt x="3633" y="1103"/>
                        <a:pt x="3629" y="1104"/>
                        <a:pt x="3625" y="1105"/>
                      </a:cubicBezTo>
                      <a:lnTo>
                        <a:pt x="3384" y="1133"/>
                      </a:lnTo>
                      <a:cubicBezTo>
                        <a:pt x="3351" y="1137"/>
                        <a:pt x="3323" y="1169"/>
                        <a:pt x="3331" y="1205"/>
                      </a:cubicBezTo>
                      <a:cubicBezTo>
                        <a:pt x="3331" y="1233"/>
                        <a:pt x="3359" y="1257"/>
                        <a:pt x="3388" y="1257"/>
                      </a:cubicBezTo>
                      <a:cubicBezTo>
                        <a:pt x="3388" y="1257"/>
                        <a:pt x="3396" y="1257"/>
                        <a:pt x="3400" y="1253"/>
                      </a:cubicBezTo>
                      <a:cubicBezTo>
                        <a:pt x="3480" y="1249"/>
                        <a:pt x="3564" y="1237"/>
                        <a:pt x="3645" y="1225"/>
                      </a:cubicBezTo>
                      <a:cubicBezTo>
                        <a:pt x="3677" y="1217"/>
                        <a:pt x="3701" y="1189"/>
                        <a:pt x="3697" y="1153"/>
                      </a:cubicBezTo>
                      <a:cubicBezTo>
                        <a:pt x="3693" y="1128"/>
                        <a:pt x="3668" y="1103"/>
                        <a:pt x="3637" y="1103"/>
                      </a:cubicBezTo>
                      <a:close/>
                      <a:moveTo>
                        <a:pt x="2709" y="1157"/>
                      </a:moveTo>
                      <a:cubicBezTo>
                        <a:pt x="2672" y="1157"/>
                        <a:pt x="2640" y="1181"/>
                        <a:pt x="2640" y="1217"/>
                      </a:cubicBezTo>
                      <a:cubicBezTo>
                        <a:pt x="2640" y="1253"/>
                        <a:pt x="2668" y="1281"/>
                        <a:pt x="2701" y="1281"/>
                      </a:cubicBezTo>
                      <a:lnTo>
                        <a:pt x="2954" y="1281"/>
                      </a:lnTo>
                      <a:cubicBezTo>
                        <a:pt x="2990" y="1281"/>
                        <a:pt x="3014" y="1253"/>
                        <a:pt x="3014" y="1217"/>
                      </a:cubicBezTo>
                      <a:cubicBezTo>
                        <a:pt x="3014" y="1181"/>
                        <a:pt x="2982" y="1157"/>
                        <a:pt x="2950" y="115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986833" y="1108133"/>
            <a:ext cx="5109200" cy="18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706633" y="4013467"/>
            <a:ext cx="3669600" cy="9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133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 rot="7153394">
            <a:off x="10267531" y="4482303"/>
            <a:ext cx="2719373" cy="1866032"/>
            <a:chOff x="6272659" y="-660615"/>
            <a:chExt cx="2039586" cy="1399562"/>
          </a:xfrm>
        </p:grpSpPr>
        <p:grpSp>
          <p:nvGrpSpPr>
            <p:cNvPr id="118" name="Google Shape;118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 rot="-1338283">
              <a:off x="6304777" y="70229"/>
              <a:ext cx="1332686" cy="431981"/>
              <a:chOff x="3132849" y="378861"/>
              <a:chExt cx="1332799" cy="43201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5563485">
                <a:off x="3094862" y="433994"/>
                <a:ext cx="417195" cy="32175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5563485">
                <a:off x="3166434" y="379837"/>
                <a:ext cx="288827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8" name="Google Shape;128;p3"/>
          <p:cNvSpPr/>
          <p:nvPr/>
        </p:nvSpPr>
        <p:spPr>
          <a:xfrm>
            <a:off x="10776828" y="6056851"/>
            <a:ext cx="287905" cy="266416"/>
          </a:xfrm>
          <a:custGeom>
            <a:avLst/>
            <a:gdLst/>
            <a:ahLst/>
            <a:cxnLst/>
            <a:rect l="l" t="t" r="r" b="b"/>
            <a:pathLst>
              <a:path w="1447" h="1339" extrusionOk="0">
                <a:moveTo>
                  <a:pt x="729" y="0"/>
                </a:moveTo>
                <a:cubicBezTo>
                  <a:pt x="719" y="0"/>
                  <a:pt x="709" y="1"/>
                  <a:pt x="699" y="1"/>
                </a:cubicBezTo>
                <a:cubicBezTo>
                  <a:pt x="486" y="13"/>
                  <a:pt x="286" y="122"/>
                  <a:pt x="161" y="298"/>
                </a:cubicBezTo>
                <a:cubicBezTo>
                  <a:pt x="36" y="475"/>
                  <a:pt x="0" y="692"/>
                  <a:pt x="61" y="893"/>
                </a:cubicBezTo>
                <a:cubicBezTo>
                  <a:pt x="121" y="1082"/>
                  <a:pt x="261" y="1238"/>
                  <a:pt x="458" y="1307"/>
                </a:cubicBezTo>
                <a:cubicBezTo>
                  <a:pt x="511" y="1327"/>
                  <a:pt x="571" y="1339"/>
                  <a:pt x="627" y="1339"/>
                </a:cubicBezTo>
                <a:cubicBezTo>
                  <a:pt x="760" y="1339"/>
                  <a:pt x="872" y="1279"/>
                  <a:pt x="953" y="1166"/>
                </a:cubicBezTo>
                <a:cubicBezTo>
                  <a:pt x="1053" y="1026"/>
                  <a:pt x="1089" y="801"/>
                  <a:pt x="932" y="604"/>
                </a:cubicBezTo>
                <a:cubicBezTo>
                  <a:pt x="860" y="511"/>
                  <a:pt x="744" y="455"/>
                  <a:pt x="631" y="455"/>
                </a:cubicBezTo>
                <a:cubicBezTo>
                  <a:pt x="543" y="455"/>
                  <a:pt x="466" y="495"/>
                  <a:pt x="418" y="563"/>
                </a:cubicBezTo>
                <a:cubicBezTo>
                  <a:pt x="350" y="652"/>
                  <a:pt x="338" y="756"/>
                  <a:pt x="378" y="853"/>
                </a:cubicBezTo>
                <a:cubicBezTo>
                  <a:pt x="418" y="945"/>
                  <a:pt x="507" y="1013"/>
                  <a:pt x="611" y="1026"/>
                </a:cubicBezTo>
                <a:cubicBezTo>
                  <a:pt x="616" y="1026"/>
                  <a:pt x="621" y="1027"/>
                  <a:pt x="626" y="1027"/>
                </a:cubicBezTo>
                <a:cubicBezTo>
                  <a:pt x="667" y="1027"/>
                  <a:pt x="700" y="997"/>
                  <a:pt x="703" y="957"/>
                </a:cubicBezTo>
                <a:cubicBezTo>
                  <a:pt x="707" y="917"/>
                  <a:pt x="679" y="877"/>
                  <a:pt x="639" y="873"/>
                </a:cubicBezTo>
                <a:cubicBezTo>
                  <a:pt x="587" y="865"/>
                  <a:pt x="547" y="837"/>
                  <a:pt x="527" y="797"/>
                </a:cubicBezTo>
                <a:cubicBezTo>
                  <a:pt x="507" y="756"/>
                  <a:pt x="511" y="716"/>
                  <a:pt x="531" y="672"/>
                </a:cubicBezTo>
                <a:cubicBezTo>
                  <a:pt x="551" y="636"/>
                  <a:pt x="583" y="612"/>
                  <a:pt x="623" y="604"/>
                </a:cubicBezTo>
                <a:cubicBezTo>
                  <a:pt x="629" y="603"/>
                  <a:pt x="636" y="602"/>
                  <a:pt x="643" y="602"/>
                </a:cubicBezTo>
                <a:cubicBezTo>
                  <a:pt x="689" y="602"/>
                  <a:pt x="745" y="625"/>
                  <a:pt x="784" y="660"/>
                </a:cubicBezTo>
                <a:cubicBezTo>
                  <a:pt x="860" y="724"/>
                  <a:pt x="900" y="825"/>
                  <a:pt x="892" y="925"/>
                </a:cubicBezTo>
                <a:cubicBezTo>
                  <a:pt x="888" y="1013"/>
                  <a:pt x="848" y="1086"/>
                  <a:pt x="784" y="1138"/>
                </a:cubicBezTo>
                <a:cubicBezTo>
                  <a:pt x="741" y="1170"/>
                  <a:pt x="693" y="1183"/>
                  <a:pt x="644" y="1183"/>
                </a:cubicBezTo>
                <a:cubicBezTo>
                  <a:pt x="516" y="1183"/>
                  <a:pt x="382" y="1092"/>
                  <a:pt x="310" y="1013"/>
                </a:cubicBezTo>
                <a:cubicBezTo>
                  <a:pt x="189" y="881"/>
                  <a:pt x="161" y="696"/>
                  <a:pt x="221" y="519"/>
                </a:cubicBezTo>
                <a:cubicBezTo>
                  <a:pt x="282" y="347"/>
                  <a:pt x="426" y="214"/>
                  <a:pt x="603" y="162"/>
                </a:cubicBezTo>
                <a:cubicBezTo>
                  <a:pt x="644" y="150"/>
                  <a:pt x="686" y="145"/>
                  <a:pt x="727" y="145"/>
                </a:cubicBezTo>
                <a:cubicBezTo>
                  <a:pt x="828" y="145"/>
                  <a:pt x="926" y="179"/>
                  <a:pt x="1009" y="242"/>
                </a:cubicBezTo>
                <a:cubicBezTo>
                  <a:pt x="1133" y="342"/>
                  <a:pt x="1270" y="604"/>
                  <a:pt x="1266" y="829"/>
                </a:cubicBezTo>
                <a:cubicBezTo>
                  <a:pt x="1258" y="945"/>
                  <a:pt x="1226" y="1030"/>
                  <a:pt x="1149" y="1082"/>
                </a:cubicBezTo>
                <a:cubicBezTo>
                  <a:pt x="1125" y="1098"/>
                  <a:pt x="1113" y="1126"/>
                  <a:pt x="1121" y="1150"/>
                </a:cubicBezTo>
                <a:cubicBezTo>
                  <a:pt x="1125" y="1182"/>
                  <a:pt x="1141" y="1206"/>
                  <a:pt x="1165" y="1218"/>
                </a:cubicBezTo>
                <a:cubicBezTo>
                  <a:pt x="1175" y="1221"/>
                  <a:pt x="1184" y="1223"/>
                  <a:pt x="1194" y="1223"/>
                </a:cubicBezTo>
                <a:cubicBezTo>
                  <a:pt x="1209" y="1223"/>
                  <a:pt x="1225" y="1219"/>
                  <a:pt x="1242" y="1206"/>
                </a:cubicBezTo>
                <a:cubicBezTo>
                  <a:pt x="1342" y="1138"/>
                  <a:pt x="1402" y="1021"/>
                  <a:pt x="1415" y="885"/>
                </a:cubicBezTo>
                <a:cubicBezTo>
                  <a:pt x="1447" y="632"/>
                  <a:pt x="1314" y="338"/>
                  <a:pt x="1173" y="178"/>
                </a:cubicBezTo>
                <a:cubicBezTo>
                  <a:pt x="1059" y="67"/>
                  <a:pt x="902" y="0"/>
                  <a:pt x="7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3"/>
          <p:cNvGrpSpPr/>
          <p:nvPr/>
        </p:nvGrpSpPr>
        <p:grpSpPr>
          <a:xfrm rot="2700000">
            <a:off x="11800724" y="5146984"/>
            <a:ext cx="394813" cy="410600"/>
            <a:chOff x="2402806" y="1534404"/>
            <a:chExt cx="197214" cy="205099"/>
          </a:xfrm>
        </p:grpSpPr>
        <p:sp>
          <p:nvSpPr>
            <p:cNvPr id="130" name="Google Shape;130;p3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" name="Google Shape;139;p3"/>
          <p:cNvSpPr/>
          <p:nvPr/>
        </p:nvSpPr>
        <p:spPr>
          <a:xfrm flipH="1">
            <a:off x="9768063" y="5388431"/>
            <a:ext cx="381069" cy="383565"/>
          </a:xfrm>
          <a:custGeom>
            <a:avLst/>
            <a:gdLst/>
            <a:ahLst/>
            <a:cxnLst/>
            <a:rect l="l" t="t" r="r" b="b"/>
            <a:pathLst>
              <a:path w="1403" h="1412" extrusionOk="0">
                <a:moveTo>
                  <a:pt x="538" y="1"/>
                </a:moveTo>
                <a:cubicBezTo>
                  <a:pt x="410" y="5"/>
                  <a:pt x="301" y="65"/>
                  <a:pt x="217" y="178"/>
                </a:cubicBezTo>
                <a:cubicBezTo>
                  <a:pt x="56" y="379"/>
                  <a:pt x="0" y="688"/>
                  <a:pt x="36" y="901"/>
                </a:cubicBezTo>
                <a:cubicBezTo>
                  <a:pt x="64" y="1082"/>
                  <a:pt x="165" y="1230"/>
                  <a:pt x="325" y="1323"/>
                </a:cubicBezTo>
                <a:cubicBezTo>
                  <a:pt x="430" y="1383"/>
                  <a:pt x="550" y="1411"/>
                  <a:pt x="671" y="1411"/>
                </a:cubicBezTo>
                <a:cubicBezTo>
                  <a:pt x="763" y="1411"/>
                  <a:pt x="852" y="1395"/>
                  <a:pt x="940" y="1363"/>
                </a:cubicBezTo>
                <a:cubicBezTo>
                  <a:pt x="1141" y="1283"/>
                  <a:pt x="1286" y="1122"/>
                  <a:pt x="1346" y="921"/>
                </a:cubicBezTo>
                <a:cubicBezTo>
                  <a:pt x="1402" y="724"/>
                  <a:pt x="1362" y="519"/>
                  <a:pt x="1242" y="351"/>
                </a:cubicBezTo>
                <a:cubicBezTo>
                  <a:pt x="1150" y="230"/>
                  <a:pt x="1027" y="167"/>
                  <a:pt x="899" y="167"/>
                </a:cubicBezTo>
                <a:cubicBezTo>
                  <a:pt x="848" y="167"/>
                  <a:pt x="795" y="177"/>
                  <a:pt x="743" y="198"/>
                </a:cubicBezTo>
                <a:cubicBezTo>
                  <a:pt x="583" y="258"/>
                  <a:pt x="430" y="435"/>
                  <a:pt x="458" y="684"/>
                </a:cubicBezTo>
                <a:cubicBezTo>
                  <a:pt x="470" y="805"/>
                  <a:pt x="534" y="913"/>
                  <a:pt x="627" y="977"/>
                </a:cubicBezTo>
                <a:cubicBezTo>
                  <a:pt x="673" y="1004"/>
                  <a:pt x="723" y="1018"/>
                  <a:pt x="774" y="1018"/>
                </a:cubicBezTo>
                <a:cubicBezTo>
                  <a:pt x="806" y="1018"/>
                  <a:pt x="839" y="1012"/>
                  <a:pt x="872" y="1001"/>
                </a:cubicBezTo>
                <a:cubicBezTo>
                  <a:pt x="972" y="965"/>
                  <a:pt x="1045" y="881"/>
                  <a:pt x="1061" y="780"/>
                </a:cubicBezTo>
                <a:cubicBezTo>
                  <a:pt x="1081" y="676"/>
                  <a:pt x="1041" y="576"/>
                  <a:pt x="960" y="503"/>
                </a:cubicBezTo>
                <a:cubicBezTo>
                  <a:pt x="944" y="491"/>
                  <a:pt x="924" y="484"/>
                  <a:pt x="905" y="484"/>
                </a:cubicBezTo>
                <a:cubicBezTo>
                  <a:pt x="882" y="484"/>
                  <a:pt x="859" y="494"/>
                  <a:pt x="844" y="511"/>
                </a:cubicBezTo>
                <a:cubicBezTo>
                  <a:pt x="820" y="547"/>
                  <a:pt x="820" y="592"/>
                  <a:pt x="852" y="620"/>
                </a:cubicBezTo>
                <a:cubicBezTo>
                  <a:pt x="892" y="648"/>
                  <a:pt x="912" y="700"/>
                  <a:pt x="908" y="744"/>
                </a:cubicBezTo>
                <a:cubicBezTo>
                  <a:pt x="904" y="788"/>
                  <a:pt x="880" y="825"/>
                  <a:pt x="840" y="845"/>
                </a:cubicBezTo>
                <a:cubicBezTo>
                  <a:pt x="821" y="855"/>
                  <a:pt x="800" y="860"/>
                  <a:pt x="780" y="860"/>
                </a:cubicBezTo>
                <a:cubicBezTo>
                  <a:pt x="762" y="860"/>
                  <a:pt x="744" y="856"/>
                  <a:pt x="727" y="849"/>
                </a:cubicBezTo>
                <a:cubicBezTo>
                  <a:pt x="683" y="829"/>
                  <a:pt x="639" y="772"/>
                  <a:pt x="623" y="712"/>
                </a:cubicBezTo>
                <a:cubicBezTo>
                  <a:pt x="599" y="620"/>
                  <a:pt x="619" y="511"/>
                  <a:pt x="671" y="435"/>
                </a:cubicBezTo>
                <a:cubicBezTo>
                  <a:pt x="723" y="363"/>
                  <a:pt x="792" y="322"/>
                  <a:pt x="880" y="318"/>
                </a:cubicBezTo>
                <a:cubicBezTo>
                  <a:pt x="886" y="318"/>
                  <a:pt x="893" y="318"/>
                  <a:pt x="899" y="318"/>
                </a:cubicBezTo>
                <a:cubicBezTo>
                  <a:pt x="1080" y="318"/>
                  <a:pt x="1186" y="540"/>
                  <a:pt x="1205" y="680"/>
                </a:cubicBezTo>
                <a:cubicBezTo>
                  <a:pt x="1233" y="853"/>
                  <a:pt x="1161" y="1026"/>
                  <a:pt x="1012" y="1142"/>
                </a:cubicBezTo>
                <a:cubicBezTo>
                  <a:pt x="913" y="1216"/>
                  <a:pt x="790" y="1257"/>
                  <a:pt x="668" y="1257"/>
                </a:cubicBezTo>
                <a:cubicBezTo>
                  <a:pt x="611" y="1257"/>
                  <a:pt x="555" y="1248"/>
                  <a:pt x="502" y="1230"/>
                </a:cubicBezTo>
                <a:cubicBezTo>
                  <a:pt x="358" y="1186"/>
                  <a:pt x="249" y="1086"/>
                  <a:pt x="201" y="941"/>
                </a:cubicBezTo>
                <a:cubicBezTo>
                  <a:pt x="149" y="784"/>
                  <a:pt x="181" y="491"/>
                  <a:pt x="305" y="306"/>
                </a:cubicBezTo>
                <a:cubicBezTo>
                  <a:pt x="370" y="210"/>
                  <a:pt x="450" y="162"/>
                  <a:pt x="542" y="158"/>
                </a:cubicBezTo>
                <a:cubicBezTo>
                  <a:pt x="571" y="158"/>
                  <a:pt x="599" y="142"/>
                  <a:pt x="607" y="117"/>
                </a:cubicBezTo>
                <a:cubicBezTo>
                  <a:pt x="623" y="89"/>
                  <a:pt x="619" y="61"/>
                  <a:pt x="603" y="37"/>
                </a:cubicBezTo>
                <a:cubicBezTo>
                  <a:pt x="587" y="17"/>
                  <a:pt x="563" y="1"/>
                  <a:pt x="5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" name="Google Shape;140;p3"/>
          <p:cNvGrpSpPr/>
          <p:nvPr/>
        </p:nvGrpSpPr>
        <p:grpSpPr>
          <a:xfrm rot="10200497" flipH="1">
            <a:off x="7671874" y="5577954"/>
            <a:ext cx="2705537" cy="1834212"/>
            <a:chOff x="6283024" y="-660615"/>
            <a:chExt cx="2029221" cy="1375705"/>
          </a:xfrm>
        </p:grpSpPr>
        <p:grpSp>
          <p:nvGrpSpPr>
            <p:cNvPr id="141" name="Google Shape;141;p3"/>
            <p:cNvGrpSpPr/>
            <p:nvPr/>
          </p:nvGrpSpPr>
          <p:grpSpPr>
            <a:xfrm rot="8478049">
              <a:off x="7456155" y="-397939"/>
              <a:ext cx="900955" cy="172869"/>
              <a:chOff x="3564648" y="628675"/>
              <a:chExt cx="901001" cy="172878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 rot="-1338283">
              <a:off x="6334133" y="-30863"/>
              <a:ext cx="1282386" cy="522134"/>
              <a:chOff x="3183154" y="283548"/>
              <a:chExt cx="1282495" cy="522178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3564648" y="647688"/>
                <a:ext cx="32631" cy="26026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93" extrusionOk="0">
                    <a:moveTo>
                      <a:pt x="73" y="0"/>
                    </a:moveTo>
                    <a:cubicBezTo>
                      <a:pt x="53" y="0"/>
                      <a:pt x="33" y="10"/>
                      <a:pt x="21" y="28"/>
                    </a:cubicBezTo>
                    <a:cubicBezTo>
                      <a:pt x="0" y="52"/>
                      <a:pt x="4" y="92"/>
                      <a:pt x="33" y="112"/>
                    </a:cubicBezTo>
                    <a:cubicBezTo>
                      <a:pt x="33" y="112"/>
                      <a:pt x="69" y="140"/>
                      <a:pt x="141" y="184"/>
                    </a:cubicBezTo>
                    <a:cubicBezTo>
                      <a:pt x="149" y="188"/>
                      <a:pt x="165" y="192"/>
                      <a:pt x="173" y="192"/>
                    </a:cubicBezTo>
                    <a:cubicBezTo>
                      <a:pt x="193" y="192"/>
                      <a:pt x="213" y="184"/>
                      <a:pt x="225" y="168"/>
                    </a:cubicBezTo>
                    <a:cubicBezTo>
                      <a:pt x="241" y="144"/>
                      <a:pt x="233" y="104"/>
                      <a:pt x="205" y="84"/>
                    </a:cubicBezTo>
                    <a:cubicBezTo>
                      <a:pt x="141" y="40"/>
                      <a:pt x="105" y="11"/>
                      <a:pt x="105" y="11"/>
                    </a:cubicBezTo>
                    <a:cubicBezTo>
                      <a:pt x="96" y="4"/>
                      <a:pt x="84" y="0"/>
                      <a:pt x="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630180" y="628675"/>
                <a:ext cx="835469" cy="172878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1282" extrusionOk="0">
                    <a:moveTo>
                      <a:pt x="6121" y="0"/>
                    </a:moveTo>
                    <a:cubicBezTo>
                      <a:pt x="6109" y="0"/>
                      <a:pt x="6097" y="4"/>
                      <a:pt x="6087" y="12"/>
                    </a:cubicBezTo>
                    <a:cubicBezTo>
                      <a:pt x="6023" y="64"/>
                      <a:pt x="5955" y="112"/>
                      <a:pt x="5891" y="160"/>
                    </a:cubicBezTo>
                    <a:cubicBezTo>
                      <a:pt x="5858" y="177"/>
                      <a:pt x="5854" y="213"/>
                      <a:pt x="5875" y="245"/>
                    </a:cubicBezTo>
                    <a:cubicBezTo>
                      <a:pt x="5887" y="261"/>
                      <a:pt x="5907" y="269"/>
                      <a:pt x="5927" y="269"/>
                    </a:cubicBezTo>
                    <a:cubicBezTo>
                      <a:pt x="5943" y="269"/>
                      <a:pt x="5951" y="265"/>
                      <a:pt x="5967" y="261"/>
                    </a:cubicBezTo>
                    <a:cubicBezTo>
                      <a:pt x="6035" y="213"/>
                      <a:pt x="6104" y="165"/>
                      <a:pt x="6168" y="112"/>
                    </a:cubicBezTo>
                    <a:cubicBezTo>
                      <a:pt x="6192" y="88"/>
                      <a:pt x="6196" y="48"/>
                      <a:pt x="6176" y="24"/>
                    </a:cubicBezTo>
                    <a:cubicBezTo>
                      <a:pt x="6161" y="9"/>
                      <a:pt x="6140" y="0"/>
                      <a:pt x="6121" y="0"/>
                    </a:cubicBezTo>
                    <a:close/>
                    <a:moveTo>
                      <a:pt x="5557" y="384"/>
                    </a:moveTo>
                    <a:cubicBezTo>
                      <a:pt x="5546" y="384"/>
                      <a:pt x="5535" y="387"/>
                      <a:pt x="5525" y="394"/>
                    </a:cubicBezTo>
                    <a:lnTo>
                      <a:pt x="5312" y="514"/>
                    </a:lnTo>
                    <a:cubicBezTo>
                      <a:pt x="5284" y="530"/>
                      <a:pt x="5272" y="570"/>
                      <a:pt x="5288" y="602"/>
                    </a:cubicBezTo>
                    <a:cubicBezTo>
                      <a:pt x="5296" y="623"/>
                      <a:pt x="5324" y="631"/>
                      <a:pt x="5344" y="631"/>
                    </a:cubicBezTo>
                    <a:cubicBezTo>
                      <a:pt x="5352" y="631"/>
                      <a:pt x="5364" y="631"/>
                      <a:pt x="5372" y="627"/>
                    </a:cubicBezTo>
                    <a:cubicBezTo>
                      <a:pt x="5445" y="586"/>
                      <a:pt x="5517" y="546"/>
                      <a:pt x="5589" y="502"/>
                    </a:cubicBezTo>
                    <a:cubicBezTo>
                      <a:pt x="5617" y="486"/>
                      <a:pt x="5629" y="446"/>
                      <a:pt x="5609" y="414"/>
                    </a:cubicBezTo>
                    <a:cubicBezTo>
                      <a:pt x="5599" y="395"/>
                      <a:pt x="5578" y="384"/>
                      <a:pt x="5557" y="384"/>
                    </a:cubicBezTo>
                    <a:close/>
                    <a:moveTo>
                      <a:pt x="68" y="434"/>
                    </a:moveTo>
                    <a:cubicBezTo>
                      <a:pt x="45" y="434"/>
                      <a:pt x="25" y="444"/>
                      <a:pt x="17" y="466"/>
                    </a:cubicBezTo>
                    <a:cubicBezTo>
                      <a:pt x="1" y="494"/>
                      <a:pt x="9" y="534"/>
                      <a:pt x="41" y="550"/>
                    </a:cubicBezTo>
                    <a:cubicBezTo>
                      <a:pt x="109" y="590"/>
                      <a:pt x="185" y="631"/>
                      <a:pt x="262" y="667"/>
                    </a:cubicBezTo>
                    <a:cubicBezTo>
                      <a:pt x="266" y="671"/>
                      <a:pt x="278" y="671"/>
                      <a:pt x="286" y="671"/>
                    </a:cubicBezTo>
                    <a:cubicBezTo>
                      <a:pt x="310" y="671"/>
                      <a:pt x="330" y="663"/>
                      <a:pt x="346" y="635"/>
                    </a:cubicBezTo>
                    <a:cubicBezTo>
                      <a:pt x="362" y="602"/>
                      <a:pt x="346" y="566"/>
                      <a:pt x="318" y="550"/>
                    </a:cubicBezTo>
                    <a:cubicBezTo>
                      <a:pt x="246" y="514"/>
                      <a:pt x="169" y="482"/>
                      <a:pt x="101" y="442"/>
                    </a:cubicBezTo>
                    <a:cubicBezTo>
                      <a:pt x="90" y="436"/>
                      <a:pt x="79" y="434"/>
                      <a:pt x="68" y="434"/>
                    </a:cubicBezTo>
                    <a:close/>
                    <a:moveTo>
                      <a:pt x="4947" y="705"/>
                    </a:moveTo>
                    <a:cubicBezTo>
                      <a:pt x="4939" y="705"/>
                      <a:pt x="4930" y="707"/>
                      <a:pt x="4922" y="711"/>
                    </a:cubicBezTo>
                    <a:cubicBezTo>
                      <a:pt x="4846" y="747"/>
                      <a:pt x="4770" y="775"/>
                      <a:pt x="4693" y="807"/>
                    </a:cubicBezTo>
                    <a:cubicBezTo>
                      <a:pt x="4665" y="815"/>
                      <a:pt x="4645" y="856"/>
                      <a:pt x="4661" y="888"/>
                    </a:cubicBezTo>
                    <a:cubicBezTo>
                      <a:pt x="4669" y="912"/>
                      <a:pt x="4693" y="928"/>
                      <a:pt x="4721" y="928"/>
                    </a:cubicBezTo>
                    <a:cubicBezTo>
                      <a:pt x="4729" y="928"/>
                      <a:pt x="4738" y="928"/>
                      <a:pt x="4746" y="920"/>
                    </a:cubicBezTo>
                    <a:cubicBezTo>
                      <a:pt x="4826" y="892"/>
                      <a:pt x="4902" y="860"/>
                      <a:pt x="4975" y="827"/>
                    </a:cubicBezTo>
                    <a:cubicBezTo>
                      <a:pt x="5007" y="811"/>
                      <a:pt x="5023" y="771"/>
                      <a:pt x="5007" y="739"/>
                    </a:cubicBezTo>
                    <a:cubicBezTo>
                      <a:pt x="4995" y="719"/>
                      <a:pt x="4971" y="705"/>
                      <a:pt x="4947" y="705"/>
                    </a:cubicBezTo>
                    <a:close/>
                    <a:moveTo>
                      <a:pt x="694" y="729"/>
                    </a:moveTo>
                    <a:cubicBezTo>
                      <a:pt x="670" y="729"/>
                      <a:pt x="644" y="741"/>
                      <a:pt x="631" y="767"/>
                    </a:cubicBezTo>
                    <a:cubicBezTo>
                      <a:pt x="619" y="795"/>
                      <a:pt x="639" y="831"/>
                      <a:pt x="668" y="848"/>
                    </a:cubicBezTo>
                    <a:cubicBezTo>
                      <a:pt x="744" y="884"/>
                      <a:pt x="824" y="908"/>
                      <a:pt x="901" y="936"/>
                    </a:cubicBezTo>
                    <a:cubicBezTo>
                      <a:pt x="905" y="944"/>
                      <a:pt x="913" y="944"/>
                      <a:pt x="921" y="944"/>
                    </a:cubicBezTo>
                    <a:cubicBezTo>
                      <a:pt x="949" y="944"/>
                      <a:pt x="969" y="924"/>
                      <a:pt x="981" y="896"/>
                    </a:cubicBezTo>
                    <a:cubicBezTo>
                      <a:pt x="989" y="864"/>
                      <a:pt x="969" y="827"/>
                      <a:pt x="941" y="815"/>
                    </a:cubicBezTo>
                    <a:cubicBezTo>
                      <a:pt x="864" y="791"/>
                      <a:pt x="788" y="763"/>
                      <a:pt x="712" y="731"/>
                    </a:cubicBezTo>
                    <a:cubicBezTo>
                      <a:pt x="706" y="729"/>
                      <a:pt x="700" y="729"/>
                      <a:pt x="694" y="729"/>
                    </a:cubicBezTo>
                    <a:close/>
                    <a:moveTo>
                      <a:pt x="1342" y="954"/>
                    </a:moveTo>
                    <a:cubicBezTo>
                      <a:pt x="1316" y="954"/>
                      <a:pt x="1288" y="973"/>
                      <a:pt x="1278" y="1004"/>
                    </a:cubicBezTo>
                    <a:cubicBezTo>
                      <a:pt x="1270" y="1032"/>
                      <a:pt x="1290" y="1069"/>
                      <a:pt x="1326" y="1077"/>
                    </a:cubicBezTo>
                    <a:lnTo>
                      <a:pt x="1567" y="1137"/>
                    </a:lnTo>
                    <a:lnTo>
                      <a:pt x="1580" y="1137"/>
                    </a:lnTo>
                    <a:cubicBezTo>
                      <a:pt x="1612" y="1137"/>
                      <a:pt x="1636" y="1117"/>
                      <a:pt x="1636" y="1093"/>
                    </a:cubicBezTo>
                    <a:cubicBezTo>
                      <a:pt x="1648" y="1056"/>
                      <a:pt x="1628" y="1028"/>
                      <a:pt x="1592" y="1016"/>
                    </a:cubicBezTo>
                    <a:cubicBezTo>
                      <a:pt x="1511" y="996"/>
                      <a:pt x="1435" y="976"/>
                      <a:pt x="1355" y="956"/>
                    </a:cubicBezTo>
                    <a:cubicBezTo>
                      <a:pt x="1350" y="955"/>
                      <a:pt x="1346" y="954"/>
                      <a:pt x="1342" y="954"/>
                    </a:cubicBezTo>
                    <a:close/>
                    <a:moveTo>
                      <a:pt x="4306" y="950"/>
                    </a:moveTo>
                    <a:cubicBezTo>
                      <a:pt x="4300" y="950"/>
                      <a:pt x="4294" y="951"/>
                      <a:pt x="4288" y="952"/>
                    </a:cubicBezTo>
                    <a:cubicBezTo>
                      <a:pt x="4207" y="976"/>
                      <a:pt x="4135" y="996"/>
                      <a:pt x="4054" y="1016"/>
                    </a:cubicBezTo>
                    <a:cubicBezTo>
                      <a:pt x="4018" y="1028"/>
                      <a:pt x="3998" y="1056"/>
                      <a:pt x="4006" y="1093"/>
                    </a:cubicBezTo>
                    <a:cubicBezTo>
                      <a:pt x="4014" y="1117"/>
                      <a:pt x="4038" y="1137"/>
                      <a:pt x="4067" y="1137"/>
                    </a:cubicBezTo>
                    <a:lnTo>
                      <a:pt x="4087" y="1137"/>
                    </a:lnTo>
                    <a:cubicBezTo>
                      <a:pt x="4167" y="1117"/>
                      <a:pt x="4247" y="1097"/>
                      <a:pt x="4328" y="1073"/>
                    </a:cubicBezTo>
                    <a:cubicBezTo>
                      <a:pt x="4360" y="1064"/>
                      <a:pt x="4380" y="1028"/>
                      <a:pt x="4368" y="992"/>
                    </a:cubicBezTo>
                    <a:cubicBezTo>
                      <a:pt x="4361" y="966"/>
                      <a:pt x="4335" y="950"/>
                      <a:pt x="4306" y="950"/>
                    </a:cubicBezTo>
                    <a:close/>
                    <a:moveTo>
                      <a:pt x="2020" y="1096"/>
                    </a:moveTo>
                    <a:cubicBezTo>
                      <a:pt x="1988" y="1096"/>
                      <a:pt x="1961" y="1116"/>
                      <a:pt x="1957" y="1149"/>
                    </a:cubicBezTo>
                    <a:cubicBezTo>
                      <a:pt x="1953" y="1185"/>
                      <a:pt x="1973" y="1213"/>
                      <a:pt x="2009" y="1217"/>
                    </a:cubicBezTo>
                    <a:cubicBezTo>
                      <a:pt x="2090" y="1233"/>
                      <a:pt x="2174" y="1245"/>
                      <a:pt x="2255" y="1253"/>
                    </a:cubicBezTo>
                    <a:lnTo>
                      <a:pt x="2259" y="1253"/>
                    </a:lnTo>
                    <a:cubicBezTo>
                      <a:pt x="2291" y="1253"/>
                      <a:pt x="2319" y="1229"/>
                      <a:pt x="2327" y="1197"/>
                    </a:cubicBezTo>
                    <a:cubicBezTo>
                      <a:pt x="2331" y="1161"/>
                      <a:pt x="2307" y="1133"/>
                      <a:pt x="2271" y="1129"/>
                    </a:cubicBezTo>
                    <a:cubicBezTo>
                      <a:pt x="2190" y="1125"/>
                      <a:pt x="2110" y="1109"/>
                      <a:pt x="2030" y="1097"/>
                    </a:cubicBezTo>
                    <a:cubicBezTo>
                      <a:pt x="2026" y="1096"/>
                      <a:pt x="2023" y="1096"/>
                      <a:pt x="2020" y="1096"/>
                    </a:cubicBezTo>
                    <a:close/>
                    <a:moveTo>
                      <a:pt x="3637" y="1103"/>
                    </a:moveTo>
                    <a:cubicBezTo>
                      <a:pt x="3633" y="1103"/>
                      <a:pt x="3629" y="1104"/>
                      <a:pt x="3625" y="1105"/>
                    </a:cubicBezTo>
                    <a:lnTo>
                      <a:pt x="3384" y="1133"/>
                    </a:lnTo>
                    <a:cubicBezTo>
                      <a:pt x="3351" y="1137"/>
                      <a:pt x="3323" y="1169"/>
                      <a:pt x="3331" y="1205"/>
                    </a:cubicBezTo>
                    <a:cubicBezTo>
                      <a:pt x="3331" y="1233"/>
                      <a:pt x="3359" y="1257"/>
                      <a:pt x="3388" y="1257"/>
                    </a:cubicBezTo>
                    <a:cubicBezTo>
                      <a:pt x="3388" y="1257"/>
                      <a:pt x="3396" y="1257"/>
                      <a:pt x="3400" y="1253"/>
                    </a:cubicBezTo>
                    <a:cubicBezTo>
                      <a:pt x="3480" y="1249"/>
                      <a:pt x="3564" y="1237"/>
                      <a:pt x="3645" y="1225"/>
                    </a:cubicBezTo>
                    <a:cubicBezTo>
                      <a:pt x="3677" y="1217"/>
                      <a:pt x="3701" y="1189"/>
                      <a:pt x="3697" y="1153"/>
                    </a:cubicBezTo>
                    <a:cubicBezTo>
                      <a:pt x="3693" y="1128"/>
                      <a:pt x="3668" y="1103"/>
                      <a:pt x="3637" y="1103"/>
                    </a:cubicBezTo>
                    <a:close/>
                    <a:moveTo>
                      <a:pt x="2709" y="1157"/>
                    </a:moveTo>
                    <a:cubicBezTo>
                      <a:pt x="2672" y="1157"/>
                      <a:pt x="2640" y="1181"/>
                      <a:pt x="2640" y="1217"/>
                    </a:cubicBezTo>
                    <a:cubicBezTo>
                      <a:pt x="2640" y="1253"/>
                      <a:pt x="2668" y="1281"/>
                      <a:pt x="2701" y="1281"/>
                    </a:cubicBezTo>
                    <a:lnTo>
                      <a:pt x="2954" y="1281"/>
                    </a:lnTo>
                    <a:cubicBezTo>
                      <a:pt x="2990" y="1281"/>
                      <a:pt x="3014" y="1253"/>
                      <a:pt x="3014" y="1217"/>
                    </a:cubicBezTo>
                    <a:cubicBezTo>
                      <a:pt x="3014" y="1181"/>
                      <a:pt x="2982" y="1157"/>
                      <a:pt x="2950" y="11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314385" y="432198"/>
                <a:ext cx="22249" cy="6459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479" extrusionOk="0">
                    <a:moveTo>
                      <a:pt x="89" y="1"/>
                    </a:moveTo>
                    <a:cubicBezTo>
                      <a:pt x="65" y="1"/>
                      <a:pt x="35" y="20"/>
                      <a:pt x="28" y="51"/>
                    </a:cubicBezTo>
                    <a:cubicBezTo>
                      <a:pt x="0" y="175"/>
                      <a:pt x="4" y="304"/>
                      <a:pt x="32" y="428"/>
                    </a:cubicBezTo>
                    <a:cubicBezTo>
                      <a:pt x="36" y="459"/>
                      <a:pt x="65" y="478"/>
                      <a:pt x="97" y="478"/>
                    </a:cubicBezTo>
                    <a:cubicBezTo>
                      <a:pt x="102" y="478"/>
                      <a:pt x="107" y="478"/>
                      <a:pt x="113" y="476"/>
                    </a:cubicBezTo>
                    <a:cubicBezTo>
                      <a:pt x="145" y="464"/>
                      <a:pt x="165" y="428"/>
                      <a:pt x="157" y="396"/>
                    </a:cubicBezTo>
                    <a:cubicBezTo>
                      <a:pt x="153" y="380"/>
                      <a:pt x="153" y="364"/>
                      <a:pt x="145" y="356"/>
                    </a:cubicBezTo>
                    <a:cubicBezTo>
                      <a:pt x="145" y="344"/>
                      <a:pt x="141" y="340"/>
                      <a:pt x="141" y="328"/>
                    </a:cubicBezTo>
                    <a:lnTo>
                      <a:pt x="141" y="320"/>
                    </a:lnTo>
                    <a:cubicBezTo>
                      <a:pt x="137" y="296"/>
                      <a:pt x="137" y="264"/>
                      <a:pt x="137" y="239"/>
                    </a:cubicBezTo>
                    <a:cubicBezTo>
                      <a:pt x="137" y="179"/>
                      <a:pt x="141" y="131"/>
                      <a:pt x="149" y="83"/>
                    </a:cubicBezTo>
                    <a:cubicBezTo>
                      <a:pt x="153" y="51"/>
                      <a:pt x="137" y="14"/>
                      <a:pt x="101" y="2"/>
                    </a:cubicBezTo>
                    <a:cubicBezTo>
                      <a:pt x="97" y="1"/>
                      <a:pt x="93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326790" y="513513"/>
                <a:ext cx="39104" cy="760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64" extrusionOk="0">
                    <a:moveTo>
                      <a:pt x="70" y="0"/>
                    </a:moveTo>
                    <a:cubicBezTo>
                      <a:pt x="66" y="0"/>
                      <a:pt x="61" y="1"/>
                      <a:pt x="57" y="2"/>
                    </a:cubicBezTo>
                    <a:cubicBezTo>
                      <a:pt x="17" y="14"/>
                      <a:pt x="1" y="50"/>
                      <a:pt x="5" y="82"/>
                    </a:cubicBezTo>
                    <a:cubicBezTo>
                      <a:pt x="29" y="239"/>
                      <a:pt x="85" y="392"/>
                      <a:pt x="161" y="532"/>
                    </a:cubicBezTo>
                    <a:cubicBezTo>
                      <a:pt x="172" y="552"/>
                      <a:pt x="197" y="564"/>
                      <a:pt x="221" y="564"/>
                    </a:cubicBezTo>
                    <a:cubicBezTo>
                      <a:pt x="231" y="564"/>
                      <a:pt x="241" y="561"/>
                      <a:pt x="250" y="556"/>
                    </a:cubicBezTo>
                    <a:cubicBezTo>
                      <a:pt x="282" y="536"/>
                      <a:pt x="290" y="500"/>
                      <a:pt x="278" y="464"/>
                    </a:cubicBezTo>
                    <a:cubicBezTo>
                      <a:pt x="206" y="335"/>
                      <a:pt x="161" y="199"/>
                      <a:pt x="137" y="50"/>
                    </a:cubicBezTo>
                    <a:cubicBezTo>
                      <a:pt x="130" y="19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 rot="7199998">
                <a:off x="3218177" y="383762"/>
                <a:ext cx="417195" cy="321750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2386" extrusionOk="0">
                    <a:moveTo>
                      <a:pt x="761" y="1"/>
                    </a:moveTo>
                    <a:cubicBezTo>
                      <a:pt x="715" y="1"/>
                      <a:pt x="666" y="10"/>
                      <a:pt x="615" y="31"/>
                    </a:cubicBezTo>
                    <a:cubicBezTo>
                      <a:pt x="1" y="280"/>
                      <a:pt x="877" y="2349"/>
                      <a:pt x="1274" y="2385"/>
                    </a:cubicBezTo>
                    <a:cubicBezTo>
                      <a:pt x="1277" y="2386"/>
                      <a:pt x="1281" y="2386"/>
                      <a:pt x="1284" y="2386"/>
                    </a:cubicBezTo>
                    <a:cubicBezTo>
                      <a:pt x="1654" y="2386"/>
                      <a:pt x="3093" y="666"/>
                      <a:pt x="2524" y="216"/>
                    </a:cubicBezTo>
                    <a:cubicBezTo>
                      <a:pt x="2468" y="172"/>
                      <a:pt x="2409" y="153"/>
                      <a:pt x="2348" y="153"/>
                    </a:cubicBezTo>
                    <a:cubicBezTo>
                      <a:pt x="1937" y="153"/>
                      <a:pt x="1467" y="1036"/>
                      <a:pt x="1467" y="1036"/>
                    </a:cubicBezTo>
                    <a:cubicBezTo>
                      <a:pt x="1467" y="1036"/>
                      <a:pt x="1243" y="1"/>
                      <a:pt x="7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 rot="7199998">
                <a:off x="3241218" y="444572"/>
                <a:ext cx="288828" cy="300848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231" extrusionOk="0">
                    <a:moveTo>
                      <a:pt x="1403" y="0"/>
                    </a:moveTo>
                    <a:cubicBezTo>
                      <a:pt x="1398" y="0"/>
                      <a:pt x="1392" y="0"/>
                      <a:pt x="1387" y="1"/>
                    </a:cubicBezTo>
                    <a:cubicBezTo>
                      <a:pt x="1009" y="700"/>
                      <a:pt x="535" y="1351"/>
                      <a:pt x="1" y="1941"/>
                    </a:cubicBezTo>
                    <a:cubicBezTo>
                      <a:pt x="113" y="2110"/>
                      <a:pt x="230" y="2222"/>
                      <a:pt x="314" y="2230"/>
                    </a:cubicBezTo>
                    <a:cubicBezTo>
                      <a:pt x="318" y="2231"/>
                      <a:pt x="321" y="2231"/>
                      <a:pt x="324" y="2231"/>
                    </a:cubicBezTo>
                    <a:cubicBezTo>
                      <a:pt x="702" y="2231"/>
                      <a:pt x="2141" y="511"/>
                      <a:pt x="1572" y="61"/>
                    </a:cubicBezTo>
                    <a:cubicBezTo>
                      <a:pt x="1517" y="20"/>
                      <a:pt x="1461" y="0"/>
                      <a:pt x="1403" y="0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1" name="Google Shape;151;p3"/>
          <p:cNvGrpSpPr/>
          <p:nvPr/>
        </p:nvGrpSpPr>
        <p:grpSpPr>
          <a:xfrm rot="8887361">
            <a:off x="440892" y="144373"/>
            <a:ext cx="685191" cy="484932"/>
            <a:chOff x="3334703" y="-568655"/>
            <a:chExt cx="703624" cy="497978"/>
          </a:xfrm>
        </p:grpSpPr>
        <p:sp>
          <p:nvSpPr>
            <p:cNvPr id="152" name="Google Shape;152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" name="Google Shape;157;p3"/>
          <p:cNvGrpSpPr/>
          <p:nvPr/>
        </p:nvGrpSpPr>
        <p:grpSpPr>
          <a:xfrm rot="10412789">
            <a:off x="177008" y="840346"/>
            <a:ext cx="570927" cy="404063"/>
            <a:chOff x="3334703" y="-568655"/>
            <a:chExt cx="703624" cy="497978"/>
          </a:xfrm>
        </p:grpSpPr>
        <p:sp>
          <p:nvSpPr>
            <p:cNvPr id="158" name="Google Shape;158;p3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" name="Google Shape;112;p3">
            <a:extLst>
              <a:ext uri="{FF2B5EF4-FFF2-40B4-BE49-F238E27FC236}">
                <a16:creationId xmlns:a16="http://schemas.microsoft.com/office/drawing/2014/main" xmlns="" id="{44A4067C-0E0E-4165-96EE-44EEB19E09AC}"/>
              </a:ext>
            </a:extLst>
          </p:cNvPr>
          <p:cNvGrpSpPr/>
          <p:nvPr userDrawn="1"/>
        </p:nvGrpSpPr>
        <p:grpSpPr>
          <a:xfrm rot="-2995951">
            <a:off x="9420288" y="3727075"/>
            <a:ext cx="5432069" cy="5225496"/>
            <a:chOff x="2032175" y="1682500"/>
            <a:chExt cx="557500" cy="536300"/>
          </a:xfrm>
        </p:grpSpPr>
        <p:sp>
          <p:nvSpPr>
            <p:cNvPr id="71" name="Google Shape;113;p3">
              <a:extLst>
                <a:ext uri="{FF2B5EF4-FFF2-40B4-BE49-F238E27FC236}">
                  <a16:creationId xmlns:a16="http://schemas.microsoft.com/office/drawing/2014/main" xmlns="" id="{88970021-ADC4-4277-8168-76FB624DDCA2}"/>
                </a:ext>
              </a:extLst>
            </p:cNvPr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114;p3">
              <a:extLst>
                <a:ext uri="{FF2B5EF4-FFF2-40B4-BE49-F238E27FC236}">
                  <a16:creationId xmlns:a16="http://schemas.microsoft.com/office/drawing/2014/main" xmlns="" id="{5D20C47D-A8CB-4CCA-802D-6C12C08B48C3}"/>
                </a:ext>
              </a:extLst>
            </p:cNvPr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5867222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39" name="Google Shape;1139;p18"/>
          <p:cNvGrpSpPr/>
          <p:nvPr/>
        </p:nvGrpSpPr>
        <p:grpSpPr>
          <a:xfrm>
            <a:off x="-1523235" y="-901868"/>
            <a:ext cx="3036232" cy="2544488"/>
            <a:chOff x="1291500" y="1711000"/>
            <a:chExt cx="677025" cy="567375"/>
          </a:xfrm>
        </p:grpSpPr>
        <p:sp>
          <p:nvSpPr>
            <p:cNvPr id="1140" name="Google Shape;1140;p18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8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8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B87CCF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3" name="Google Shape;1143;p18"/>
          <p:cNvGrpSpPr/>
          <p:nvPr/>
        </p:nvGrpSpPr>
        <p:grpSpPr>
          <a:xfrm rot="-725521">
            <a:off x="10412501" y="5107744"/>
            <a:ext cx="3036257" cy="2544509"/>
            <a:chOff x="1291500" y="1711000"/>
            <a:chExt cx="677025" cy="567375"/>
          </a:xfrm>
        </p:grpSpPr>
        <p:sp>
          <p:nvSpPr>
            <p:cNvPr id="1144" name="Google Shape;1144;p18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18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18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7" name="Google Shape;1147;p18"/>
          <p:cNvGrpSpPr/>
          <p:nvPr/>
        </p:nvGrpSpPr>
        <p:grpSpPr>
          <a:xfrm rot="5400000">
            <a:off x="8693992" y="6393911"/>
            <a:ext cx="623465" cy="487708"/>
            <a:chOff x="861227" y="1605984"/>
            <a:chExt cx="479884" cy="375468"/>
          </a:xfrm>
        </p:grpSpPr>
        <p:sp>
          <p:nvSpPr>
            <p:cNvPr id="1148" name="Google Shape;1148;p18"/>
            <p:cNvSpPr/>
            <p:nvPr/>
          </p:nvSpPr>
          <p:spPr>
            <a:xfrm>
              <a:off x="861227" y="1605984"/>
              <a:ext cx="479884" cy="375468"/>
            </a:xfrm>
            <a:custGeom>
              <a:avLst/>
              <a:gdLst/>
              <a:ahLst/>
              <a:cxnLst/>
              <a:rect l="l" t="t" r="r" b="b"/>
              <a:pathLst>
                <a:path w="2923" h="2287" extrusionOk="0">
                  <a:moveTo>
                    <a:pt x="722" y="1"/>
                  </a:moveTo>
                  <a:cubicBezTo>
                    <a:pt x="683" y="1"/>
                    <a:pt x="642" y="8"/>
                    <a:pt x="599" y="24"/>
                  </a:cubicBezTo>
                  <a:cubicBezTo>
                    <a:pt x="0" y="240"/>
                    <a:pt x="752" y="2233"/>
                    <a:pt x="1125" y="2286"/>
                  </a:cubicBezTo>
                  <a:cubicBezTo>
                    <a:pt x="1130" y="2286"/>
                    <a:pt x="1135" y="2286"/>
                    <a:pt x="1140" y="2286"/>
                  </a:cubicBezTo>
                  <a:cubicBezTo>
                    <a:pt x="1506" y="2286"/>
                    <a:pt x="2922" y="721"/>
                    <a:pt x="2399" y="281"/>
                  </a:cubicBezTo>
                  <a:cubicBezTo>
                    <a:pt x="2344" y="234"/>
                    <a:pt x="2285" y="214"/>
                    <a:pt x="2223" y="214"/>
                  </a:cubicBezTo>
                  <a:cubicBezTo>
                    <a:pt x="1836" y="214"/>
                    <a:pt x="1366" y="1016"/>
                    <a:pt x="1366" y="1016"/>
                  </a:cubicBezTo>
                  <a:cubicBezTo>
                    <a:pt x="1366" y="1016"/>
                    <a:pt x="1185" y="1"/>
                    <a:pt x="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18"/>
            <p:cNvSpPr/>
            <p:nvPr/>
          </p:nvSpPr>
          <p:spPr>
            <a:xfrm>
              <a:off x="1000448" y="1640461"/>
              <a:ext cx="340006" cy="340991"/>
            </a:xfrm>
            <a:custGeom>
              <a:avLst/>
              <a:gdLst/>
              <a:ahLst/>
              <a:cxnLst/>
              <a:rect l="l" t="t" r="r" b="b"/>
              <a:pathLst>
                <a:path w="2071" h="2077" extrusionOk="0">
                  <a:moveTo>
                    <a:pt x="1379" y="1"/>
                  </a:moveTo>
                  <a:cubicBezTo>
                    <a:pt x="1360" y="1"/>
                    <a:pt x="1341" y="3"/>
                    <a:pt x="1322" y="6"/>
                  </a:cubicBezTo>
                  <a:cubicBezTo>
                    <a:pt x="948" y="657"/>
                    <a:pt x="526" y="1288"/>
                    <a:pt x="0" y="1802"/>
                  </a:cubicBezTo>
                  <a:cubicBezTo>
                    <a:pt x="100" y="1959"/>
                    <a:pt x="197" y="2063"/>
                    <a:pt x="277" y="2076"/>
                  </a:cubicBezTo>
                  <a:cubicBezTo>
                    <a:pt x="282" y="2076"/>
                    <a:pt x="287" y="2076"/>
                    <a:pt x="292" y="2076"/>
                  </a:cubicBezTo>
                  <a:cubicBezTo>
                    <a:pt x="658" y="2076"/>
                    <a:pt x="2070" y="511"/>
                    <a:pt x="1551" y="67"/>
                  </a:cubicBezTo>
                  <a:cubicBezTo>
                    <a:pt x="1499" y="21"/>
                    <a:pt x="1440" y="1"/>
                    <a:pt x="1379" y="1"/>
                  </a:cubicBezTo>
                  <a:close/>
                </a:path>
              </a:pathLst>
            </a:custGeom>
            <a:solidFill>
              <a:srgbClr val="FFF1F6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0" name="Google Shape;1150;p18"/>
          <p:cNvSpPr/>
          <p:nvPr/>
        </p:nvSpPr>
        <p:spPr>
          <a:xfrm rot="5400000" flipH="1">
            <a:off x="9485230" y="6212641"/>
            <a:ext cx="743967" cy="1329733"/>
          </a:xfrm>
          <a:custGeom>
            <a:avLst/>
            <a:gdLst/>
            <a:ahLst/>
            <a:cxnLst/>
            <a:rect l="l" t="t" r="r" b="b"/>
            <a:pathLst>
              <a:path w="22319" h="39892" extrusionOk="0">
                <a:moveTo>
                  <a:pt x="0" y="4289"/>
                </a:moveTo>
                <a:cubicBezTo>
                  <a:pt x="844" y="67"/>
                  <a:pt x="9204" y="-1190"/>
                  <a:pt x="12603" y="1454"/>
                </a:cubicBezTo>
                <a:cubicBezTo>
                  <a:pt x="15575" y="3765"/>
                  <a:pt x="17430" y="8109"/>
                  <a:pt x="17014" y="11851"/>
                </a:cubicBezTo>
                <a:cubicBezTo>
                  <a:pt x="16679" y="14862"/>
                  <a:pt x="11818" y="18784"/>
                  <a:pt x="9452" y="16892"/>
                </a:cubicBezTo>
                <a:cubicBezTo>
                  <a:pt x="7894" y="15646"/>
                  <a:pt x="8041" y="12317"/>
                  <a:pt x="9452" y="10906"/>
                </a:cubicBezTo>
                <a:cubicBezTo>
                  <a:pt x="11470" y="8889"/>
                  <a:pt x="15288" y="8959"/>
                  <a:pt x="17959" y="9961"/>
                </a:cubicBezTo>
                <a:cubicBezTo>
                  <a:pt x="27303" y="13465"/>
                  <a:pt x="18589" y="29913"/>
                  <a:pt x="18589" y="39892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151" name="Google Shape;1151;p18"/>
          <p:cNvGrpSpPr/>
          <p:nvPr/>
        </p:nvGrpSpPr>
        <p:grpSpPr>
          <a:xfrm>
            <a:off x="11544338" y="3899515"/>
            <a:ext cx="651639" cy="1596076"/>
            <a:chOff x="8658253" y="2924636"/>
            <a:chExt cx="488729" cy="1197057"/>
          </a:xfrm>
        </p:grpSpPr>
        <p:grpSp>
          <p:nvGrpSpPr>
            <p:cNvPr id="1152" name="Google Shape;1152;p18"/>
            <p:cNvGrpSpPr/>
            <p:nvPr/>
          </p:nvGrpSpPr>
          <p:grpSpPr>
            <a:xfrm rot="8100000">
              <a:off x="8702213" y="3005377"/>
              <a:ext cx="337836" cy="264275"/>
              <a:chOff x="861227" y="1605984"/>
              <a:chExt cx="479884" cy="375468"/>
            </a:xfrm>
          </p:grpSpPr>
          <p:sp>
            <p:nvSpPr>
              <p:cNvPr id="1153" name="Google Shape;1153;p18"/>
              <p:cNvSpPr/>
              <p:nvPr/>
            </p:nvSpPr>
            <p:spPr>
              <a:xfrm>
                <a:off x="861227" y="1605984"/>
                <a:ext cx="479884" cy="37546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2287" extrusionOk="0">
                    <a:moveTo>
                      <a:pt x="722" y="1"/>
                    </a:moveTo>
                    <a:cubicBezTo>
                      <a:pt x="683" y="1"/>
                      <a:pt x="642" y="8"/>
                      <a:pt x="599" y="24"/>
                    </a:cubicBezTo>
                    <a:cubicBezTo>
                      <a:pt x="0" y="240"/>
                      <a:pt x="752" y="2233"/>
                      <a:pt x="1125" y="2286"/>
                    </a:cubicBezTo>
                    <a:cubicBezTo>
                      <a:pt x="1130" y="2286"/>
                      <a:pt x="1135" y="2286"/>
                      <a:pt x="1140" y="2286"/>
                    </a:cubicBezTo>
                    <a:cubicBezTo>
                      <a:pt x="1506" y="2286"/>
                      <a:pt x="2922" y="721"/>
                      <a:pt x="2399" y="281"/>
                    </a:cubicBezTo>
                    <a:cubicBezTo>
                      <a:pt x="2344" y="234"/>
                      <a:pt x="2285" y="214"/>
                      <a:pt x="2223" y="214"/>
                    </a:cubicBezTo>
                    <a:cubicBezTo>
                      <a:pt x="1836" y="214"/>
                      <a:pt x="1366" y="1016"/>
                      <a:pt x="1366" y="1016"/>
                    </a:cubicBezTo>
                    <a:cubicBezTo>
                      <a:pt x="1366" y="1016"/>
                      <a:pt x="1185" y="1"/>
                      <a:pt x="7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4" name="Google Shape;1154;p18"/>
              <p:cNvSpPr/>
              <p:nvPr/>
            </p:nvSpPr>
            <p:spPr>
              <a:xfrm>
                <a:off x="1000448" y="1640461"/>
                <a:ext cx="340006" cy="340991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2077" extrusionOk="0">
                    <a:moveTo>
                      <a:pt x="1379" y="1"/>
                    </a:moveTo>
                    <a:cubicBezTo>
                      <a:pt x="1360" y="1"/>
                      <a:pt x="1341" y="3"/>
                      <a:pt x="1322" y="6"/>
                    </a:cubicBezTo>
                    <a:cubicBezTo>
                      <a:pt x="948" y="657"/>
                      <a:pt x="526" y="1288"/>
                      <a:pt x="0" y="1802"/>
                    </a:cubicBezTo>
                    <a:cubicBezTo>
                      <a:pt x="100" y="1959"/>
                      <a:pt x="197" y="2063"/>
                      <a:pt x="277" y="2076"/>
                    </a:cubicBezTo>
                    <a:cubicBezTo>
                      <a:pt x="282" y="2076"/>
                      <a:pt x="287" y="2076"/>
                      <a:pt x="292" y="2076"/>
                    </a:cubicBezTo>
                    <a:cubicBezTo>
                      <a:pt x="658" y="2076"/>
                      <a:pt x="2070" y="511"/>
                      <a:pt x="1551" y="67"/>
                    </a:cubicBezTo>
                    <a:cubicBezTo>
                      <a:pt x="1499" y="21"/>
                      <a:pt x="1440" y="1"/>
                      <a:pt x="137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55" name="Google Shape;1155;p18"/>
            <p:cNvSpPr/>
            <p:nvPr/>
          </p:nvSpPr>
          <p:spPr>
            <a:xfrm rot="5400000" flipH="1">
              <a:off x="8538407" y="3513118"/>
              <a:ext cx="882175" cy="334975"/>
            </a:xfrm>
            <a:custGeom>
              <a:avLst/>
              <a:gdLst/>
              <a:ahLst/>
              <a:cxnLst/>
              <a:rect l="l" t="t" r="r" b="b"/>
              <a:pathLst>
                <a:path w="35287" h="13399" extrusionOk="0">
                  <a:moveTo>
                    <a:pt x="0" y="0"/>
                  </a:moveTo>
                  <a:cubicBezTo>
                    <a:pt x="0" y="5133"/>
                    <a:pt x="2795" y="12506"/>
                    <a:pt x="7876" y="13232"/>
                  </a:cubicBezTo>
                  <a:cubicBezTo>
                    <a:pt x="17055" y="14543"/>
                    <a:pt x="26491" y="5574"/>
                    <a:pt x="35287" y="850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1156" name="Google Shape;1156;p18"/>
          <p:cNvGrpSpPr/>
          <p:nvPr/>
        </p:nvGrpSpPr>
        <p:grpSpPr>
          <a:xfrm rot="-5400000" flipH="1">
            <a:off x="-712228" y="1479100"/>
            <a:ext cx="1414215" cy="1169944"/>
            <a:chOff x="-381071" y="1017725"/>
            <a:chExt cx="1060661" cy="877458"/>
          </a:xfrm>
        </p:grpSpPr>
        <p:grpSp>
          <p:nvGrpSpPr>
            <p:cNvPr id="1157" name="Google Shape;1157;p18"/>
            <p:cNvGrpSpPr/>
            <p:nvPr/>
          </p:nvGrpSpPr>
          <p:grpSpPr>
            <a:xfrm rot="-4105954">
              <a:off x="309275" y="1541722"/>
              <a:ext cx="353520" cy="276516"/>
              <a:chOff x="861227" y="1605984"/>
              <a:chExt cx="479884" cy="375468"/>
            </a:xfrm>
          </p:grpSpPr>
          <p:sp>
            <p:nvSpPr>
              <p:cNvPr id="1158" name="Google Shape;1158;p18"/>
              <p:cNvSpPr/>
              <p:nvPr/>
            </p:nvSpPr>
            <p:spPr>
              <a:xfrm>
                <a:off x="861227" y="1605984"/>
                <a:ext cx="479884" cy="37546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2287" extrusionOk="0">
                    <a:moveTo>
                      <a:pt x="722" y="1"/>
                    </a:moveTo>
                    <a:cubicBezTo>
                      <a:pt x="683" y="1"/>
                      <a:pt x="642" y="8"/>
                      <a:pt x="599" y="24"/>
                    </a:cubicBezTo>
                    <a:cubicBezTo>
                      <a:pt x="0" y="240"/>
                      <a:pt x="752" y="2233"/>
                      <a:pt x="1125" y="2286"/>
                    </a:cubicBezTo>
                    <a:cubicBezTo>
                      <a:pt x="1130" y="2286"/>
                      <a:pt x="1135" y="2286"/>
                      <a:pt x="1140" y="2286"/>
                    </a:cubicBezTo>
                    <a:cubicBezTo>
                      <a:pt x="1506" y="2286"/>
                      <a:pt x="2922" y="721"/>
                      <a:pt x="2399" y="281"/>
                    </a:cubicBezTo>
                    <a:cubicBezTo>
                      <a:pt x="2344" y="234"/>
                      <a:pt x="2285" y="214"/>
                      <a:pt x="2223" y="214"/>
                    </a:cubicBezTo>
                    <a:cubicBezTo>
                      <a:pt x="1836" y="214"/>
                      <a:pt x="1366" y="1016"/>
                      <a:pt x="1366" y="1016"/>
                    </a:cubicBezTo>
                    <a:cubicBezTo>
                      <a:pt x="1366" y="1016"/>
                      <a:pt x="1185" y="1"/>
                      <a:pt x="7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9" name="Google Shape;1159;p18"/>
              <p:cNvSpPr/>
              <p:nvPr/>
            </p:nvSpPr>
            <p:spPr>
              <a:xfrm>
                <a:off x="1000448" y="1640461"/>
                <a:ext cx="340006" cy="340991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2077" extrusionOk="0">
                    <a:moveTo>
                      <a:pt x="1379" y="1"/>
                    </a:moveTo>
                    <a:cubicBezTo>
                      <a:pt x="1360" y="1"/>
                      <a:pt x="1341" y="3"/>
                      <a:pt x="1322" y="6"/>
                    </a:cubicBezTo>
                    <a:cubicBezTo>
                      <a:pt x="948" y="657"/>
                      <a:pt x="526" y="1288"/>
                      <a:pt x="0" y="1802"/>
                    </a:cubicBezTo>
                    <a:cubicBezTo>
                      <a:pt x="100" y="1959"/>
                      <a:pt x="197" y="2063"/>
                      <a:pt x="277" y="2076"/>
                    </a:cubicBezTo>
                    <a:cubicBezTo>
                      <a:pt x="282" y="2076"/>
                      <a:pt x="287" y="2076"/>
                      <a:pt x="292" y="2076"/>
                    </a:cubicBezTo>
                    <a:cubicBezTo>
                      <a:pt x="658" y="2076"/>
                      <a:pt x="2070" y="511"/>
                      <a:pt x="1551" y="67"/>
                    </a:cubicBezTo>
                    <a:cubicBezTo>
                      <a:pt x="1499" y="21"/>
                      <a:pt x="1440" y="1"/>
                      <a:pt x="137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60" name="Google Shape;1160;p18"/>
            <p:cNvSpPr/>
            <p:nvPr/>
          </p:nvSpPr>
          <p:spPr>
            <a:xfrm flipH="1">
              <a:off x="-381071" y="1017725"/>
              <a:ext cx="745450" cy="706600"/>
            </a:xfrm>
            <a:custGeom>
              <a:avLst/>
              <a:gdLst/>
              <a:ahLst/>
              <a:cxnLst/>
              <a:rect l="l" t="t" r="r" b="b"/>
              <a:pathLst>
                <a:path w="29818" h="28264" extrusionOk="0">
                  <a:moveTo>
                    <a:pt x="0" y="24575"/>
                  </a:moveTo>
                  <a:cubicBezTo>
                    <a:pt x="6591" y="20181"/>
                    <a:pt x="17186" y="31702"/>
                    <a:pt x="23630" y="27096"/>
                  </a:cubicBezTo>
                  <a:cubicBezTo>
                    <a:pt x="31018" y="21815"/>
                    <a:pt x="31503" y="7556"/>
                    <a:pt x="26466" y="0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1161" name="Google Shape;1161;p18"/>
          <p:cNvGrpSpPr/>
          <p:nvPr/>
        </p:nvGrpSpPr>
        <p:grpSpPr>
          <a:xfrm rot="-5400000" flipH="1">
            <a:off x="2398301" y="-1187700"/>
            <a:ext cx="1120927" cy="2531368"/>
            <a:chOff x="2900750" y="1854075"/>
            <a:chExt cx="840695" cy="1898526"/>
          </a:xfrm>
        </p:grpSpPr>
        <p:grpSp>
          <p:nvGrpSpPr>
            <p:cNvPr id="1162" name="Google Shape;1162;p18"/>
            <p:cNvGrpSpPr/>
            <p:nvPr/>
          </p:nvGrpSpPr>
          <p:grpSpPr>
            <a:xfrm rot="-1811780">
              <a:off x="3213572" y="3294042"/>
              <a:ext cx="467609" cy="365781"/>
              <a:chOff x="861227" y="1605984"/>
              <a:chExt cx="479884" cy="375468"/>
            </a:xfrm>
          </p:grpSpPr>
          <p:sp>
            <p:nvSpPr>
              <p:cNvPr id="1163" name="Google Shape;1163;p18"/>
              <p:cNvSpPr/>
              <p:nvPr/>
            </p:nvSpPr>
            <p:spPr>
              <a:xfrm>
                <a:off x="861227" y="1605984"/>
                <a:ext cx="479884" cy="37546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2287" extrusionOk="0">
                    <a:moveTo>
                      <a:pt x="722" y="1"/>
                    </a:moveTo>
                    <a:cubicBezTo>
                      <a:pt x="683" y="1"/>
                      <a:pt x="642" y="8"/>
                      <a:pt x="599" y="24"/>
                    </a:cubicBezTo>
                    <a:cubicBezTo>
                      <a:pt x="0" y="240"/>
                      <a:pt x="752" y="2233"/>
                      <a:pt x="1125" y="2286"/>
                    </a:cubicBezTo>
                    <a:cubicBezTo>
                      <a:pt x="1130" y="2286"/>
                      <a:pt x="1135" y="2286"/>
                      <a:pt x="1140" y="2286"/>
                    </a:cubicBezTo>
                    <a:cubicBezTo>
                      <a:pt x="1506" y="2286"/>
                      <a:pt x="2922" y="721"/>
                      <a:pt x="2399" y="281"/>
                    </a:cubicBezTo>
                    <a:cubicBezTo>
                      <a:pt x="2344" y="234"/>
                      <a:pt x="2285" y="214"/>
                      <a:pt x="2223" y="214"/>
                    </a:cubicBezTo>
                    <a:cubicBezTo>
                      <a:pt x="1836" y="214"/>
                      <a:pt x="1366" y="1016"/>
                      <a:pt x="1366" y="1016"/>
                    </a:cubicBezTo>
                    <a:cubicBezTo>
                      <a:pt x="1366" y="1016"/>
                      <a:pt x="1185" y="1"/>
                      <a:pt x="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4" name="Google Shape;1164;p18"/>
              <p:cNvSpPr/>
              <p:nvPr/>
            </p:nvSpPr>
            <p:spPr>
              <a:xfrm>
                <a:off x="1000448" y="1640461"/>
                <a:ext cx="340006" cy="340991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2077" extrusionOk="0">
                    <a:moveTo>
                      <a:pt x="1379" y="1"/>
                    </a:moveTo>
                    <a:cubicBezTo>
                      <a:pt x="1360" y="1"/>
                      <a:pt x="1341" y="3"/>
                      <a:pt x="1322" y="6"/>
                    </a:cubicBezTo>
                    <a:cubicBezTo>
                      <a:pt x="948" y="657"/>
                      <a:pt x="526" y="1288"/>
                      <a:pt x="0" y="1802"/>
                    </a:cubicBezTo>
                    <a:cubicBezTo>
                      <a:pt x="100" y="1959"/>
                      <a:pt x="197" y="2063"/>
                      <a:pt x="277" y="2076"/>
                    </a:cubicBezTo>
                    <a:cubicBezTo>
                      <a:pt x="282" y="2076"/>
                      <a:pt x="287" y="2076"/>
                      <a:pt x="292" y="2076"/>
                    </a:cubicBezTo>
                    <a:cubicBezTo>
                      <a:pt x="658" y="2076"/>
                      <a:pt x="2070" y="511"/>
                      <a:pt x="1551" y="67"/>
                    </a:cubicBezTo>
                    <a:cubicBezTo>
                      <a:pt x="1499" y="21"/>
                      <a:pt x="1440" y="1"/>
                      <a:pt x="1379" y="1"/>
                    </a:cubicBezTo>
                    <a:close/>
                  </a:path>
                </a:pathLst>
              </a:custGeom>
              <a:solidFill>
                <a:srgbClr val="FFF1F6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65" name="Google Shape;1165;p18"/>
            <p:cNvSpPr/>
            <p:nvPr/>
          </p:nvSpPr>
          <p:spPr>
            <a:xfrm flipH="1">
              <a:off x="2900750" y="1854075"/>
              <a:ext cx="713975" cy="1498600"/>
            </a:xfrm>
            <a:custGeom>
              <a:avLst/>
              <a:gdLst/>
              <a:ahLst/>
              <a:cxnLst/>
              <a:rect l="l" t="t" r="r" b="b"/>
              <a:pathLst>
                <a:path w="28559" h="59944" extrusionOk="0">
                  <a:moveTo>
                    <a:pt x="28559" y="1026"/>
                  </a:moveTo>
                  <a:cubicBezTo>
                    <a:pt x="22043" y="-603"/>
                    <a:pt x="13008" y="-669"/>
                    <a:pt x="8710" y="4492"/>
                  </a:cubicBezTo>
                  <a:cubicBezTo>
                    <a:pt x="5406" y="8459"/>
                    <a:pt x="5072" y="18297"/>
                    <a:pt x="9970" y="19930"/>
                  </a:cubicBezTo>
                  <a:cubicBezTo>
                    <a:pt x="11752" y="20524"/>
                    <a:pt x="14417" y="19191"/>
                    <a:pt x="15011" y="17409"/>
                  </a:cubicBezTo>
                  <a:cubicBezTo>
                    <a:pt x="15668" y="15436"/>
                    <a:pt x="12679" y="12998"/>
                    <a:pt x="10600" y="12998"/>
                  </a:cubicBezTo>
                  <a:cubicBezTo>
                    <a:pt x="5696" y="12998"/>
                    <a:pt x="1707" y="18954"/>
                    <a:pt x="518" y="23711"/>
                  </a:cubicBezTo>
                  <a:cubicBezTo>
                    <a:pt x="-2502" y="35795"/>
                    <a:pt x="9655" y="47488"/>
                    <a:pt x="9655" y="59944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1166" name="Google Shape;1166;p18"/>
          <p:cNvGrpSpPr/>
          <p:nvPr/>
        </p:nvGrpSpPr>
        <p:grpSpPr>
          <a:xfrm rot="6452971" flipH="1">
            <a:off x="310883" y="163368"/>
            <a:ext cx="506839" cy="358707"/>
            <a:chOff x="3334703" y="-568655"/>
            <a:chExt cx="703624" cy="497978"/>
          </a:xfrm>
        </p:grpSpPr>
        <p:sp>
          <p:nvSpPr>
            <p:cNvPr id="1167" name="Google Shape;1167;p18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18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18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18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18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72" name="Google Shape;1172;p18"/>
          <p:cNvGrpSpPr/>
          <p:nvPr/>
        </p:nvGrpSpPr>
        <p:grpSpPr>
          <a:xfrm rot="-3911980" flipH="1">
            <a:off x="11361068" y="6328385"/>
            <a:ext cx="506817" cy="358691"/>
            <a:chOff x="3334703" y="-568655"/>
            <a:chExt cx="703624" cy="497978"/>
          </a:xfrm>
        </p:grpSpPr>
        <p:sp>
          <p:nvSpPr>
            <p:cNvPr id="1173" name="Google Shape;1173;p18"/>
            <p:cNvSpPr/>
            <p:nvPr/>
          </p:nvSpPr>
          <p:spPr>
            <a:xfrm>
              <a:off x="3439701" y="-356018"/>
              <a:ext cx="493979" cy="285342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18"/>
            <p:cNvSpPr/>
            <p:nvPr/>
          </p:nvSpPr>
          <p:spPr>
            <a:xfrm>
              <a:off x="3334703" y="-424284"/>
              <a:ext cx="126648" cy="125881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18"/>
            <p:cNvSpPr/>
            <p:nvPr/>
          </p:nvSpPr>
          <p:spPr>
            <a:xfrm>
              <a:off x="3505069" y="-568655"/>
              <a:ext cx="135853" cy="141989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18"/>
            <p:cNvSpPr/>
            <p:nvPr/>
          </p:nvSpPr>
          <p:spPr>
            <a:xfrm>
              <a:off x="3911679" y="-424965"/>
              <a:ext cx="126648" cy="125966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18"/>
            <p:cNvSpPr/>
            <p:nvPr/>
          </p:nvSpPr>
          <p:spPr>
            <a:xfrm>
              <a:off x="3732450" y="-567802"/>
              <a:ext cx="135853" cy="141819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6142527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97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08EC72-2D2C-8A29-F8D7-48EA2F6BF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78F7C8-CA03-CD0D-C0CD-1C3EAD466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6250CC-6B83-8C12-3845-5691C71DA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245F-383C-4106-88E3-2074BE947D0D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9FDAC8-07EF-353F-49F3-8C2AEDECA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56A33E-DBA7-1B16-20E6-449494859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3E2-24C5-452B-B458-C37E28D0D7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132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9B7159-DF4E-26CA-4280-C2D170B0E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43E808-61CF-A86E-BF04-5AE4CA0A8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A61FF4-4DA5-D4B2-BB2D-8F6F93E26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245F-383C-4106-88E3-2074BE947D0D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875481-5022-AA8E-B49D-A716D0C4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5171C4-E628-9D62-4A3A-7B5F2012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3E2-24C5-452B-B458-C37E28D0D7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502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3BDE23-A33E-5A0D-B7B3-29CE1B172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9892F7-1106-8FB8-B670-CA9E67375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63BD32F-FD06-DAB6-EE5F-7CC274CC9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058137-C10F-A66A-913F-8D622DD1B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245F-383C-4106-88E3-2074BE947D0D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4E1356-0617-C112-8D6A-D81024E3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30E565-F2DA-8831-9ACA-96D6A11B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3E2-24C5-452B-B458-C37E28D0D7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455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461195-F240-62C0-B72F-00AC4F06E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A83612-AC87-6F3C-FB04-74F16B2C3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4766E9-692D-A9A0-8C01-C34357015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3B23E26-FE3E-95CE-725F-CA5B14A74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F5AC50-0A30-089E-AE7E-E5C37372A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B4BC822-2C5F-93A9-B62F-4E21524DF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245F-383C-4106-88E3-2074BE947D0D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DC870AC-D462-65EF-540D-4FC2FDB74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A2EB0E8-69FE-9997-C7A1-1EA4E714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3E2-24C5-452B-B458-C37E28D0D7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174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5B187F-BAD1-03C2-F78E-1FF445B72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1EE355B-2E15-8675-482B-A32E43D79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245F-383C-4106-88E3-2074BE947D0D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44538E0-A12C-3AE7-F4AF-B1CA7EC8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AA34F9-AF95-A059-EB85-02D6B124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3E2-24C5-452B-B458-C37E28D0D7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621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1B0FF6F-7FD0-CD83-A042-B07CE4CA1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245F-383C-4106-88E3-2074BE947D0D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7D8D847-D847-33B4-E4B8-67A27F95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BF26F60-CF5B-A567-2057-3FF48B241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3E2-24C5-452B-B458-C37E28D0D7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80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2CD3F8-516D-B7CE-31C0-8AC38039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E16ECE-D895-71F7-2E29-AB717A734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12FE05-45ED-20E5-3E3F-583C5C100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716AFA-AF0C-18E4-A9DE-D4D10E22A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245F-383C-4106-88E3-2074BE947D0D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EDD406-1FA7-8FED-DDD8-41BECBD1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D96EC6-4696-D0D0-825F-B2E5F6C0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3E2-24C5-452B-B458-C37E28D0D7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85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3E369A-6665-5109-4EEB-1E417DE34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37BDB73-CB0B-83EF-D29B-5E8E10C0A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9298585-BC65-3694-D8BA-9DA329F98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401EF6-5A9C-0E74-02CB-32CB9F535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245F-383C-4106-88E3-2074BE947D0D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B06BCF-792E-E579-5DCA-6BE719FC7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667143-E1C2-B974-87EB-1B4AFF7D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3E2-24C5-452B-B458-C37E28D0D7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466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30C1842-0135-2546-0E57-4759A4D2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A9E771-C31E-46C9-0925-0E00D9A04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022884-C4D8-ED08-9E0B-44EFEB37F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2245F-383C-4106-88E3-2074BE947D0D}" type="datetimeFigureOut">
              <a:rPr lang="vi-VN" smtClean="0"/>
              <a:t>11/25/2022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6E7510-4C05-06ED-3083-D19E30CE4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D84901-16F2-7E8C-55A3-CC5558429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FB3E2-24C5-452B-B458-C37E28D0D7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978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2946402" y="2281645"/>
            <a:ext cx="4719872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2" y="4229103"/>
            <a:ext cx="9439745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" y="3586957"/>
            <a:ext cx="2638084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207424" y="2593107"/>
            <a:ext cx="7988091" cy="61553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338810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38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929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xmlns="" id="{F8362805-4921-4263-9C5C-FCBAF236B935}"/>
              </a:ext>
            </a:extLst>
          </p:cNvPr>
          <p:cNvSpPr/>
          <p:nvPr/>
        </p:nvSpPr>
        <p:spPr>
          <a:xfrm>
            <a:off x="1251151" y="565552"/>
            <a:ext cx="792297" cy="70585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540E25A-884A-4E28-A7C5-185FF150F65C}"/>
              </a:ext>
            </a:extLst>
          </p:cNvPr>
          <p:cNvSpPr txBox="1"/>
          <p:nvPr/>
        </p:nvSpPr>
        <p:spPr>
          <a:xfrm>
            <a:off x="235620" y="2587705"/>
            <a:ext cx="2907111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65 : 3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2" descr="Bảng Gỗ Học Sinh Hồng Hà 3447">
            <a:extLst>
              <a:ext uri="{FF2B5EF4-FFF2-40B4-BE49-F238E27FC236}">
                <a16:creationId xmlns:a16="http://schemas.microsoft.com/office/drawing/2014/main" xmlns="" id="{62E0DFD4-28E4-4909-88F8-2AAAACB70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5373168" y="1520290"/>
            <a:ext cx="6048947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DCFC50B-5251-4AD7-8D48-2C3350BEE62B}"/>
              </a:ext>
            </a:extLst>
          </p:cNvPr>
          <p:cNvGrpSpPr/>
          <p:nvPr/>
        </p:nvGrpSpPr>
        <p:grpSpPr>
          <a:xfrm>
            <a:off x="8682258" y="1140039"/>
            <a:ext cx="1216654" cy="1982473"/>
            <a:chOff x="5449206" y="2039211"/>
            <a:chExt cx="1216654" cy="141907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EE8E998A-4C58-49ED-A9B6-535868929176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8D7B3170-4362-4554-9481-BE7780E85F18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1216654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C17E823D-308D-40FA-9DCF-42FCFE2E7353}"/>
              </a:ext>
            </a:extLst>
          </p:cNvPr>
          <p:cNvCxnSpPr>
            <a:cxnSpLocks/>
          </p:cNvCxnSpPr>
          <p:nvPr/>
        </p:nvCxnSpPr>
        <p:spPr>
          <a:xfrm>
            <a:off x="7386242" y="2978404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B3C6982-4C22-4392-8704-03B60F2C827D}"/>
              </a:ext>
            </a:extLst>
          </p:cNvPr>
          <p:cNvSpPr txBox="1"/>
          <p:nvPr/>
        </p:nvSpPr>
        <p:spPr>
          <a:xfrm>
            <a:off x="7458684" y="918478"/>
            <a:ext cx="1322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E3FBB11-7210-4BA5-95CC-E4148EDBA784}"/>
              </a:ext>
            </a:extLst>
          </p:cNvPr>
          <p:cNvSpPr txBox="1"/>
          <p:nvPr/>
        </p:nvSpPr>
        <p:spPr>
          <a:xfrm>
            <a:off x="7535223" y="198446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CFD570C-E485-4386-B9F2-BE40EC0EB160}"/>
              </a:ext>
            </a:extLst>
          </p:cNvPr>
          <p:cNvSpPr txBox="1"/>
          <p:nvPr/>
        </p:nvSpPr>
        <p:spPr>
          <a:xfrm>
            <a:off x="8781762" y="87594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4DC7D4B-4C7A-4455-AC4E-A9716EBE38B4}"/>
              </a:ext>
            </a:extLst>
          </p:cNvPr>
          <p:cNvSpPr txBox="1"/>
          <p:nvPr/>
        </p:nvSpPr>
        <p:spPr>
          <a:xfrm>
            <a:off x="8831002" y="198446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D6CE46E-7379-43E1-99AB-8AE34EB87B27}"/>
              </a:ext>
            </a:extLst>
          </p:cNvPr>
          <p:cNvSpPr txBox="1"/>
          <p:nvPr/>
        </p:nvSpPr>
        <p:spPr>
          <a:xfrm>
            <a:off x="7483329" y="290481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910D751-1657-46E4-B705-65EA726B4FFD}"/>
              </a:ext>
            </a:extLst>
          </p:cNvPr>
          <p:cNvSpPr txBox="1"/>
          <p:nvPr/>
        </p:nvSpPr>
        <p:spPr>
          <a:xfrm>
            <a:off x="9309959" y="199065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61A702D-455F-4A7A-B241-9B9DDA789FAC}"/>
              </a:ext>
            </a:extLst>
          </p:cNvPr>
          <p:cNvSpPr txBox="1"/>
          <p:nvPr/>
        </p:nvSpPr>
        <p:spPr>
          <a:xfrm>
            <a:off x="7939261" y="2916037"/>
            <a:ext cx="14809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88DC2193-716E-4F46-99AC-CAA63F1EDB53}"/>
              </a:ext>
            </a:extLst>
          </p:cNvPr>
          <p:cNvCxnSpPr>
            <a:cxnSpLocks/>
          </p:cNvCxnSpPr>
          <p:nvPr/>
        </p:nvCxnSpPr>
        <p:spPr>
          <a:xfrm>
            <a:off x="7482060" y="4611461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8318738-7D24-491A-AB7B-82F01D63E5E4}"/>
              </a:ext>
            </a:extLst>
          </p:cNvPr>
          <p:cNvSpPr txBox="1"/>
          <p:nvPr/>
        </p:nvSpPr>
        <p:spPr>
          <a:xfrm>
            <a:off x="7988768" y="365670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4CCA4FE-CF89-4A20-AEC9-0A690E0825F4}"/>
              </a:ext>
            </a:extLst>
          </p:cNvPr>
          <p:cNvSpPr txBox="1"/>
          <p:nvPr/>
        </p:nvSpPr>
        <p:spPr>
          <a:xfrm>
            <a:off x="8031298" y="458173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04C3FA6-00E6-48A1-B6E0-DDE3D11BAEA0}"/>
              </a:ext>
            </a:extLst>
          </p:cNvPr>
          <p:cNvSpPr txBox="1"/>
          <p:nvPr/>
        </p:nvSpPr>
        <p:spPr>
          <a:xfrm>
            <a:off x="2553518" y="2598337"/>
            <a:ext cx="3964240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21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8349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8" grpId="0"/>
      <p:bldP spid="29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xmlns="" id="{F8362805-4921-4263-9C5C-FCBAF236B935}"/>
              </a:ext>
            </a:extLst>
          </p:cNvPr>
          <p:cNvSpPr/>
          <p:nvPr/>
        </p:nvSpPr>
        <p:spPr>
          <a:xfrm>
            <a:off x="1251151" y="565552"/>
            <a:ext cx="792297" cy="70585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540E25A-884A-4E28-A7C5-185FF150F65C}"/>
              </a:ext>
            </a:extLst>
          </p:cNvPr>
          <p:cNvSpPr txBox="1"/>
          <p:nvPr/>
        </p:nvSpPr>
        <p:spPr>
          <a:xfrm>
            <a:off x="235620" y="2587705"/>
            <a:ext cx="2907111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49 : 2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2" descr="Bảng Gỗ Học Sinh Hồng Hà 3447">
            <a:extLst>
              <a:ext uri="{FF2B5EF4-FFF2-40B4-BE49-F238E27FC236}">
                <a16:creationId xmlns:a16="http://schemas.microsoft.com/office/drawing/2014/main" xmlns="" id="{62E0DFD4-28E4-4909-88F8-2AAAACB70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5373168" y="1520290"/>
            <a:ext cx="6048947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DCFC50B-5251-4AD7-8D48-2C3350BEE62B}"/>
              </a:ext>
            </a:extLst>
          </p:cNvPr>
          <p:cNvGrpSpPr/>
          <p:nvPr/>
        </p:nvGrpSpPr>
        <p:grpSpPr>
          <a:xfrm>
            <a:off x="8682258" y="1140039"/>
            <a:ext cx="1216654" cy="1982473"/>
            <a:chOff x="5449206" y="2039211"/>
            <a:chExt cx="1216654" cy="141907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EE8E998A-4C58-49ED-A9B6-535868929176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8D7B3170-4362-4554-9481-BE7780E85F18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1216654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C17E823D-308D-40FA-9DCF-42FCFE2E7353}"/>
              </a:ext>
            </a:extLst>
          </p:cNvPr>
          <p:cNvCxnSpPr>
            <a:cxnSpLocks/>
          </p:cNvCxnSpPr>
          <p:nvPr/>
        </p:nvCxnSpPr>
        <p:spPr>
          <a:xfrm>
            <a:off x="7386242" y="2978404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B3C6982-4C22-4392-8704-03B60F2C827D}"/>
              </a:ext>
            </a:extLst>
          </p:cNvPr>
          <p:cNvSpPr txBox="1"/>
          <p:nvPr/>
        </p:nvSpPr>
        <p:spPr>
          <a:xfrm>
            <a:off x="7458684" y="918478"/>
            <a:ext cx="1322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E3FBB11-7210-4BA5-95CC-E4148EDBA784}"/>
              </a:ext>
            </a:extLst>
          </p:cNvPr>
          <p:cNvSpPr txBox="1"/>
          <p:nvPr/>
        </p:nvSpPr>
        <p:spPr>
          <a:xfrm>
            <a:off x="7535223" y="198446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CFD570C-E485-4386-B9F2-BE40EC0EB160}"/>
              </a:ext>
            </a:extLst>
          </p:cNvPr>
          <p:cNvSpPr txBox="1"/>
          <p:nvPr/>
        </p:nvSpPr>
        <p:spPr>
          <a:xfrm>
            <a:off x="8781762" y="87594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4DC7D4B-4C7A-4455-AC4E-A9716EBE38B4}"/>
              </a:ext>
            </a:extLst>
          </p:cNvPr>
          <p:cNvSpPr txBox="1"/>
          <p:nvPr/>
        </p:nvSpPr>
        <p:spPr>
          <a:xfrm>
            <a:off x="8831002" y="198446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D6CE46E-7379-43E1-99AB-8AE34EB87B27}"/>
              </a:ext>
            </a:extLst>
          </p:cNvPr>
          <p:cNvSpPr txBox="1"/>
          <p:nvPr/>
        </p:nvSpPr>
        <p:spPr>
          <a:xfrm>
            <a:off x="7483329" y="290481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910D751-1657-46E4-B705-65EA726B4FFD}"/>
              </a:ext>
            </a:extLst>
          </p:cNvPr>
          <p:cNvSpPr txBox="1"/>
          <p:nvPr/>
        </p:nvSpPr>
        <p:spPr>
          <a:xfrm>
            <a:off x="9309959" y="199065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61A702D-455F-4A7A-B241-9B9DDA789FAC}"/>
              </a:ext>
            </a:extLst>
          </p:cNvPr>
          <p:cNvSpPr txBox="1"/>
          <p:nvPr/>
        </p:nvSpPr>
        <p:spPr>
          <a:xfrm>
            <a:off x="7939261" y="2916037"/>
            <a:ext cx="14809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88DC2193-716E-4F46-99AC-CAA63F1EDB53}"/>
              </a:ext>
            </a:extLst>
          </p:cNvPr>
          <p:cNvCxnSpPr>
            <a:cxnSpLocks/>
          </p:cNvCxnSpPr>
          <p:nvPr/>
        </p:nvCxnSpPr>
        <p:spPr>
          <a:xfrm>
            <a:off x="7482060" y="4611461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8318738-7D24-491A-AB7B-82F01D63E5E4}"/>
              </a:ext>
            </a:extLst>
          </p:cNvPr>
          <p:cNvSpPr txBox="1"/>
          <p:nvPr/>
        </p:nvSpPr>
        <p:spPr>
          <a:xfrm>
            <a:off x="7988768" y="365670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4CCA4FE-CF89-4A20-AEC9-0A690E0825F4}"/>
              </a:ext>
            </a:extLst>
          </p:cNvPr>
          <p:cNvSpPr txBox="1"/>
          <p:nvPr/>
        </p:nvSpPr>
        <p:spPr>
          <a:xfrm>
            <a:off x="8031298" y="458173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04C3FA6-00E6-48A1-B6E0-DDE3D11BAEA0}"/>
              </a:ext>
            </a:extLst>
          </p:cNvPr>
          <p:cNvSpPr txBox="1"/>
          <p:nvPr/>
        </p:nvSpPr>
        <p:spPr>
          <a:xfrm>
            <a:off x="2553518" y="2598337"/>
            <a:ext cx="3964240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24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466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8" grpId="0"/>
      <p:bldP spid="29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xmlns="" id="{F8362805-4921-4263-9C5C-FCBAF236B935}"/>
              </a:ext>
            </a:extLst>
          </p:cNvPr>
          <p:cNvSpPr/>
          <p:nvPr/>
        </p:nvSpPr>
        <p:spPr>
          <a:xfrm>
            <a:off x="1251151" y="565552"/>
            <a:ext cx="792297" cy="70585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540E25A-884A-4E28-A7C5-185FF150F65C}"/>
              </a:ext>
            </a:extLst>
          </p:cNvPr>
          <p:cNvSpPr txBox="1"/>
          <p:nvPr/>
        </p:nvSpPr>
        <p:spPr>
          <a:xfrm>
            <a:off x="235620" y="2587705"/>
            <a:ext cx="2907111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58 : 5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2" descr="Bảng Gỗ Học Sinh Hồng Hà 3447">
            <a:extLst>
              <a:ext uri="{FF2B5EF4-FFF2-40B4-BE49-F238E27FC236}">
                <a16:creationId xmlns:a16="http://schemas.microsoft.com/office/drawing/2014/main" xmlns="" id="{62E0DFD4-28E4-4909-88F8-2AAAACB70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5373168" y="1520290"/>
            <a:ext cx="6048947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DCFC50B-5251-4AD7-8D48-2C3350BEE62B}"/>
              </a:ext>
            </a:extLst>
          </p:cNvPr>
          <p:cNvGrpSpPr/>
          <p:nvPr/>
        </p:nvGrpSpPr>
        <p:grpSpPr>
          <a:xfrm>
            <a:off x="8682258" y="1140039"/>
            <a:ext cx="1216654" cy="1982473"/>
            <a:chOff x="5449206" y="2039211"/>
            <a:chExt cx="1216654" cy="141907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EE8E998A-4C58-49ED-A9B6-535868929176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8D7B3170-4362-4554-9481-BE7780E85F18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1216654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C17E823D-308D-40FA-9DCF-42FCFE2E7353}"/>
              </a:ext>
            </a:extLst>
          </p:cNvPr>
          <p:cNvCxnSpPr>
            <a:cxnSpLocks/>
          </p:cNvCxnSpPr>
          <p:nvPr/>
        </p:nvCxnSpPr>
        <p:spPr>
          <a:xfrm>
            <a:off x="7386242" y="2978404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B3C6982-4C22-4392-8704-03B60F2C827D}"/>
              </a:ext>
            </a:extLst>
          </p:cNvPr>
          <p:cNvSpPr txBox="1"/>
          <p:nvPr/>
        </p:nvSpPr>
        <p:spPr>
          <a:xfrm>
            <a:off x="7458684" y="918478"/>
            <a:ext cx="1322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E3FBB11-7210-4BA5-95CC-E4148EDBA784}"/>
              </a:ext>
            </a:extLst>
          </p:cNvPr>
          <p:cNvSpPr txBox="1"/>
          <p:nvPr/>
        </p:nvSpPr>
        <p:spPr>
          <a:xfrm>
            <a:off x="7482060" y="197383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CFD570C-E485-4386-B9F2-BE40EC0EB160}"/>
              </a:ext>
            </a:extLst>
          </p:cNvPr>
          <p:cNvSpPr txBox="1"/>
          <p:nvPr/>
        </p:nvSpPr>
        <p:spPr>
          <a:xfrm>
            <a:off x="8781762" y="87594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4DC7D4B-4C7A-4455-AC4E-A9716EBE38B4}"/>
              </a:ext>
            </a:extLst>
          </p:cNvPr>
          <p:cNvSpPr txBox="1"/>
          <p:nvPr/>
        </p:nvSpPr>
        <p:spPr>
          <a:xfrm>
            <a:off x="8831002" y="198446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D6CE46E-7379-43E1-99AB-8AE34EB87B27}"/>
              </a:ext>
            </a:extLst>
          </p:cNvPr>
          <p:cNvSpPr txBox="1"/>
          <p:nvPr/>
        </p:nvSpPr>
        <p:spPr>
          <a:xfrm>
            <a:off x="7483329" y="290481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910D751-1657-46E4-B705-65EA726B4FFD}"/>
              </a:ext>
            </a:extLst>
          </p:cNvPr>
          <p:cNvSpPr txBox="1"/>
          <p:nvPr/>
        </p:nvSpPr>
        <p:spPr>
          <a:xfrm>
            <a:off x="9309959" y="199065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61A702D-455F-4A7A-B241-9B9DDA789FAC}"/>
              </a:ext>
            </a:extLst>
          </p:cNvPr>
          <p:cNvSpPr txBox="1"/>
          <p:nvPr/>
        </p:nvSpPr>
        <p:spPr>
          <a:xfrm>
            <a:off x="7939261" y="2916037"/>
            <a:ext cx="14809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88DC2193-716E-4F46-99AC-CAA63F1EDB53}"/>
              </a:ext>
            </a:extLst>
          </p:cNvPr>
          <p:cNvCxnSpPr>
            <a:cxnSpLocks/>
          </p:cNvCxnSpPr>
          <p:nvPr/>
        </p:nvCxnSpPr>
        <p:spPr>
          <a:xfrm>
            <a:off x="7482060" y="4611461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8318738-7D24-491A-AB7B-82F01D63E5E4}"/>
              </a:ext>
            </a:extLst>
          </p:cNvPr>
          <p:cNvSpPr txBox="1"/>
          <p:nvPr/>
        </p:nvSpPr>
        <p:spPr>
          <a:xfrm>
            <a:off x="7988768" y="365670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4CCA4FE-CF89-4A20-AEC9-0A690E0825F4}"/>
              </a:ext>
            </a:extLst>
          </p:cNvPr>
          <p:cNvSpPr txBox="1"/>
          <p:nvPr/>
        </p:nvSpPr>
        <p:spPr>
          <a:xfrm>
            <a:off x="8031298" y="458173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04C3FA6-00E6-48A1-B6E0-DDE3D11BAEA0}"/>
              </a:ext>
            </a:extLst>
          </p:cNvPr>
          <p:cNvSpPr txBox="1"/>
          <p:nvPr/>
        </p:nvSpPr>
        <p:spPr>
          <a:xfrm>
            <a:off x="2553518" y="2598337"/>
            <a:ext cx="3964240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11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2132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8" grpId="0"/>
      <p:bldP spid="29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466F97-18F3-4630-8270-D36E584BB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18345" cy="8931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99B090-2565-4B58-9167-C11122A63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7890"/>
            <a:ext cx="4629661" cy="41020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1690A3F-B130-42AA-9F6F-611E71BCC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168" y="1137906"/>
            <a:ext cx="6697635" cy="152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663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xmlns="" id="{F8362805-4921-4263-9C5C-FCBAF236B935}"/>
              </a:ext>
            </a:extLst>
          </p:cNvPr>
          <p:cNvSpPr/>
          <p:nvPr/>
        </p:nvSpPr>
        <p:spPr>
          <a:xfrm>
            <a:off x="1251151" y="565552"/>
            <a:ext cx="792297" cy="70585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540E25A-884A-4E28-A7C5-185FF150F65C}"/>
              </a:ext>
            </a:extLst>
          </p:cNvPr>
          <p:cNvSpPr txBox="1"/>
          <p:nvPr/>
        </p:nvSpPr>
        <p:spPr>
          <a:xfrm>
            <a:off x="235620" y="2587705"/>
            <a:ext cx="2907111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463 : 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2" descr="Bảng Gỗ Học Sinh Hồng Hà 3447">
            <a:extLst>
              <a:ext uri="{FF2B5EF4-FFF2-40B4-BE49-F238E27FC236}">
                <a16:creationId xmlns:a16="http://schemas.microsoft.com/office/drawing/2014/main" xmlns="" id="{62E0DFD4-28E4-4909-88F8-2AAAACB70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5301095" y="1133134"/>
            <a:ext cx="6772940" cy="450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DCFC50B-5251-4AD7-8D48-2C3350BEE62B}"/>
              </a:ext>
            </a:extLst>
          </p:cNvPr>
          <p:cNvGrpSpPr/>
          <p:nvPr/>
        </p:nvGrpSpPr>
        <p:grpSpPr>
          <a:xfrm>
            <a:off x="8788584" y="574487"/>
            <a:ext cx="1216654" cy="1982473"/>
            <a:chOff x="5449206" y="2039211"/>
            <a:chExt cx="1216654" cy="141907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EE8E998A-4C58-49ED-A9B6-535868929176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8D7B3170-4362-4554-9481-BE7780E85F18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1216654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C17E823D-308D-40FA-9DCF-42FCFE2E7353}"/>
              </a:ext>
            </a:extLst>
          </p:cNvPr>
          <p:cNvCxnSpPr>
            <a:cxnSpLocks/>
          </p:cNvCxnSpPr>
          <p:nvPr/>
        </p:nvCxnSpPr>
        <p:spPr>
          <a:xfrm>
            <a:off x="7492568" y="2412852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B3C6982-4C22-4392-8704-03B60F2C827D}"/>
              </a:ext>
            </a:extLst>
          </p:cNvPr>
          <p:cNvSpPr txBox="1"/>
          <p:nvPr/>
        </p:nvSpPr>
        <p:spPr>
          <a:xfrm>
            <a:off x="7251405" y="352926"/>
            <a:ext cx="16360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463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E3FBB11-7210-4BA5-95CC-E4148EDBA784}"/>
              </a:ext>
            </a:extLst>
          </p:cNvPr>
          <p:cNvSpPr txBox="1"/>
          <p:nvPr/>
        </p:nvSpPr>
        <p:spPr>
          <a:xfrm>
            <a:off x="7280042" y="1408282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CFD570C-E485-4386-B9F2-BE40EC0EB160}"/>
              </a:ext>
            </a:extLst>
          </p:cNvPr>
          <p:cNvSpPr txBox="1"/>
          <p:nvPr/>
        </p:nvSpPr>
        <p:spPr>
          <a:xfrm>
            <a:off x="8888088" y="31039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4DC7D4B-4C7A-4455-AC4E-A9716EBE38B4}"/>
              </a:ext>
            </a:extLst>
          </p:cNvPr>
          <p:cNvSpPr txBox="1"/>
          <p:nvPr/>
        </p:nvSpPr>
        <p:spPr>
          <a:xfrm>
            <a:off x="8937328" y="141891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D6CE46E-7379-43E1-99AB-8AE34EB87B27}"/>
              </a:ext>
            </a:extLst>
          </p:cNvPr>
          <p:cNvSpPr txBox="1"/>
          <p:nvPr/>
        </p:nvSpPr>
        <p:spPr>
          <a:xfrm>
            <a:off x="7345106" y="231800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910D751-1657-46E4-B705-65EA726B4FFD}"/>
              </a:ext>
            </a:extLst>
          </p:cNvPr>
          <p:cNvSpPr txBox="1"/>
          <p:nvPr/>
        </p:nvSpPr>
        <p:spPr>
          <a:xfrm>
            <a:off x="9416285" y="142510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61A702D-455F-4A7A-B241-9B9DDA789FAC}"/>
              </a:ext>
            </a:extLst>
          </p:cNvPr>
          <p:cNvSpPr txBox="1"/>
          <p:nvPr/>
        </p:nvSpPr>
        <p:spPr>
          <a:xfrm>
            <a:off x="7811670" y="2318587"/>
            <a:ext cx="14809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88DC2193-716E-4F46-99AC-CAA63F1EDB53}"/>
              </a:ext>
            </a:extLst>
          </p:cNvPr>
          <p:cNvCxnSpPr>
            <a:cxnSpLocks/>
          </p:cNvCxnSpPr>
          <p:nvPr/>
        </p:nvCxnSpPr>
        <p:spPr>
          <a:xfrm>
            <a:off x="7588386" y="4045909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8318738-7D24-491A-AB7B-82F01D63E5E4}"/>
              </a:ext>
            </a:extLst>
          </p:cNvPr>
          <p:cNvSpPr txBox="1"/>
          <p:nvPr/>
        </p:nvSpPr>
        <p:spPr>
          <a:xfrm>
            <a:off x="7829280" y="302735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4CCA4FE-CF89-4A20-AEC9-0A690E0825F4}"/>
              </a:ext>
            </a:extLst>
          </p:cNvPr>
          <p:cNvSpPr txBox="1"/>
          <p:nvPr/>
        </p:nvSpPr>
        <p:spPr>
          <a:xfrm>
            <a:off x="7871810" y="390985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04C3FA6-00E6-48A1-B6E0-DDE3D11BAEA0}"/>
              </a:ext>
            </a:extLst>
          </p:cNvPr>
          <p:cNvSpPr txBox="1"/>
          <p:nvPr/>
        </p:nvSpPr>
        <p:spPr>
          <a:xfrm>
            <a:off x="2808699" y="2598337"/>
            <a:ext cx="3964240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231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3DBEECD-3557-4AB7-B668-4594595492D6}"/>
              </a:ext>
            </a:extLst>
          </p:cNvPr>
          <p:cNvSpPr txBox="1"/>
          <p:nvPr/>
        </p:nvSpPr>
        <p:spPr>
          <a:xfrm>
            <a:off x="8329010" y="390985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48A30A2-0B2B-4E1D-9581-563117CE6808}"/>
              </a:ext>
            </a:extLst>
          </p:cNvPr>
          <p:cNvSpPr txBox="1"/>
          <p:nvPr/>
        </p:nvSpPr>
        <p:spPr>
          <a:xfrm>
            <a:off x="9830955" y="141447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C588FDA-FA40-476A-A30A-A792B7CAFC79}"/>
              </a:ext>
            </a:extLst>
          </p:cNvPr>
          <p:cNvSpPr txBox="1"/>
          <p:nvPr/>
        </p:nvSpPr>
        <p:spPr>
          <a:xfrm>
            <a:off x="8363662" y="468930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082A6EE8-9B34-47BE-AB1B-46324A5628E6}"/>
              </a:ext>
            </a:extLst>
          </p:cNvPr>
          <p:cNvCxnSpPr>
            <a:cxnSpLocks/>
          </p:cNvCxnSpPr>
          <p:nvPr/>
        </p:nvCxnSpPr>
        <p:spPr>
          <a:xfrm>
            <a:off x="7960526" y="5640792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A73FDE1-36A2-4CA4-B8EA-76B9927A4984}"/>
              </a:ext>
            </a:extLst>
          </p:cNvPr>
          <p:cNvSpPr txBox="1"/>
          <p:nvPr/>
        </p:nvSpPr>
        <p:spPr>
          <a:xfrm>
            <a:off x="8424703" y="5504739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422442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8" grpId="0"/>
      <p:bldP spid="29" grpId="0"/>
      <p:bldP spid="31" grpId="0"/>
      <p:bldP spid="32" grpId="0"/>
      <p:bldP spid="33" grpId="0"/>
      <p:bldP spid="20" grpId="0"/>
      <p:bldP spid="21" grpId="0"/>
      <p:bldP spid="22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xmlns="" id="{F8362805-4921-4263-9C5C-FCBAF236B935}"/>
              </a:ext>
            </a:extLst>
          </p:cNvPr>
          <p:cNvSpPr/>
          <p:nvPr/>
        </p:nvSpPr>
        <p:spPr>
          <a:xfrm>
            <a:off x="1251151" y="565552"/>
            <a:ext cx="792297" cy="70585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540E25A-884A-4E28-A7C5-185FF150F65C}"/>
              </a:ext>
            </a:extLst>
          </p:cNvPr>
          <p:cNvSpPr txBox="1"/>
          <p:nvPr/>
        </p:nvSpPr>
        <p:spPr>
          <a:xfrm>
            <a:off x="235620" y="2587705"/>
            <a:ext cx="2907111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695 : 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2" descr="Bảng Gỗ Học Sinh Hồng Hà 3447">
            <a:extLst>
              <a:ext uri="{FF2B5EF4-FFF2-40B4-BE49-F238E27FC236}">
                <a16:creationId xmlns:a16="http://schemas.microsoft.com/office/drawing/2014/main" xmlns="" id="{62E0DFD4-28E4-4909-88F8-2AAAACB70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5301095" y="1133134"/>
            <a:ext cx="6772940" cy="450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DCFC50B-5251-4AD7-8D48-2C3350BEE62B}"/>
              </a:ext>
            </a:extLst>
          </p:cNvPr>
          <p:cNvGrpSpPr/>
          <p:nvPr/>
        </p:nvGrpSpPr>
        <p:grpSpPr>
          <a:xfrm>
            <a:off x="8788584" y="574487"/>
            <a:ext cx="1216654" cy="1982473"/>
            <a:chOff x="5449206" y="2039211"/>
            <a:chExt cx="1216654" cy="141907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EE8E998A-4C58-49ED-A9B6-535868929176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8D7B3170-4362-4554-9481-BE7780E85F18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1216654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C17E823D-308D-40FA-9DCF-42FCFE2E7353}"/>
              </a:ext>
            </a:extLst>
          </p:cNvPr>
          <p:cNvCxnSpPr>
            <a:cxnSpLocks/>
          </p:cNvCxnSpPr>
          <p:nvPr/>
        </p:nvCxnSpPr>
        <p:spPr>
          <a:xfrm>
            <a:off x="7492568" y="2412852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B3C6982-4C22-4392-8704-03B60F2C827D}"/>
              </a:ext>
            </a:extLst>
          </p:cNvPr>
          <p:cNvSpPr txBox="1"/>
          <p:nvPr/>
        </p:nvSpPr>
        <p:spPr>
          <a:xfrm>
            <a:off x="7251405" y="352926"/>
            <a:ext cx="16360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695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E3FBB11-7210-4BA5-95CC-E4148EDBA784}"/>
              </a:ext>
            </a:extLst>
          </p:cNvPr>
          <p:cNvSpPr txBox="1"/>
          <p:nvPr/>
        </p:nvSpPr>
        <p:spPr>
          <a:xfrm>
            <a:off x="7280042" y="1408282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CFD570C-E485-4386-B9F2-BE40EC0EB160}"/>
              </a:ext>
            </a:extLst>
          </p:cNvPr>
          <p:cNvSpPr txBox="1"/>
          <p:nvPr/>
        </p:nvSpPr>
        <p:spPr>
          <a:xfrm>
            <a:off x="8888088" y="31039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4DC7D4B-4C7A-4455-AC4E-A9716EBE38B4}"/>
              </a:ext>
            </a:extLst>
          </p:cNvPr>
          <p:cNvSpPr txBox="1"/>
          <p:nvPr/>
        </p:nvSpPr>
        <p:spPr>
          <a:xfrm>
            <a:off x="8937328" y="141891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D6CE46E-7379-43E1-99AB-8AE34EB87B27}"/>
              </a:ext>
            </a:extLst>
          </p:cNvPr>
          <p:cNvSpPr txBox="1"/>
          <p:nvPr/>
        </p:nvSpPr>
        <p:spPr>
          <a:xfrm>
            <a:off x="7345106" y="231800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910D751-1657-46E4-B705-65EA726B4FFD}"/>
              </a:ext>
            </a:extLst>
          </p:cNvPr>
          <p:cNvSpPr txBox="1"/>
          <p:nvPr/>
        </p:nvSpPr>
        <p:spPr>
          <a:xfrm>
            <a:off x="9416285" y="142510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61A702D-455F-4A7A-B241-9B9DDA789FAC}"/>
              </a:ext>
            </a:extLst>
          </p:cNvPr>
          <p:cNvSpPr txBox="1"/>
          <p:nvPr/>
        </p:nvSpPr>
        <p:spPr>
          <a:xfrm>
            <a:off x="7811670" y="2318587"/>
            <a:ext cx="14809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88DC2193-716E-4F46-99AC-CAA63F1EDB53}"/>
              </a:ext>
            </a:extLst>
          </p:cNvPr>
          <p:cNvCxnSpPr>
            <a:cxnSpLocks/>
          </p:cNvCxnSpPr>
          <p:nvPr/>
        </p:nvCxnSpPr>
        <p:spPr>
          <a:xfrm>
            <a:off x="7588386" y="4045909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8318738-7D24-491A-AB7B-82F01D63E5E4}"/>
              </a:ext>
            </a:extLst>
          </p:cNvPr>
          <p:cNvSpPr txBox="1"/>
          <p:nvPr/>
        </p:nvSpPr>
        <p:spPr>
          <a:xfrm>
            <a:off x="7829280" y="302735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4CCA4FE-CF89-4A20-AEC9-0A690E0825F4}"/>
              </a:ext>
            </a:extLst>
          </p:cNvPr>
          <p:cNvSpPr txBox="1"/>
          <p:nvPr/>
        </p:nvSpPr>
        <p:spPr>
          <a:xfrm>
            <a:off x="7871810" y="390985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04C3FA6-00E6-48A1-B6E0-DDE3D11BAEA0}"/>
              </a:ext>
            </a:extLst>
          </p:cNvPr>
          <p:cNvSpPr txBox="1"/>
          <p:nvPr/>
        </p:nvSpPr>
        <p:spPr>
          <a:xfrm>
            <a:off x="2808699" y="2598337"/>
            <a:ext cx="3964240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231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3DBEECD-3557-4AB7-B668-4594595492D6}"/>
              </a:ext>
            </a:extLst>
          </p:cNvPr>
          <p:cNvSpPr txBox="1"/>
          <p:nvPr/>
        </p:nvSpPr>
        <p:spPr>
          <a:xfrm>
            <a:off x="8329010" y="390985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48A30A2-0B2B-4E1D-9581-563117CE6808}"/>
              </a:ext>
            </a:extLst>
          </p:cNvPr>
          <p:cNvSpPr txBox="1"/>
          <p:nvPr/>
        </p:nvSpPr>
        <p:spPr>
          <a:xfrm>
            <a:off x="9830955" y="141447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C588FDA-FA40-476A-A30A-A792B7CAFC79}"/>
              </a:ext>
            </a:extLst>
          </p:cNvPr>
          <p:cNvSpPr txBox="1"/>
          <p:nvPr/>
        </p:nvSpPr>
        <p:spPr>
          <a:xfrm>
            <a:off x="8363662" y="468930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082A6EE8-9B34-47BE-AB1B-46324A5628E6}"/>
              </a:ext>
            </a:extLst>
          </p:cNvPr>
          <p:cNvCxnSpPr>
            <a:cxnSpLocks/>
          </p:cNvCxnSpPr>
          <p:nvPr/>
        </p:nvCxnSpPr>
        <p:spPr>
          <a:xfrm>
            <a:off x="7960526" y="5640792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A73FDE1-36A2-4CA4-B8EA-76B9927A4984}"/>
              </a:ext>
            </a:extLst>
          </p:cNvPr>
          <p:cNvSpPr txBox="1"/>
          <p:nvPr/>
        </p:nvSpPr>
        <p:spPr>
          <a:xfrm>
            <a:off x="8424703" y="5504739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126777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8" grpId="0"/>
      <p:bldP spid="29" grpId="0"/>
      <p:bldP spid="31" grpId="0"/>
      <p:bldP spid="32" grpId="0"/>
      <p:bldP spid="33" grpId="0"/>
      <p:bldP spid="20" grpId="0"/>
      <p:bldP spid="21" grpId="0"/>
      <p:bldP spid="22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xmlns="" id="{F8362805-4921-4263-9C5C-FCBAF236B935}"/>
              </a:ext>
            </a:extLst>
          </p:cNvPr>
          <p:cNvSpPr/>
          <p:nvPr/>
        </p:nvSpPr>
        <p:spPr>
          <a:xfrm>
            <a:off x="1251151" y="565552"/>
            <a:ext cx="792297" cy="70585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540E25A-884A-4E28-A7C5-185FF150F65C}"/>
              </a:ext>
            </a:extLst>
          </p:cNvPr>
          <p:cNvSpPr txBox="1"/>
          <p:nvPr/>
        </p:nvSpPr>
        <p:spPr>
          <a:xfrm>
            <a:off x="235620" y="2587705"/>
            <a:ext cx="2907111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846 : 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2" descr="Bảng Gỗ Học Sinh Hồng Hà 3447">
            <a:extLst>
              <a:ext uri="{FF2B5EF4-FFF2-40B4-BE49-F238E27FC236}">
                <a16:creationId xmlns:a16="http://schemas.microsoft.com/office/drawing/2014/main" xmlns="" id="{62E0DFD4-28E4-4909-88F8-2AAAACB70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5301095" y="1133134"/>
            <a:ext cx="6772940" cy="450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DCFC50B-5251-4AD7-8D48-2C3350BEE62B}"/>
              </a:ext>
            </a:extLst>
          </p:cNvPr>
          <p:cNvGrpSpPr/>
          <p:nvPr/>
        </p:nvGrpSpPr>
        <p:grpSpPr>
          <a:xfrm>
            <a:off x="8788584" y="574487"/>
            <a:ext cx="1216654" cy="1982473"/>
            <a:chOff x="5449206" y="2039211"/>
            <a:chExt cx="1216654" cy="141907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EE8E998A-4C58-49ED-A9B6-535868929176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8D7B3170-4362-4554-9481-BE7780E85F18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1216654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C17E823D-308D-40FA-9DCF-42FCFE2E7353}"/>
              </a:ext>
            </a:extLst>
          </p:cNvPr>
          <p:cNvCxnSpPr>
            <a:cxnSpLocks/>
          </p:cNvCxnSpPr>
          <p:nvPr/>
        </p:nvCxnSpPr>
        <p:spPr>
          <a:xfrm>
            <a:off x="7492568" y="2412852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B3C6982-4C22-4392-8704-03B60F2C827D}"/>
              </a:ext>
            </a:extLst>
          </p:cNvPr>
          <p:cNvSpPr txBox="1"/>
          <p:nvPr/>
        </p:nvSpPr>
        <p:spPr>
          <a:xfrm>
            <a:off x="7251405" y="352926"/>
            <a:ext cx="16360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846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E3FBB11-7210-4BA5-95CC-E4148EDBA784}"/>
              </a:ext>
            </a:extLst>
          </p:cNvPr>
          <p:cNvSpPr txBox="1"/>
          <p:nvPr/>
        </p:nvSpPr>
        <p:spPr>
          <a:xfrm>
            <a:off x="7280042" y="1408282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CFD570C-E485-4386-B9F2-BE40EC0EB160}"/>
              </a:ext>
            </a:extLst>
          </p:cNvPr>
          <p:cNvSpPr txBox="1"/>
          <p:nvPr/>
        </p:nvSpPr>
        <p:spPr>
          <a:xfrm>
            <a:off x="8888088" y="31039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4DC7D4B-4C7A-4455-AC4E-A9716EBE38B4}"/>
              </a:ext>
            </a:extLst>
          </p:cNvPr>
          <p:cNvSpPr txBox="1"/>
          <p:nvPr/>
        </p:nvSpPr>
        <p:spPr>
          <a:xfrm>
            <a:off x="8937328" y="141891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D6CE46E-7379-43E1-99AB-8AE34EB87B27}"/>
              </a:ext>
            </a:extLst>
          </p:cNvPr>
          <p:cNvSpPr txBox="1"/>
          <p:nvPr/>
        </p:nvSpPr>
        <p:spPr>
          <a:xfrm>
            <a:off x="7345106" y="231800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910D751-1657-46E4-B705-65EA726B4FFD}"/>
              </a:ext>
            </a:extLst>
          </p:cNvPr>
          <p:cNvSpPr txBox="1"/>
          <p:nvPr/>
        </p:nvSpPr>
        <p:spPr>
          <a:xfrm>
            <a:off x="9416285" y="142510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61A702D-455F-4A7A-B241-9B9DDA789FAC}"/>
              </a:ext>
            </a:extLst>
          </p:cNvPr>
          <p:cNvSpPr txBox="1"/>
          <p:nvPr/>
        </p:nvSpPr>
        <p:spPr>
          <a:xfrm>
            <a:off x="7811670" y="2318587"/>
            <a:ext cx="14809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88DC2193-716E-4F46-99AC-CAA63F1EDB53}"/>
              </a:ext>
            </a:extLst>
          </p:cNvPr>
          <p:cNvCxnSpPr>
            <a:cxnSpLocks/>
          </p:cNvCxnSpPr>
          <p:nvPr/>
        </p:nvCxnSpPr>
        <p:spPr>
          <a:xfrm>
            <a:off x="7588386" y="4045909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8318738-7D24-491A-AB7B-82F01D63E5E4}"/>
              </a:ext>
            </a:extLst>
          </p:cNvPr>
          <p:cNvSpPr txBox="1"/>
          <p:nvPr/>
        </p:nvSpPr>
        <p:spPr>
          <a:xfrm>
            <a:off x="7829280" y="302735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4CCA4FE-CF89-4A20-AEC9-0A690E0825F4}"/>
              </a:ext>
            </a:extLst>
          </p:cNvPr>
          <p:cNvSpPr txBox="1"/>
          <p:nvPr/>
        </p:nvSpPr>
        <p:spPr>
          <a:xfrm>
            <a:off x="7871810" y="390985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04C3FA6-00E6-48A1-B6E0-DDE3D11BAEA0}"/>
              </a:ext>
            </a:extLst>
          </p:cNvPr>
          <p:cNvSpPr txBox="1"/>
          <p:nvPr/>
        </p:nvSpPr>
        <p:spPr>
          <a:xfrm>
            <a:off x="2808699" y="2598337"/>
            <a:ext cx="3964240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211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3DBEECD-3557-4AB7-B668-4594595492D6}"/>
              </a:ext>
            </a:extLst>
          </p:cNvPr>
          <p:cNvSpPr txBox="1"/>
          <p:nvPr/>
        </p:nvSpPr>
        <p:spPr>
          <a:xfrm>
            <a:off x="8329010" y="390985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48A30A2-0B2B-4E1D-9581-563117CE6808}"/>
              </a:ext>
            </a:extLst>
          </p:cNvPr>
          <p:cNvSpPr txBox="1"/>
          <p:nvPr/>
        </p:nvSpPr>
        <p:spPr>
          <a:xfrm>
            <a:off x="9830955" y="141447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C588FDA-FA40-476A-A30A-A792B7CAFC79}"/>
              </a:ext>
            </a:extLst>
          </p:cNvPr>
          <p:cNvSpPr txBox="1"/>
          <p:nvPr/>
        </p:nvSpPr>
        <p:spPr>
          <a:xfrm>
            <a:off x="8363662" y="468930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082A6EE8-9B34-47BE-AB1B-46324A5628E6}"/>
              </a:ext>
            </a:extLst>
          </p:cNvPr>
          <p:cNvCxnSpPr>
            <a:cxnSpLocks/>
          </p:cNvCxnSpPr>
          <p:nvPr/>
        </p:nvCxnSpPr>
        <p:spPr>
          <a:xfrm>
            <a:off x="7960526" y="5640792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A73FDE1-36A2-4CA4-B8EA-76B9927A4984}"/>
              </a:ext>
            </a:extLst>
          </p:cNvPr>
          <p:cNvSpPr txBox="1"/>
          <p:nvPr/>
        </p:nvSpPr>
        <p:spPr>
          <a:xfrm>
            <a:off x="8424703" y="5504739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579372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28" grpId="0"/>
      <p:bldP spid="29" grpId="0"/>
      <p:bldP spid="31" grpId="0"/>
      <p:bldP spid="32" grpId="0"/>
      <p:bldP spid="33" grpId="0"/>
      <p:bldP spid="20" grpId="0"/>
      <p:bldP spid="21" grpId="0"/>
      <p:bldP spid="22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13A2F11-395D-4FC3-9D18-84BF481EA696}"/>
              </a:ext>
            </a:extLst>
          </p:cNvPr>
          <p:cNvGrpSpPr/>
          <p:nvPr/>
        </p:nvGrpSpPr>
        <p:grpSpPr>
          <a:xfrm>
            <a:off x="431799" y="134570"/>
            <a:ext cx="11328401" cy="1764585"/>
            <a:chOff x="584008" y="1142845"/>
            <a:chExt cx="8496301" cy="1323439"/>
          </a:xfrm>
        </p:grpSpPr>
        <p:sp>
          <p:nvSpPr>
            <p:cNvPr id="11" name="Rounded Rectangle 16">
              <a:extLst>
                <a:ext uri="{FF2B5EF4-FFF2-40B4-BE49-F238E27FC236}">
                  <a16:creationId xmlns:a16="http://schemas.microsoft.com/office/drawing/2014/main" xmlns="" id="{EE67E7ED-2AE5-422E-B579-A21F8B5CEF2C}"/>
                </a:ext>
              </a:extLst>
            </p:cNvPr>
            <p:cNvSpPr/>
            <p:nvPr/>
          </p:nvSpPr>
          <p:spPr>
            <a:xfrm>
              <a:off x="584008" y="1142845"/>
              <a:ext cx="8496301" cy="1323439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2133" kern="0">
                <a:solidFill>
                  <a:srgbClr val="FFF1F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xmlns="" id="{079EDF54-E9EA-4C1A-991B-A504FB02EC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008" y="1234320"/>
              <a:ext cx="8249455" cy="1177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defTabSz="1219170">
                <a:spcBef>
                  <a:spcPct val="50000"/>
                </a:spcBef>
                <a:buClr>
                  <a:srgbClr val="000000"/>
                </a:buClr>
              </a:pPr>
              <a:r>
                <a:rPr lang="vi-VN" altLang="en-US" sz="3200" b="1" kern="0" dirty="0">
                  <a:solidFill>
                    <a:srgbClr val="091D4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   Vũ xếp 44 bức ảnh gia đình vào quyển sưu tập ảnh, biết rằng mỗi trang xếp được 4 bức ảnh. Hỏi Vũ cần chọn quyển sưu tập ảnh có ít nhất bao nhiêu trang</a:t>
              </a:r>
              <a:r>
                <a:rPr lang="en-US" altLang="en-US" sz="3200" b="1" kern="0" dirty="0">
                  <a:solidFill>
                    <a:srgbClr val="091D4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?</a:t>
              </a:r>
              <a:endParaRPr lang="vi-VN" altLang="en-US" sz="3200" b="1" kern="0" dirty="0">
                <a:solidFill>
                  <a:srgbClr val="091D4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3E265B-E3CA-4622-A05C-D0C570254964}"/>
              </a:ext>
            </a:extLst>
          </p:cNvPr>
          <p:cNvSpPr txBox="1"/>
          <p:nvPr/>
        </p:nvSpPr>
        <p:spPr>
          <a:xfrm>
            <a:off x="2059504" y="4411026"/>
            <a:ext cx="95369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cần chọn quyển sưu tập ảnh có ít nhất số trang là:</a:t>
            </a: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: 4 = 11 (trang)</a:t>
            </a: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Đáp số: 11 trang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CE0D56-805D-3B27-2CAF-690D706CA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15" y="134570"/>
            <a:ext cx="712311" cy="714969"/>
          </a:xfrm>
          <a:prstGeom prst="ellipse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3032CAE-331C-C175-4537-A59CEEBB9CC6}"/>
              </a:ext>
            </a:extLst>
          </p:cNvPr>
          <p:cNvSpPr txBox="1"/>
          <p:nvPr/>
        </p:nvSpPr>
        <p:spPr>
          <a:xfrm>
            <a:off x="768065" y="2021122"/>
            <a:ext cx="4527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</a:p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bức ảnh   :  1 trang</a:t>
            </a:r>
          </a:p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bức ảnh : ... trang 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E9F2E02-3265-8CC4-4736-1B80EB538477}"/>
              </a:ext>
            </a:extLst>
          </p:cNvPr>
          <p:cNvCxnSpPr>
            <a:cxnSpLocks/>
          </p:cNvCxnSpPr>
          <p:nvPr/>
        </p:nvCxnSpPr>
        <p:spPr>
          <a:xfrm>
            <a:off x="2431293" y="724064"/>
            <a:ext cx="20207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EDF1952-7269-D4FB-17A7-699A1684EA95}"/>
              </a:ext>
            </a:extLst>
          </p:cNvPr>
          <p:cNvCxnSpPr>
            <a:cxnSpLocks/>
          </p:cNvCxnSpPr>
          <p:nvPr/>
        </p:nvCxnSpPr>
        <p:spPr>
          <a:xfrm>
            <a:off x="1420900" y="1236228"/>
            <a:ext cx="17570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4B2EE09-903C-5D9E-9D21-5CC258DA3C2D}"/>
              </a:ext>
            </a:extLst>
          </p:cNvPr>
          <p:cNvCxnSpPr>
            <a:cxnSpLocks/>
          </p:cNvCxnSpPr>
          <p:nvPr/>
        </p:nvCxnSpPr>
        <p:spPr>
          <a:xfrm>
            <a:off x="5085606" y="1258253"/>
            <a:ext cx="17423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2E1E51A-A12B-0BE7-C3FC-4D782AE833B5}"/>
              </a:ext>
            </a:extLst>
          </p:cNvPr>
          <p:cNvCxnSpPr>
            <a:cxnSpLocks/>
          </p:cNvCxnSpPr>
          <p:nvPr/>
        </p:nvCxnSpPr>
        <p:spPr>
          <a:xfrm>
            <a:off x="3177915" y="1715913"/>
            <a:ext cx="38824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1693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765;p48"/>
          <p:cNvGrpSpPr/>
          <p:nvPr/>
        </p:nvGrpSpPr>
        <p:grpSpPr>
          <a:xfrm rot="12799796">
            <a:off x="2471558" y="114408"/>
            <a:ext cx="10288799" cy="7009339"/>
            <a:chOff x="-785805" y="-844356"/>
            <a:chExt cx="4543392" cy="4109858"/>
          </a:xfrm>
        </p:grpSpPr>
        <p:grpSp>
          <p:nvGrpSpPr>
            <p:cNvPr id="261" name="Google Shape;2766;p48"/>
            <p:cNvGrpSpPr/>
            <p:nvPr/>
          </p:nvGrpSpPr>
          <p:grpSpPr>
            <a:xfrm>
              <a:off x="-785793" y="-844356"/>
              <a:ext cx="4543379" cy="4109858"/>
              <a:chOff x="1291500" y="1711000"/>
              <a:chExt cx="677025" cy="612424"/>
            </a:xfrm>
          </p:grpSpPr>
          <p:sp>
            <p:nvSpPr>
              <p:cNvPr id="266" name="Google Shape;2767;p48"/>
              <p:cNvSpPr/>
              <p:nvPr/>
            </p:nvSpPr>
            <p:spPr>
              <a:xfrm>
                <a:off x="1291500" y="1711000"/>
                <a:ext cx="677025" cy="567375"/>
              </a:xfrm>
              <a:custGeom>
                <a:avLst/>
                <a:gdLst/>
                <a:ahLst/>
                <a:cxnLst/>
                <a:rect l="l" t="t" r="r" b="b"/>
                <a:pathLst>
                  <a:path w="27081" h="22695" extrusionOk="0">
                    <a:moveTo>
                      <a:pt x="13813" y="0"/>
                    </a:moveTo>
                    <a:cubicBezTo>
                      <a:pt x="12127" y="0"/>
                      <a:pt x="10453" y="986"/>
                      <a:pt x="9684" y="2496"/>
                    </a:cubicBezTo>
                    <a:cubicBezTo>
                      <a:pt x="8860" y="4107"/>
                      <a:pt x="9017" y="6145"/>
                      <a:pt x="7972" y="7615"/>
                    </a:cubicBezTo>
                    <a:cubicBezTo>
                      <a:pt x="7092" y="8856"/>
                      <a:pt x="5557" y="9419"/>
                      <a:pt x="4099" y="9853"/>
                    </a:cubicBezTo>
                    <a:cubicBezTo>
                      <a:pt x="2926" y="10206"/>
                      <a:pt x="1656" y="10576"/>
                      <a:pt x="893" y="11536"/>
                    </a:cubicBezTo>
                    <a:cubicBezTo>
                      <a:pt x="330" y="12251"/>
                      <a:pt x="133" y="13184"/>
                      <a:pt x="69" y="14088"/>
                    </a:cubicBezTo>
                    <a:cubicBezTo>
                      <a:pt x="1" y="14988"/>
                      <a:pt x="53" y="15908"/>
                      <a:pt x="374" y="16743"/>
                    </a:cubicBezTo>
                    <a:cubicBezTo>
                      <a:pt x="696" y="17583"/>
                      <a:pt x="1315" y="18338"/>
                      <a:pt x="2146" y="18672"/>
                    </a:cubicBezTo>
                    <a:cubicBezTo>
                      <a:pt x="2624" y="18869"/>
                      <a:pt x="3167" y="18925"/>
                      <a:pt x="3605" y="19202"/>
                    </a:cubicBezTo>
                    <a:cubicBezTo>
                      <a:pt x="4167" y="19556"/>
                      <a:pt x="4453" y="20215"/>
                      <a:pt x="4870" y="20733"/>
                    </a:cubicBezTo>
                    <a:cubicBezTo>
                      <a:pt x="5537" y="21565"/>
                      <a:pt x="6550" y="22059"/>
                      <a:pt x="7574" y="22364"/>
                    </a:cubicBezTo>
                    <a:cubicBezTo>
                      <a:pt x="8225" y="22560"/>
                      <a:pt x="8902" y="22695"/>
                      <a:pt x="9576" y="22695"/>
                    </a:cubicBezTo>
                    <a:cubicBezTo>
                      <a:pt x="9813" y="22695"/>
                      <a:pt x="10051" y="22678"/>
                      <a:pt x="10286" y="22641"/>
                    </a:cubicBezTo>
                    <a:cubicBezTo>
                      <a:pt x="12445" y="22309"/>
                      <a:pt x="14227" y="20379"/>
                      <a:pt x="16375" y="20379"/>
                    </a:cubicBezTo>
                    <a:cubicBezTo>
                      <a:pt x="16458" y="20379"/>
                      <a:pt x="16542" y="20381"/>
                      <a:pt x="16626" y="20387"/>
                    </a:cubicBezTo>
                    <a:cubicBezTo>
                      <a:pt x="17305" y="20436"/>
                      <a:pt x="17956" y="20689"/>
                      <a:pt x="18635" y="20713"/>
                    </a:cubicBezTo>
                    <a:cubicBezTo>
                      <a:pt x="18675" y="20714"/>
                      <a:pt x="18714" y="20715"/>
                      <a:pt x="18754" y="20715"/>
                    </a:cubicBezTo>
                    <a:cubicBezTo>
                      <a:pt x="19721" y="20715"/>
                      <a:pt x="20659" y="20246"/>
                      <a:pt x="21331" y="19544"/>
                    </a:cubicBezTo>
                    <a:cubicBezTo>
                      <a:pt x="22030" y="18808"/>
                      <a:pt x="22448" y="17844"/>
                      <a:pt x="22641" y="16856"/>
                    </a:cubicBezTo>
                    <a:cubicBezTo>
                      <a:pt x="22870" y="15699"/>
                      <a:pt x="22922" y="14309"/>
                      <a:pt x="23923" y="13686"/>
                    </a:cubicBezTo>
                    <a:cubicBezTo>
                      <a:pt x="24441" y="13364"/>
                      <a:pt x="25100" y="13348"/>
                      <a:pt x="25646" y="13079"/>
                    </a:cubicBezTo>
                    <a:cubicBezTo>
                      <a:pt x="26759" y="12521"/>
                      <a:pt x="27081" y="11086"/>
                      <a:pt x="27076" y="9841"/>
                    </a:cubicBezTo>
                    <a:cubicBezTo>
                      <a:pt x="27072" y="8443"/>
                      <a:pt x="26771" y="6972"/>
                      <a:pt x="25827" y="5944"/>
                    </a:cubicBezTo>
                    <a:cubicBezTo>
                      <a:pt x="24622" y="4622"/>
                      <a:pt x="22661" y="4320"/>
                      <a:pt x="20873" y="4320"/>
                    </a:cubicBezTo>
                    <a:cubicBezTo>
                      <a:pt x="20843" y="4320"/>
                      <a:pt x="20813" y="4320"/>
                      <a:pt x="20782" y="4320"/>
                    </a:cubicBezTo>
                    <a:cubicBezTo>
                      <a:pt x="20319" y="4320"/>
                      <a:pt x="19838" y="4313"/>
                      <a:pt x="19439" y="4083"/>
                    </a:cubicBezTo>
                    <a:cubicBezTo>
                      <a:pt x="18920" y="3782"/>
                      <a:pt x="18675" y="3191"/>
                      <a:pt x="18418" y="2649"/>
                    </a:cubicBezTo>
                    <a:cubicBezTo>
                      <a:pt x="18077" y="1926"/>
                      <a:pt x="17639" y="1215"/>
                      <a:pt x="16992" y="749"/>
                    </a:cubicBezTo>
                    <a:cubicBezTo>
                      <a:pt x="16373" y="303"/>
                      <a:pt x="15688" y="8"/>
                      <a:pt x="14588" y="8"/>
                    </a:cubicBezTo>
                    <a:cubicBezTo>
                      <a:pt x="14538" y="8"/>
                      <a:pt x="14488" y="8"/>
                      <a:pt x="14437" y="9"/>
                    </a:cubicBezTo>
                    <a:lnTo>
                      <a:pt x="14404" y="42"/>
                    </a:lnTo>
                    <a:cubicBezTo>
                      <a:pt x="14208" y="14"/>
                      <a:pt x="14010" y="0"/>
                      <a:pt x="138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768;p48"/>
              <p:cNvSpPr/>
              <p:nvPr/>
            </p:nvSpPr>
            <p:spPr>
              <a:xfrm>
                <a:off x="1337193" y="1815327"/>
                <a:ext cx="163225" cy="125800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5032" extrusionOk="0">
                    <a:moveTo>
                      <a:pt x="5703" y="1"/>
                    </a:moveTo>
                    <a:cubicBezTo>
                      <a:pt x="5137" y="1"/>
                      <a:pt x="4376" y="955"/>
                      <a:pt x="3612" y="1956"/>
                    </a:cubicBezTo>
                    <a:cubicBezTo>
                      <a:pt x="2744" y="3097"/>
                      <a:pt x="0" y="3419"/>
                      <a:pt x="446" y="4476"/>
                    </a:cubicBezTo>
                    <a:cubicBezTo>
                      <a:pt x="610" y="4860"/>
                      <a:pt x="1020" y="5032"/>
                      <a:pt x="1544" y="5032"/>
                    </a:cubicBezTo>
                    <a:cubicBezTo>
                      <a:pt x="2455" y="5032"/>
                      <a:pt x="3711" y="4510"/>
                      <a:pt x="4617" y="3676"/>
                    </a:cubicBezTo>
                    <a:cubicBezTo>
                      <a:pt x="6529" y="1912"/>
                      <a:pt x="6501" y="361"/>
                      <a:pt x="5922" y="56"/>
                    </a:cubicBezTo>
                    <a:cubicBezTo>
                      <a:pt x="5853" y="19"/>
                      <a:pt x="5780" y="1"/>
                      <a:pt x="57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769;p48"/>
              <p:cNvSpPr/>
              <p:nvPr/>
            </p:nvSpPr>
            <p:spPr>
              <a:xfrm rot="2884345">
                <a:off x="1649702" y="2232293"/>
                <a:ext cx="60051" cy="82476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299" extrusionOk="0">
                    <a:moveTo>
                      <a:pt x="1270" y="1"/>
                    </a:moveTo>
                    <a:cubicBezTo>
                      <a:pt x="1257" y="1"/>
                      <a:pt x="1243" y="1"/>
                      <a:pt x="1230" y="2"/>
                    </a:cubicBezTo>
                    <a:cubicBezTo>
                      <a:pt x="105" y="78"/>
                      <a:pt x="0" y="3068"/>
                      <a:pt x="727" y="3289"/>
                    </a:cubicBezTo>
                    <a:cubicBezTo>
                      <a:pt x="749" y="3295"/>
                      <a:pt x="771" y="3298"/>
                      <a:pt x="793" y="3298"/>
                    </a:cubicBezTo>
                    <a:cubicBezTo>
                      <a:pt x="1504" y="3298"/>
                      <a:pt x="2401" y="1"/>
                      <a:pt x="12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2" name="Google Shape;2770;p48"/>
            <p:cNvGrpSpPr/>
            <p:nvPr/>
          </p:nvGrpSpPr>
          <p:grpSpPr>
            <a:xfrm>
              <a:off x="-785805" y="-844356"/>
              <a:ext cx="4543379" cy="4109858"/>
              <a:chOff x="1291500" y="1711000"/>
              <a:chExt cx="677025" cy="612424"/>
            </a:xfrm>
          </p:grpSpPr>
          <p:sp>
            <p:nvSpPr>
              <p:cNvPr id="263" name="Google Shape;2771;p48"/>
              <p:cNvSpPr/>
              <p:nvPr/>
            </p:nvSpPr>
            <p:spPr>
              <a:xfrm>
                <a:off x="1291500" y="1711000"/>
                <a:ext cx="677025" cy="567375"/>
              </a:xfrm>
              <a:custGeom>
                <a:avLst/>
                <a:gdLst/>
                <a:ahLst/>
                <a:cxnLst/>
                <a:rect l="l" t="t" r="r" b="b"/>
                <a:pathLst>
                  <a:path w="27081" h="22695" extrusionOk="0">
                    <a:moveTo>
                      <a:pt x="13813" y="0"/>
                    </a:moveTo>
                    <a:cubicBezTo>
                      <a:pt x="12127" y="0"/>
                      <a:pt x="10453" y="986"/>
                      <a:pt x="9684" y="2496"/>
                    </a:cubicBezTo>
                    <a:cubicBezTo>
                      <a:pt x="8860" y="4107"/>
                      <a:pt x="9017" y="6145"/>
                      <a:pt x="7972" y="7615"/>
                    </a:cubicBezTo>
                    <a:cubicBezTo>
                      <a:pt x="7092" y="8856"/>
                      <a:pt x="5557" y="9419"/>
                      <a:pt x="4099" y="9853"/>
                    </a:cubicBezTo>
                    <a:cubicBezTo>
                      <a:pt x="2926" y="10206"/>
                      <a:pt x="1656" y="10576"/>
                      <a:pt x="893" y="11536"/>
                    </a:cubicBezTo>
                    <a:cubicBezTo>
                      <a:pt x="330" y="12251"/>
                      <a:pt x="133" y="13184"/>
                      <a:pt x="69" y="14088"/>
                    </a:cubicBezTo>
                    <a:cubicBezTo>
                      <a:pt x="1" y="14988"/>
                      <a:pt x="53" y="15908"/>
                      <a:pt x="374" y="16743"/>
                    </a:cubicBezTo>
                    <a:cubicBezTo>
                      <a:pt x="696" y="17583"/>
                      <a:pt x="1315" y="18338"/>
                      <a:pt x="2146" y="18672"/>
                    </a:cubicBezTo>
                    <a:cubicBezTo>
                      <a:pt x="2624" y="18869"/>
                      <a:pt x="3167" y="18925"/>
                      <a:pt x="3605" y="19202"/>
                    </a:cubicBezTo>
                    <a:cubicBezTo>
                      <a:pt x="4167" y="19556"/>
                      <a:pt x="4453" y="20215"/>
                      <a:pt x="4870" y="20733"/>
                    </a:cubicBezTo>
                    <a:cubicBezTo>
                      <a:pt x="5537" y="21565"/>
                      <a:pt x="6550" y="22059"/>
                      <a:pt x="7574" y="22364"/>
                    </a:cubicBezTo>
                    <a:cubicBezTo>
                      <a:pt x="8225" y="22560"/>
                      <a:pt x="8902" y="22695"/>
                      <a:pt x="9576" y="22695"/>
                    </a:cubicBezTo>
                    <a:cubicBezTo>
                      <a:pt x="9813" y="22695"/>
                      <a:pt x="10051" y="22678"/>
                      <a:pt x="10286" y="22641"/>
                    </a:cubicBezTo>
                    <a:cubicBezTo>
                      <a:pt x="12445" y="22309"/>
                      <a:pt x="14227" y="20379"/>
                      <a:pt x="16375" y="20379"/>
                    </a:cubicBezTo>
                    <a:cubicBezTo>
                      <a:pt x="16458" y="20379"/>
                      <a:pt x="16542" y="20381"/>
                      <a:pt x="16626" y="20387"/>
                    </a:cubicBezTo>
                    <a:cubicBezTo>
                      <a:pt x="17305" y="20436"/>
                      <a:pt x="17956" y="20689"/>
                      <a:pt x="18635" y="20713"/>
                    </a:cubicBezTo>
                    <a:cubicBezTo>
                      <a:pt x="18675" y="20714"/>
                      <a:pt x="18714" y="20715"/>
                      <a:pt x="18754" y="20715"/>
                    </a:cubicBezTo>
                    <a:cubicBezTo>
                      <a:pt x="19721" y="20715"/>
                      <a:pt x="20659" y="20246"/>
                      <a:pt x="21331" y="19544"/>
                    </a:cubicBezTo>
                    <a:cubicBezTo>
                      <a:pt x="22030" y="18808"/>
                      <a:pt x="22448" y="17844"/>
                      <a:pt x="22641" y="16856"/>
                    </a:cubicBezTo>
                    <a:cubicBezTo>
                      <a:pt x="22870" y="15699"/>
                      <a:pt x="22922" y="14309"/>
                      <a:pt x="23923" y="13686"/>
                    </a:cubicBezTo>
                    <a:cubicBezTo>
                      <a:pt x="24441" y="13364"/>
                      <a:pt x="25100" y="13348"/>
                      <a:pt x="25646" y="13079"/>
                    </a:cubicBezTo>
                    <a:cubicBezTo>
                      <a:pt x="26759" y="12521"/>
                      <a:pt x="27081" y="11086"/>
                      <a:pt x="27076" y="9841"/>
                    </a:cubicBezTo>
                    <a:cubicBezTo>
                      <a:pt x="27072" y="8443"/>
                      <a:pt x="26771" y="6972"/>
                      <a:pt x="25827" y="5944"/>
                    </a:cubicBezTo>
                    <a:cubicBezTo>
                      <a:pt x="24622" y="4622"/>
                      <a:pt x="22661" y="4320"/>
                      <a:pt x="20873" y="4320"/>
                    </a:cubicBezTo>
                    <a:cubicBezTo>
                      <a:pt x="20843" y="4320"/>
                      <a:pt x="20813" y="4320"/>
                      <a:pt x="20782" y="4320"/>
                    </a:cubicBezTo>
                    <a:cubicBezTo>
                      <a:pt x="20319" y="4320"/>
                      <a:pt x="19838" y="4313"/>
                      <a:pt x="19439" y="4083"/>
                    </a:cubicBezTo>
                    <a:cubicBezTo>
                      <a:pt x="18920" y="3782"/>
                      <a:pt x="18675" y="3191"/>
                      <a:pt x="18418" y="2649"/>
                    </a:cubicBezTo>
                    <a:cubicBezTo>
                      <a:pt x="18077" y="1926"/>
                      <a:pt x="17639" y="1215"/>
                      <a:pt x="16992" y="749"/>
                    </a:cubicBezTo>
                    <a:cubicBezTo>
                      <a:pt x="16373" y="303"/>
                      <a:pt x="15688" y="8"/>
                      <a:pt x="14588" y="8"/>
                    </a:cubicBezTo>
                    <a:cubicBezTo>
                      <a:pt x="14538" y="8"/>
                      <a:pt x="14488" y="8"/>
                      <a:pt x="14437" y="9"/>
                    </a:cubicBezTo>
                    <a:lnTo>
                      <a:pt x="14404" y="42"/>
                    </a:lnTo>
                    <a:cubicBezTo>
                      <a:pt x="14208" y="14"/>
                      <a:pt x="14010" y="0"/>
                      <a:pt x="13813" y="0"/>
                    </a:cubicBezTo>
                    <a:close/>
                  </a:path>
                </a:pathLst>
              </a:custGeom>
              <a:solidFill>
                <a:srgbClr val="FF5A78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772;p48"/>
              <p:cNvSpPr/>
              <p:nvPr/>
            </p:nvSpPr>
            <p:spPr>
              <a:xfrm>
                <a:off x="1337193" y="1815327"/>
                <a:ext cx="163225" cy="125800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5032" extrusionOk="0">
                    <a:moveTo>
                      <a:pt x="5703" y="1"/>
                    </a:moveTo>
                    <a:cubicBezTo>
                      <a:pt x="5137" y="1"/>
                      <a:pt x="4376" y="955"/>
                      <a:pt x="3612" y="1956"/>
                    </a:cubicBezTo>
                    <a:cubicBezTo>
                      <a:pt x="2744" y="3097"/>
                      <a:pt x="0" y="3419"/>
                      <a:pt x="446" y="4476"/>
                    </a:cubicBezTo>
                    <a:cubicBezTo>
                      <a:pt x="610" y="4860"/>
                      <a:pt x="1020" y="5032"/>
                      <a:pt x="1544" y="5032"/>
                    </a:cubicBezTo>
                    <a:cubicBezTo>
                      <a:pt x="2455" y="5032"/>
                      <a:pt x="3711" y="4510"/>
                      <a:pt x="4617" y="3676"/>
                    </a:cubicBezTo>
                    <a:cubicBezTo>
                      <a:pt x="6529" y="1912"/>
                      <a:pt x="6501" y="361"/>
                      <a:pt x="5922" y="56"/>
                    </a:cubicBezTo>
                    <a:cubicBezTo>
                      <a:pt x="5853" y="19"/>
                      <a:pt x="5780" y="1"/>
                      <a:pt x="5703" y="1"/>
                    </a:cubicBezTo>
                    <a:close/>
                  </a:path>
                </a:pathLst>
              </a:custGeom>
              <a:solidFill>
                <a:srgbClr val="FF5A78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773;p48"/>
              <p:cNvSpPr/>
              <p:nvPr/>
            </p:nvSpPr>
            <p:spPr>
              <a:xfrm rot="2884345">
                <a:off x="1649702" y="2232293"/>
                <a:ext cx="60051" cy="82476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299" extrusionOk="0">
                    <a:moveTo>
                      <a:pt x="1270" y="1"/>
                    </a:moveTo>
                    <a:cubicBezTo>
                      <a:pt x="1257" y="1"/>
                      <a:pt x="1243" y="1"/>
                      <a:pt x="1230" y="2"/>
                    </a:cubicBezTo>
                    <a:cubicBezTo>
                      <a:pt x="105" y="78"/>
                      <a:pt x="0" y="3068"/>
                      <a:pt x="727" y="3289"/>
                    </a:cubicBezTo>
                    <a:cubicBezTo>
                      <a:pt x="749" y="3295"/>
                      <a:pt x="771" y="3298"/>
                      <a:pt x="793" y="3298"/>
                    </a:cubicBezTo>
                    <a:cubicBezTo>
                      <a:pt x="1504" y="3298"/>
                      <a:pt x="2401" y="1"/>
                      <a:pt x="1270" y="1"/>
                    </a:cubicBezTo>
                    <a:close/>
                  </a:path>
                </a:pathLst>
              </a:custGeom>
              <a:solidFill>
                <a:srgbClr val="FF5A78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1" name="Google Shape;3338;p59"/>
          <p:cNvGrpSpPr/>
          <p:nvPr/>
        </p:nvGrpSpPr>
        <p:grpSpPr>
          <a:xfrm>
            <a:off x="-162297" y="2246533"/>
            <a:ext cx="4847188" cy="4455724"/>
            <a:chOff x="4626225" y="899950"/>
            <a:chExt cx="3982136" cy="3004943"/>
          </a:xfrm>
        </p:grpSpPr>
        <p:sp>
          <p:nvSpPr>
            <p:cNvPr id="272" name="Google Shape;3339;p59"/>
            <p:cNvSpPr/>
            <p:nvPr/>
          </p:nvSpPr>
          <p:spPr>
            <a:xfrm>
              <a:off x="6550385" y="1131129"/>
              <a:ext cx="216874" cy="244430"/>
            </a:xfrm>
            <a:custGeom>
              <a:avLst/>
              <a:gdLst/>
              <a:ahLst/>
              <a:cxnLst/>
              <a:rect l="l" t="t" r="r" b="b"/>
              <a:pathLst>
                <a:path w="1637" h="1845" extrusionOk="0">
                  <a:moveTo>
                    <a:pt x="356" y="0"/>
                  </a:moveTo>
                  <a:cubicBezTo>
                    <a:pt x="17" y="0"/>
                    <a:pt x="0" y="507"/>
                    <a:pt x="85" y="751"/>
                  </a:cubicBezTo>
                  <a:cubicBezTo>
                    <a:pt x="202" y="1109"/>
                    <a:pt x="684" y="1438"/>
                    <a:pt x="515" y="1844"/>
                  </a:cubicBezTo>
                  <a:lnTo>
                    <a:pt x="607" y="1820"/>
                  </a:lnTo>
                  <a:cubicBezTo>
                    <a:pt x="949" y="1539"/>
                    <a:pt x="1379" y="1237"/>
                    <a:pt x="1520" y="791"/>
                  </a:cubicBezTo>
                  <a:cubicBezTo>
                    <a:pt x="1636" y="443"/>
                    <a:pt x="1439" y="259"/>
                    <a:pt x="1215" y="259"/>
                  </a:cubicBezTo>
                  <a:cubicBezTo>
                    <a:pt x="1022" y="259"/>
                    <a:pt x="810" y="393"/>
                    <a:pt x="756" y="675"/>
                  </a:cubicBezTo>
                  <a:cubicBezTo>
                    <a:pt x="756" y="446"/>
                    <a:pt x="716" y="76"/>
                    <a:pt x="451" y="12"/>
                  </a:cubicBezTo>
                  <a:cubicBezTo>
                    <a:pt x="417" y="4"/>
                    <a:pt x="385" y="0"/>
                    <a:pt x="3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3340;p59"/>
            <p:cNvSpPr/>
            <p:nvPr/>
          </p:nvSpPr>
          <p:spPr>
            <a:xfrm>
              <a:off x="6701149" y="899950"/>
              <a:ext cx="194617" cy="184416"/>
            </a:xfrm>
            <a:custGeom>
              <a:avLst/>
              <a:gdLst/>
              <a:ahLst/>
              <a:cxnLst/>
              <a:rect l="l" t="t" r="r" b="b"/>
              <a:pathLst>
                <a:path w="1469" h="1392" extrusionOk="0">
                  <a:moveTo>
                    <a:pt x="1000" y="0"/>
                  </a:moveTo>
                  <a:cubicBezTo>
                    <a:pt x="852" y="0"/>
                    <a:pt x="711" y="102"/>
                    <a:pt x="695" y="339"/>
                  </a:cubicBezTo>
                  <a:cubicBezTo>
                    <a:pt x="614" y="155"/>
                    <a:pt x="464" y="71"/>
                    <a:pt x="332" y="71"/>
                  </a:cubicBezTo>
                  <a:cubicBezTo>
                    <a:pt x="150" y="71"/>
                    <a:pt x="0" y="232"/>
                    <a:pt x="112" y="512"/>
                  </a:cubicBezTo>
                  <a:cubicBezTo>
                    <a:pt x="225" y="805"/>
                    <a:pt x="699" y="1022"/>
                    <a:pt x="723" y="1351"/>
                  </a:cubicBezTo>
                  <a:lnTo>
                    <a:pt x="735" y="1391"/>
                  </a:lnTo>
                  <a:cubicBezTo>
                    <a:pt x="940" y="1191"/>
                    <a:pt x="1181" y="873"/>
                    <a:pt x="1306" y="592"/>
                  </a:cubicBezTo>
                  <a:cubicBezTo>
                    <a:pt x="1468" y="237"/>
                    <a:pt x="1226" y="0"/>
                    <a:pt x="1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3341;p59"/>
            <p:cNvSpPr/>
            <p:nvPr/>
          </p:nvSpPr>
          <p:spPr>
            <a:xfrm>
              <a:off x="6963727" y="1256191"/>
              <a:ext cx="308419" cy="350284"/>
            </a:xfrm>
            <a:custGeom>
              <a:avLst/>
              <a:gdLst/>
              <a:ahLst/>
              <a:cxnLst/>
              <a:rect l="l" t="t" r="r" b="b"/>
              <a:pathLst>
                <a:path w="2328" h="2644" extrusionOk="0">
                  <a:moveTo>
                    <a:pt x="365" y="1"/>
                  </a:moveTo>
                  <a:cubicBezTo>
                    <a:pt x="62" y="1"/>
                    <a:pt x="1" y="500"/>
                    <a:pt x="43" y="751"/>
                  </a:cubicBezTo>
                  <a:cubicBezTo>
                    <a:pt x="107" y="1117"/>
                    <a:pt x="260" y="1499"/>
                    <a:pt x="400" y="1856"/>
                  </a:cubicBezTo>
                  <a:cubicBezTo>
                    <a:pt x="485" y="2113"/>
                    <a:pt x="718" y="2431"/>
                    <a:pt x="766" y="2644"/>
                  </a:cubicBezTo>
                  <a:lnTo>
                    <a:pt x="822" y="2600"/>
                  </a:lnTo>
                  <a:cubicBezTo>
                    <a:pt x="830" y="2519"/>
                    <a:pt x="858" y="2443"/>
                    <a:pt x="899" y="2371"/>
                  </a:cubicBezTo>
                  <a:cubicBezTo>
                    <a:pt x="1228" y="1744"/>
                    <a:pt x="2028" y="1402"/>
                    <a:pt x="2232" y="691"/>
                  </a:cubicBezTo>
                  <a:cubicBezTo>
                    <a:pt x="2328" y="336"/>
                    <a:pt x="2156" y="169"/>
                    <a:pt x="1868" y="169"/>
                  </a:cubicBezTo>
                  <a:cubicBezTo>
                    <a:pt x="1804" y="169"/>
                    <a:pt x="1735" y="177"/>
                    <a:pt x="1662" y="193"/>
                  </a:cubicBezTo>
                  <a:cubicBezTo>
                    <a:pt x="1268" y="293"/>
                    <a:pt x="987" y="599"/>
                    <a:pt x="939" y="993"/>
                  </a:cubicBezTo>
                  <a:cubicBezTo>
                    <a:pt x="882" y="699"/>
                    <a:pt x="858" y="189"/>
                    <a:pt x="517" y="36"/>
                  </a:cubicBezTo>
                  <a:cubicBezTo>
                    <a:pt x="461" y="12"/>
                    <a:pt x="410" y="1"/>
                    <a:pt x="3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3342;p59"/>
            <p:cNvSpPr/>
            <p:nvPr/>
          </p:nvSpPr>
          <p:spPr>
            <a:xfrm>
              <a:off x="4626225" y="1659066"/>
              <a:ext cx="1020513" cy="1928018"/>
            </a:xfrm>
            <a:custGeom>
              <a:avLst/>
              <a:gdLst/>
              <a:ahLst/>
              <a:cxnLst/>
              <a:rect l="l" t="t" r="r" b="b"/>
              <a:pathLst>
                <a:path w="7703" h="14553" extrusionOk="0">
                  <a:moveTo>
                    <a:pt x="7703" y="1"/>
                  </a:moveTo>
                  <a:lnTo>
                    <a:pt x="7703" y="1"/>
                  </a:lnTo>
                  <a:cubicBezTo>
                    <a:pt x="7574" y="97"/>
                    <a:pt x="7409" y="157"/>
                    <a:pt x="7208" y="185"/>
                  </a:cubicBezTo>
                  <a:cubicBezTo>
                    <a:pt x="7149" y="193"/>
                    <a:pt x="7088" y="197"/>
                    <a:pt x="7026" y="197"/>
                  </a:cubicBezTo>
                  <a:cubicBezTo>
                    <a:pt x="6771" y="197"/>
                    <a:pt x="6501" y="131"/>
                    <a:pt x="6268" y="5"/>
                  </a:cubicBezTo>
                  <a:cubicBezTo>
                    <a:pt x="6256" y="177"/>
                    <a:pt x="6224" y="358"/>
                    <a:pt x="6152" y="543"/>
                  </a:cubicBezTo>
                  <a:cubicBezTo>
                    <a:pt x="5670" y="1865"/>
                    <a:pt x="4292" y="2022"/>
                    <a:pt x="3179" y="2604"/>
                  </a:cubicBezTo>
                  <a:cubicBezTo>
                    <a:pt x="2009" y="3239"/>
                    <a:pt x="1318" y="4404"/>
                    <a:pt x="889" y="5658"/>
                  </a:cubicBezTo>
                  <a:cubicBezTo>
                    <a:pt x="406" y="7004"/>
                    <a:pt x="1" y="8530"/>
                    <a:pt x="1" y="9957"/>
                  </a:cubicBezTo>
                  <a:cubicBezTo>
                    <a:pt x="1" y="12138"/>
                    <a:pt x="965" y="14553"/>
                    <a:pt x="3460" y="14553"/>
                  </a:cubicBezTo>
                  <a:lnTo>
                    <a:pt x="3359" y="13408"/>
                  </a:lnTo>
                  <a:cubicBezTo>
                    <a:pt x="1250" y="13259"/>
                    <a:pt x="1069" y="10258"/>
                    <a:pt x="1250" y="8679"/>
                  </a:cubicBezTo>
                  <a:cubicBezTo>
                    <a:pt x="1503" y="6365"/>
                    <a:pt x="2496" y="4046"/>
                    <a:pt x="4786" y="3082"/>
                  </a:cubicBezTo>
                  <a:cubicBezTo>
                    <a:pt x="5979" y="2576"/>
                    <a:pt x="7024" y="2395"/>
                    <a:pt x="7506" y="1049"/>
                  </a:cubicBezTo>
                  <a:cubicBezTo>
                    <a:pt x="7610" y="772"/>
                    <a:pt x="7687" y="398"/>
                    <a:pt x="77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3343;p59"/>
            <p:cNvSpPr/>
            <p:nvPr/>
          </p:nvSpPr>
          <p:spPr>
            <a:xfrm>
              <a:off x="5414092" y="1377411"/>
              <a:ext cx="237409" cy="307889"/>
            </a:xfrm>
            <a:custGeom>
              <a:avLst/>
              <a:gdLst/>
              <a:ahLst/>
              <a:cxnLst/>
              <a:rect l="l" t="t" r="r" b="b"/>
              <a:pathLst>
                <a:path w="1792" h="2324" extrusionOk="0">
                  <a:moveTo>
                    <a:pt x="476" y="1"/>
                  </a:moveTo>
                  <a:cubicBezTo>
                    <a:pt x="1" y="1"/>
                    <a:pt x="6" y="537"/>
                    <a:pt x="128" y="1018"/>
                  </a:cubicBezTo>
                  <a:cubicBezTo>
                    <a:pt x="233" y="1415"/>
                    <a:pt x="333" y="1765"/>
                    <a:pt x="321" y="2131"/>
                  </a:cubicBezTo>
                  <a:cubicBezTo>
                    <a:pt x="554" y="2257"/>
                    <a:pt x="821" y="2323"/>
                    <a:pt x="1076" y="2323"/>
                  </a:cubicBezTo>
                  <a:cubicBezTo>
                    <a:pt x="1137" y="2323"/>
                    <a:pt x="1198" y="2319"/>
                    <a:pt x="1257" y="2311"/>
                  </a:cubicBezTo>
                  <a:cubicBezTo>
                    <a:pt x="1458" y="2283"/>
                    <a:pt x="1619" y="2223"/>
                    <a:pt x="1752" y="2127"/>
                  </a:cubicBezTo>
                  <a:cubicBezTo>
                    <a:pt x="1792" y="1279"/>
                    <a:pt x="1571" y="335"/>
                    <a:pt x="844" y="78"/>
                  </a:cubicBezTo>
                  <a:cubicBezTo>
                    <a:pt x="697" y="24"/>
                    <a:pt x="576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3344;p59"/>
            <p:cNvSpPr/>
            <p:nvPr/>
          </p:nvSpPr>
          <p:spPr>
            <a:xfrm>
              <a:off x="5788220" y="3692385"/>
              <a:ext cx="303120" cy="158979"/>
            </a:xfrm>
            <a:custGeom>
              <a:avLst/>
              <a:gdLst/>
              <a:ahLst/>
              <a:cxnLst/>
              <a:rect l="l" t="t" r="r" b="b"/>
              <a:pathLst>
                <a:path w="2288" h="1200" extrusionOk="0">
                  <a:moveTo>
                    <a:pt x="810" y="1"/>
                  </a:moveTo>
                  <a:cubicBezTo>
                    <a:pt x="471" y="1"/>
                    <a:pt x="152" y="40"/>
                    <a:pt x="0" y="73"/>
                  </a:cubicBezTo>
                  <a:lnTo>
                    <a:pt x="28" y="1166"/>
                  </a:lnTo>
                  <a:cubicBezTo>
                    <a:pt x="239" y="1166"/>
                    <a:pt x="564" y="1199"/>
                    <a:pt x="887" y="1199"/>
                  </a:cubicBezTo>
                  <a:cubicBezTo>
                    <a:pt x="1304" y="1199"/>
                    <a:pt x="1715" y="1143"/>
                    <a:pt x="1861" y="884"/>
                  </a:cubicBezTo>
                  <a:cubicBezTo>
                    <a:pt x="2288" y="165"/>
                    <a:pt x="1507" y="1"/>
                    <a:pt x="8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3345;p59"/>
            <p:cNvSpPr/>
            <p:nvPr/>
          </p:nvSpPr>
          <p:spPr>
            <a:xfrm>
              <a:off x="5861084" y="3724313"/>
              <a:ext cx="73660" cy="126786"/>
            </a:xfrm>
            <a:custGeom>
              <a:avLst/>
              <a:gdLst/>
              <a:ahLst/>
              <a:cxnLst/>
              <a:rect l="l" t="t" r="r" b="b"/>
              <a:pathLst>
                <a:path w="556" h="957" extrusionOk="0">
                  <a:moveTo>
                    <a:pt x="1" y="0"/>
                  </a:moveTo>
                  <a:lnTo>
                    <a:pt x="1" y="0"/>
                  </a:lnTo>
                  <a:cubicBezTo>
                    <a:pt x="73" y="65"/>
                    <a:pt x="145" y="133"/>
                    <a:pt x="198" y="197"/>
                  </a:cubicBezTo>
                  <a:cubicBezTo>
                    <a:pt x="254" y="262"/>
                    <a:pt x="306" y="338"/>
                    <a:pt x="338" y="418"/>
                  </a:cubicBezTo>
                  <a:cubicBezTo>
                    <a:pt x="374" y="499"/>
                    <a:pt x="407" y="583"/>
                    <a:pt x="431" y="675"/>
                  </a:cubicBezTo>
                  <a:cubicBezTo>
                    <a:pt x="455" y="764"/>
                    <a:pt x="483" y="860"/>
                    <a:pt x="511" y="957"/>
                  </a:cubicBezTo>
                  <a:cubicBezTo>
                    <a:pt x="547" y="860"/>
                    <a:pt x="555" y="760"/>
                    <a:pt x="551" y="659"/>
                  </a:cubicBezTo>
                  <a:cubicBezTo>
                    <a:pt x="547" y="559"/>
                    <a:pt x="527" y="454"/>
                    <a:pt x="483" y="358"/>
                  </a:cubicBezTo>
                  <a:cubicBezTo>
                    <a:pt x="439" y="262"/>
                    <a:pt x="370" y="173"/>
                    <a:pt x="286" y="113"/>
                  </a:cubicBezTo>
                  <a:cubicBezTo>
                    <a:pt x="202" y="4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3346;p59"/>
            <p:cNvSpPr/>
            <p:nvPr/>
          </p:nvSpPr>
          <p:spPr>
            <a:xfrm>
              <a:off x="5904803" y="3710800"/>
              <a:ext cx="89028" cy="130230"/>
            </a:xfrm>
            <a:custGeom>
              <a:avLst/>
              <a:gdLst/>
              <a:ahLst/>
              <a:cxnLst/>
              <a:rect l="l" t="t" r="r" b="b"/>
              <a:pathLst>
                <a:path w="672" h="983" extrusionOk="0">
                  <a:moveTo>
                    <a:pt x="133" y="0"/>
                  </a:moveTo>
                  <a:cubicBezTo>
                    <a:pt x="87" y="0"/>
                    <a:pt x="42" y="8"/>
                    <a:pt x="0" y="22"/>
                  </a:cubicBezTo>
                  <a:cubicBezTo>
                    <a:pt x="109" y="46"/>
                    <a:pt x="201" y="86"/>
                    <a:pt x="277" y="151"/>
                  </a:cubicBezTo>
                  <a:cubicBezTo>
                    <a:pt x="346" y="211"/>
                    <a:pt x="398" y="291"/>
                    <a:pt x="442" y="384"/>
                  </a:cubicBezTo>
                  <a:cubicBezTo>
                    <a:pt x="482" y="472"/>
                    <a:pt x="519" y="569"/>
                    <a:pt x="547" y="669"/>
                  </a:cubicBezTo>
                  <a:cubicBezTo>
                    <a:pt x="579" y="769"/>
                    <a:pt x="603" y="874"/>
                    <a:pt x="639" y="982"/>
                  </a:cubicBezTo>
                  <a:cubicBezTo>
                    <a:pt x="667" y="874"/>
                    <a:pt x="671" y="761"/>
                    <a:pt x="663" y="649"/>
                  </a:cubicBezTo>
                  <a:cubicBezTo>
                    <a:pt x="655" y="540"/>
                    <a:pt x="627" y="424"/>
                    <a:pt x="579" y="319"/>
                  </a:cubicBezTo>
                  <a:cubicBezTo>
                    <a:pt x="527" y="215"/>
                    <a:pt x="454" y="115"/>
                    <a:pt x="342" y="54"/>
                  </a:cubicBezTo>
                  <a:cubicBezTo>
                    <a:pt x="276" y="18"/>
                    <a:pt x="203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3347;p59"/>
            <p:cNvSpPr/>
            <p:nvPr/>
          </p:nvSpPr>
          <p:spPr>
            <a:xfrm>
              <a:off x="6195865" y="2871665"/>
              <a:ext cx="385524" cy="966857"/>
            </a:xfrm>
            <a:custGeom>
              <a:avLst/>
              <a:gdLst/>
              <a:ahLst/>
              <a:cxnLst/>
              <a:rect l="l" t="t" r="r" b="b"/>
              <a:pathLst>
                <a:path w="2910" h="7298" extrusionOk="0">
                  <a:moveTo>
                    <a:pt x="2906" y="0"/>
                  </a:moveTo>
                  <a:lnTo>
                    <a:pt x="178" y="976"/>
                  </a:lnTo>
                  <a:cubicBezTo>
                    <a:pt x="1" y="1768"/>
                    <a:pt x="154" y="2704"/>
                    <a:pt x="154" y="3495"/>
                  </a:cubicBezTo>
                  <a:cubicBezTo>
                    <a:pt x="154" y="4259"/>
                    <a:pt x="101" y="4994"/>
                    <a:pt x="101" y="5757"/>
                  </a:cubicBezTo>
                  <a:cubicBezTo>
                    <a:pt x="101" y="6067"/>
                    <a:pt x="130" y="6368"/>
                    <a:pt x="130" y="6649"/>
                  </a:cubicBezTo>
                  <a:cubicBezTo>
                    <a:pt x="130" y="7003"/>
                    <a:pt x="53" y="7103"/>
                    <a:pt x="359" y="7204"/>
                  </a:cubicBezTo>
                  <a:cubicBezTo>
                    <a:pt x="502" y="7251"/>
                    <a:pt x="963" y="7298"/>
                    <a:pt x="1337" y="7298"/>
                  </a:cubicBezTo>
                  <a:cubicBezTo>
                    <a:pt x="1570" y="7298"/>
                    <a:pt x="1769" y="7280"/>
                    <a:pt x="1837" y="7232"/>
                  </a:cubicBezTo>
                  <a:cubicBezTo>
                    <a:pt x="1986" y="7123"/>
                    <a:pt x="2038" y="6718"/>
                    <a:pt x="1909" y="6541"/>
                  </a:cubicBezTo>
                  <a:cubicBezTo>
                    <a:pt x="1833" y="6440"/>
                    <a:pt x="1726" y="6415"/>
                    <a:pt x="1605" y="6415"/>
                  </a:cubicBezTo>
                  <a:cubicBezTo>
                    <a:pt x="1485" y="6415"/>
                    <a:pt x="1351" y="6440"/>
                    <a:pt x="1222" y="6440"/>
                  </a:cubicBezTo>
                  <a:cubicBezTo>
                    <a:pt x="1628" y="5424"/>
                    <a:pt x="1829" y="4259"/>
                    <a:pt x="2163" y="3214"/>
                  </a:cubicBezTo>
                  <a:cubicBezTo>
                    <a:pt x="2444" y="2399"/>
                    <a:pt x="2910" y="948"/>
                    <a:pt x="2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3348;p59"/>
            <p:cNvSpPr/>
            <p:nvPr/>
          </p:nvSpPr>
          <p:spPr>
            <a:xfrm>
              <a:off x="6324240" y="3734381"/>
              <a:ext cx="52728" cy="104529"/>
            </a:xfrm>
            <a:custGeom>
              <a:avLst/>
              <a:gdLst/>
              <a:ahLst/>
              <a:cxnLst/>
              <a:rect l="l" t="t" r="r" b="b"/>
              <a:pathLst>
                <a:path w="398" h="789" extrusionOk="0">
                  <a:moveTo>
                    <a:pt x="0" y="1"/>
                  </a:moveTo>
                  <a:cubicBezTo>
                    <a:pt x="8" y="41"/>
                    <a:pt x="44" y="65"/>
                    <a:pt x="65" y="85"/>
                  </a:cubicBezTo>
                  <a:cubicBezTo>
                    <a:pt x="73" y="93"/>
                    <a:pt x="89" y="105"/>
                    <a:pt x="93" y="113"/>
                  </a:cubicBezTo>
                  <a:cubicBezTo>
                    <a:pt x="105" y="125"/>
                    <a:pt x="109" y="141"/>
                    <a:pt x="121" y="149"/>
                  </a:cubicBezTo>
                  <a:cubicBezTo>
                    <a:pt x="149" y="202"/>
                    <a:pt x="173" y="262"/>
                    <a:pt x="205" y="322"/>
                  </a:cubicBezTo>
                  <a:lnTo>
                    <a:pt x="205" y="318"/>
                  </a:lnTo>
                  <a:cubicBezTo>
                    <a:pt x="233" y="386"/>
                    <a:pt x="257" y="463"/>
                    <a:pt x="281" y="543"/>
                  </a:cubicBezTo>
                  <a:lnTo>
                    <a:pt x="310" y="664"/>
                  </a:lnTo>
                  <a:cubicBezTo>
                    <a:pt x="318" y="704"/>
                    <a:pt x="330" y="744"/>
                    <a:pt x="338" y="788"/>
                  </a:cubicBezTo>
                  <a:cubicBezTo>
                    <a:pt x="366" y="748"/>
                    <a:pt x="382" y="704"/>
                    <a:pt x="390" y="660"/>
                  </a:cubicBezTo>
                  <a:cubicBezTo>
                    <a:pt x="394" y="611"/>
                    <a:pt x="398" y="567"/>
                    <a:pt x="398" y="523"/>
                  </a:cubicBezTo>
                  <a:cubicBezTo>
                    <a:pt x="398" y="431"/>
                    <a:pt x="382" y="342"/>
                    <a:pt x="338" y="258"/>
                  </a:cubicBezTo>
                  <a:lnTo>
                    <a:pt x="338" y="250"/>
                  </a:lnTo>
                  <a:cubicBezTo>
                    <a:pt x="306" y="198"/>
                    <a:pt x="265" y="129"/>
                    <a:pt x="205" y="81"/>
                  </a:cubicBezTo>
                  <a:cubicBezTo>
                    <a:pt x="189" y="65"/>
                    <a:pt x="173" y="57"/>
                    <a:pt x="153" y="45"/>
                  </a:cubicBezTo>
                  <a:cubicBezTo>
                    <a:pt x="133" y="37"/>
                    <a:pt x="121" y="29"/>
                    <a:pt x="101" y="25"/>
                  </a:cubicBezTo>
                  <a:cubicBezTo>
                    <a:pt x="65" y="17"/>
                    <a:pt x="32" y="1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3349;p59"/>
            <p:cNvSpPr/>
            <p:nvPr/>
          </p:nvSpPr>
          <p:spPr>
            <a:xfrm>
              <a:off x="5780932" y="3692385"/>
              <a:ext cx="303120" cy="158979"/>
            </a:xfrm>
            <a:custGeom>
              <a:avLst/>
              <a:gdLst/>
              <a:ahLst/>
              <a:cxnLst/>
              <a:rect l="l" t="t" r="r" b="b"/>
              <a:pathLst>
                <a:path w="2288" h="1200" extrusionOk="0">
                  <a:moveTo>
                    <a:pt x="810" y="1"/>
                  </a:moveTo>
                  <a:cubicBezTo>
                    <a:pt x="471" y="1"/>
                    <a:pt x="152" y="40"/>
                    <a:pt x="0" y="73"/>
                  </a:cubicBezTo>
                  <a:lnTo>
                    <a:pt x="28" y="1166"/>
                  </a:lnTo>
                  <a:cubicBezTo>
                    <a:pt x="239" y="1166"/>
                    <a:pt x="564" y="1199"/>
                    <a:pt x="887" y="1199"/>
                  </a:cubicBezTo>
                  <a:cubicBezTo>
                    <a:pt x="1304" y="1199"/>
                    <a:pt x="1715" y="1143"/>
                    <a:pt x="1861" y="884"/>
                  </a:cubicBezTo>
                  <a:cubicBezTo>
                    <a:pt x="2288" y="165"/>
                    <a:pt x="1507" y="1"/>
                    <a:pt x="810" y="1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3350;p59"/>
            <p:cNvSpPr/>
            <p:nvPr/>
          </p:nvSpPr>
          <p:spPr>
            <a:xfrm>
              <a:off x="6188578" y="2871665"/>
              <a:ext cx="385524" cy="966857"/>
            </a:xfrm>
            <a:custGeom>
              <a:avLst/>
              <a:gdLst/>
              <a:ahLst/>
              <a:cxnLst/>
              <a:rect l="l" t="t" r="r" b="b"/>
              <a:pathLst>
                <a:path w="2910" h="7298" extrusionOk="0">
                  <a:moveTo>
                    <a:pt x="2906" y="0"/>
                  </a:moveTo>
                  <a:lnTo>
                    <a:pt x="178" y="976"/>
                  </a:lnTo>
                  <a:cubicBezTo>
                    <a:pt x="1" y="1768"/>
                    <a:pt x="154" y="2704"/>
                    <a:pt x="154" y="3495"/>
                  </a:cubicBezTo>
                  <a:cubicBezTo>
                    <a:pt x="154" y="4259"/>
                    <a:pt x="101" y="4994"/>
                    <a:pt x="101" y="5757"/>
                  </a:cubicBezTo>
                  <a:cubicBezTo>
                    <a:pt x="101" y="6067"/>
                    <a:pt x="130" y="6368"/>
                    <a:pt x="130" y="6649"/>
                  </a:cubicBezTo>
                  <a:cubicBezTo>
                    <a:pt x="130" y="7003"/>
                    <a:pt x="53" y="7103"/>
                    <a:pt x="359" y="7204"/>
                  </a:cubicBezTo>
                  <a:cubicBezTo>
                    <a:pt x="502" y="7251"/>
                    <a:pt x="963" y="7298"/>
                    <a:pt x="1337" y="7298"/>
                  </a:cubicBezTo>
                  <a:cubicBezTo>
                    <a:pt x="1570" y="7298"/>
                    <a:pt x="1769" y="7280"/>
                    <a:pt x="1837" y="7232"/>
                  </a:cubicBezTo>
                  <a:cubicBezTo>
                    <a:pt x="1986" y="7123"/>
                    <a:pt x="2038" y="6718"/>
                    <a:pt x="1909" y="6541"/>
                  </a:cubicBezTo>
                  <a:cubicBezTo>
                    <a:pt x="1833" y="6440"/>
                    <a:pt x="1726" y="6415"/>
                    <a:pt x="1605" y="6415"/>
                  </a:cubicBezTo>
                  <a:cubicBezTo>
                    <a:pt x="1485" y="6415"/>
                    <a:pt x="1351" y="6440"/>
                    <a:pt x="1222" y="6440"/>
                  </a:cubicBezTo>
                  <a:cubicBezTo>
                    <a:pt x="1628" y="5424"/>
                    <a:pt x="1829" y="4259"/>
                    <a:pt x="2163" y="3214"/>
                  </a:cubicBezTo>
                  <a:cubicBezTo>
                    <a:pt x="2444" y="2399"/>
                    <a:pt x="2910" y="948"/>
                    <a:pt x="2906" y="0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3351;p59"/>
            <p:cNvSpPr/>
            <p:nvPr/>
          </p:nvSpPr>
          <p:spPr>
            <a:xfrm>
              <a:off x="6359347" y="3731997"/>
              <a:ext cx="71408" cy="102674"/>
            </a:xfrm>
            <a:custGeom>
              <a:avLst/>
              <a:gdLst/>
              <a:ahLst/>
              <a:cxnLst/>
              <a:rect l="l" t="t" r="r" b="b"/>
              <a:pathLst>
                <a:path w="539" h="775" extrusionOk="0">
                  <a:moveTo>
                    <a:pt x="67" y="1"/>
                  </a:moveTo>
                  <a:cubicBezTo>
                    <a:pt x="45" y="1"/>
                    <a:pt x="23" y="2"/>
                    <a:pt x="0" y="3"/>
                  </a:cubicBezTo>
                  <a:cubicBezTo>
                    <a:pt x="77" y="59"/>
                    <a:pt x="161" y="87"/>
                    <a:pt x="217" y="139"/>
                  </a:cubicBezTo>
                  <a:cubicBezTo>
                    <a:pt x="282" y="180"/>
                    <a:pt x="318" y="236"/>
                    <a:pt x="346" y="300"/>
                  </a:cubicBezTo>
                  <a:cubicBezTo>
                    <a:pt x="370" y="364"/>
                    <a:pt x="394" y="445"/>
                    <a:pt x="410" y="525"/>
                  </a:cubicBezTo>
                  <a:cubicBezTo>
                    <a:pt x="430" y="605"/>
                    <a:pt x="446" y="686"/>
                    <a:pt x="458" y="774"/>
                  </a:cubicBezTo>
                  <a:cubicBezTo>
                    <a:pt x="507" y="702"/>
                    <a:pt x="527" y="605"/>
                    <a:pt x="531" y="513"/>
                  </a:cubicBezTo>
                  <a:cubicBezTo>
                    <a:pt x="539" y="425"/>
                    <a:pt x="527" y="328"/>
                    <a:pt x="487" y="240"/>
                  </a:cubicBezTo>
                  <a:cubicBezTo>
                    <a:pt x="466" y="192"/>
                    <a:pt x="442" y="147"/>
                    <a:pt x="402" y="111"/>
                  </a:cubicBezTo>
                  <a:cubicBezTo>
                    <a:pt x="362" y="79"/>
                    <a:pt x="318" y="47"/>
                    <a:pt x="270" y="35"/>
                  </a:cubicBezTo>
                  <a:cubicBezTo>
                    <a:pt x="203" y="8"/>
                    <a:pt x="135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3352;p59"/>
            <p:cNvSpPr/>
            <p:nvPr/>
          </p:nvSpPr>
          <p:spPr>
            <a:xfrm>
              <a:off x="5524184" y="2327963"/>
              <a:ext cx="1119477" cy="1522886"/>
            </a:xfrm>
            <a:custGeom>
              <a:avLst/>
              <a:gdLst/>
              <a:ahLst/>
              <a:cxnLst/>
              <a:rect l="l" t="t" r="r" b="b"/>
              <a:pathLst>
                <a:path w="8450" h="11495" extrusionOk="0">
                  <a:moveTo>
                    <a:pt x="7133" y="0"/>
                  </a:moveTo>
                  <a:cubicBezTo>
                    <a:pt x="7029" y="0"/>
                    <a:pt x="6918" y="15"/>
                    <a:pt x="6799" y="46"/>
                  </a:cubicBezTo>
                  <a:cubicBezTo>
                    <a:pt x="5372" y="424"/>
                    <a:pt x="5509" y="1673"/>
                    <a:pt x="5838" y="2943"/>
                  </a:cubicBezTo>
                  <a:cubicBezTo>
                    <a:pt x="6007" y="3614"/>
                    <a:pt x="6775" y="4413"/>
                    <a:pt x="5919" y="5161"/>
                  </a:cubicBezTo>
                  <a:cubicBezTo>
                    <a:pt x="5268" y="5731"/>
                    <a:pt x="5003" y="5956"/>
                    <a:pt x="4263" y="6398"/>
                  </a:cubicBezTo>
                  <a:cubicBezTo>
                    <a:pt x="3408" y="6908"/>
                    <a:pt x="2568" y="7467"/>
                    <a:pt x="1744" y="8029"/>
                  </a:cubicBezTo>
                  <a:cubicBezTo>
                    <a:pt x="579" y="8825"/>
                    <a:pt x="77" y="10111"/>
                    <a:pt x="1" y="11436"/>
                  </a:cubicBezTo>
                  <a:lnTo>
                    <a:pt x="1849" y="11489"/>
                  </a:lnTo>
                  <a:cubicBezTo>
                    <a:pt x="1885" y="11493"/>
                    <a:pt x="1919" y="11495"/>
                    <a:pt x="1952" y="11495"/>
                  </a:cubicBezTo>
                  <a:cubicBezTo>
                    <a:pt x="2719" y="11495"/>
                    <a:pt x="2526" y="10398"/>
                    <a:pt x="2869" y="9886"/>
                  </a:cubicBezTo>
                  <a:cubicBezTo>
                    <a:pt x="3532" y="8869"/>
                    <a:pt x="4826" y="8158"/>
                    <a:pt x="5766" y="7423"/>
                  </a:cubicBezTo>
                  <a:cubicBezTo>
                    <a:pt x="6706" y="6683"/>
                    <a:pt x="7570" y="5868"/>
                    <a:pt x="7875" y="4675"/>
                  </a:cubicBezTo>
                  <a:cubicBezTo>
                    <a:pt x="8157" y="3630"/>
                    <a:pt x="7928" y="2360"/>
                    <a:pt x="8382" y="1368"/>
                  </a:cubicBezTo>
                  <a:cubicBezTo>
                    <a:pt x="8402" y="1328"/>
                    <a:pt x="8422" y="1296"/>
                    <a:pt x="8450" y="1255"/>
                  </a:cubicBezTo>
                  <a:cubicBezTo>
                    <a:pt x="8132" y="551"/>
                    <a:pt x="7770" y="0"/>
                    <a:pt x="71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3353;p59"/>
            <p:cNvSpPr/>
            <p:nvPr/>
          </p:nvSpPr>
          <p:spPr>
            <a:xfrm>
              <a:off x="5000485" y="1454118"/>
              <a:ext cx="1849721" cy="2387467"/>
            </a:xfrm>
            <a:custGeom>
              <a:avLst/>
              <a:gdLst/>
              <a:ahLst/>
              <a:cxnLst/>
              <a:rect l="l" t="t" r="r" b="b"/>
              <a:pathLst>
                <a:path w="13962" h="18021" extrusionOk="0">
                  <a:moveTo>
                    <a:pt x="8257" y="1"/>
                  </a:moveTo>
                  <a:cubicBezTo>
                    <a:pt x="8257" y="1"/>
                    <a:pt x="8257" y="5"/>
                    <a:pt x="8253" y="5"/>
                  </a:cubicBezTo>
                  <a:cubicBezTo>
                    <a:pt x="8281" y="37"/>
                    <a:pt x="8313" y="61"/>
                    <a:pt x="8333" y="85"/>
                  </a:cubicBezTo>
                  <a:cubicBezTo>
                    <a:pt x="8421" y="214"/>
                    <a:pt x="8474" y="394"/>
                    <a:pt x="8538" y="535"/>
                  </a:cubicBezTo>
                  <a:cubicBezTo>
                    <a:pt x="8715" y="989"/>
                    <a:pt x="8831" y="1411"/>
                    <a:pt x="8895" y="1881"/>
                  </a:cubicBezTo>
                  <a:cubicBezTo>
                    <a:pt x="8719" y="1841"/>
                    <a:pt x="8578" y="1672"/>
                    <a:pt x="8490" y="1523"/>
                  </a:cubicBezTo>
                  <a:lnTo>
                    <a:pt x="8490" y="1523"/>
                  </a:lnTo>
                  <a:cubicBezTo>
                    <a:pt x="8413" y="1700"/>
                    <a:pt x="8461" y="1953"/>
                    <a:pt x="8514" y="2134"/>
                  </a:cubicBezTo>
                  <a:cubicBezTo>
                    <a:pt x="8397" y="2134"/>
                    <a:pt x="8208" y="2062"/>
                    <a:pt x="8108" y="1994"/>
                  </a:cubicBezTo>
                  <a:lnTo>
                    <a:pt x="8108" y="1994"/>
                  </a:lnTo>
                  <a:cubicBezTo>
                    <a:pt x="8180" y="2110"/>
                    <a:pt x="8249" y="2227"/>
                    <a:pt x="8321" y="2335"/>
                  </a:cubicBezTo>
                  <a:cubicBezTo>
                    <a:pt x="8068" y="2552"/>
                    <a:pt x="7875" y="2757"/>
                    <a:pt x="7686" y="3026"/>
                  </a:cubicBezTo>
                  <a:cubicBezTo>
                    <a:pt x="7618" y="3110"/>
                    <a:pt x="7533" y="3191"/>
                    <a:pt x="7461" y="3275"/>
                  </a:cubicBezTo>
                  <a:cubicBezTo>
                    <a:pt x="7453" y="3287"/>
                    <a:pt x="7449" y="3291"/>
                    <a:pt x="7445" y="3299"/>
                  </a:cubicBezTo>
                  <a:cubicBezTo>
                    <a:pt x="7164" y="3810"/>
                    <a:pt x="6862" y="4344"/>
                    <a:pt x="6830" y="4927"/>
                  </a:cubicBezTo>
                  <a:cubicBezTo>
                    <a:pt x="6806" y="5509"/>
                    <a:pt x="7236" y="6072"/>
                    <a:pt x="6782" y="6606"/>
                  </a:cubicBezTo>
                  <a:cubicBezTo>
                    <a:pt x="5995" y="7494"/>
                    <a:pt x="4416" y="7799"/>
                    <a:pt x="3375" y="8209"/>
                  </a:cubicBezTo>
                  <a:cubicBezTo>
                    <a:pt x="2105" y="8715"/>
                    <a:pt x="1266" y="9378"/>
                    <a:pt x="759" y="10672"/>
                  </a:cubicBezTo>
                  <a:cubicBezTo>
                    <a:pt x="354" y="11769"/>
                    <a:pt x="277" y="13038"/>
                    <a:pt x="201" y="14208"/>
                  </a:cubicBezTo>
                  <a:cubicBezTo>
                    <a:pt x="153" y="14846"/>
                    <a:pt x="129" y="15505"/>
                    <a:pt x="129" y="16168"/>
                  </a:cubicBezTo>
                  <a:cubicBezTo>
                    <a:pt x="129" y="16526"/>
                    <a:pt x="0" y="17337"/>
                    <a:pt x="253" y="17619"/>
                  </a:cubicBezTo>
                  <a:cubicBezTo>
                    <a:pt x="583" y="17952"/>
                    <a:pt x="1217" y="17643"/>
                    <a:pt x="1547" y="17952"/>
                  </a:cubicBezTo>
                  <a:lnTo>
                    <a:pt x="3950" y="18020"/>
                  </a:lnTo>
                  <a:cubicBezTo>
                    <a:pt x="4026" y="16695"/>
                    <a:pt x="4528" y="15409"/>
                    <a:pt x="5693" y="14617"/>
                  </a:cubicBezTo>
                  <a:cubicBezTo>
                    <a:pt x="6517" y="14055"/>
                    <a:pt x="7361" y="13496"/>
                    <a:pt x="8212" y="12982"/>
                  </a:cubicBezTo>
                  <a:cubicBezTo>
                    <a:pt x="8952" y="12540"/>
                    <a:pt x="9213" y="12315"/>
                    <a:pt x="9864" y="11749"/>
                  </a:cubicBezTo>
                  <a:cubicBezTo>
                    <a:pt x="10723" y="11001"/>
                    <a:pt x="9956" y="10202"/>
                    <a:pt x="9783" y="9527"/>
                  </a:cubicBezTo>
                  <a:cubicBezTo>
                    <a:pt x="9462" y="8257"/>
                    <a:pt x="9329" y="7012"/>
                    <a:pt x="10748" y="6630"/>
                  </a:cubicBezTo>
                  <a:cubicBezTo>
                    <a:pt x="10869" y="6598"/>
                    <a:pt x="10981" y="6583"/>
                    <a:pt x="11086" y="6583"/>
                  </a:cubicBezTo>
                  <a:cubicBezTo>
                    <a:pt x="11720" y="6583"/>
                    <a:pt x="12081" y="7132"/>
                    <a:pt x="12391" y="7835"/>
                  </a:cubicBezTo>
                  <a:cubicBezTo>
                    <a:pt x="12672" y="7333"/>
                    <a:pt x="13090" y="6947"/>
                    <a:pt x="13419" y="6473"/>
                  </a:cubicBezTo>
                  <a:cubicBezTo>
                    <a:pt x="13753" y="6019"/>
                    <a:pt x="13825" y="5485"/>
                    <a:pt x="13853" y="4898"/>
                  </a:cubicBezTo>
                  <a:cubicBezTo>
                    <a:pt x="13873" y="4497"/>
                    <a:pt x="13701" y="4179"/>
                    <a:pt x="13652" y="3834"/>
                  </a:cubicBezTo>
                  <a:cubicBezTo>
                    <a:pt x="13464" y="3456"/>
                    <a:pt x="13327" y="3070"/>
                    <a:pt x="13030" y="2713"/>
                  </a:cubicBezTo>
                  <a:cubicBezTo>
                    <a:pt x="13146" y="2636"/>
                    <a:pt x="13271" y="2524"/>
                    <a:pt x="13387" y="2431"/>
                  </a:cubicBezTo>
                  <a:cubicBezTo>
                    <a:pt x="13283" y="2431"/>
                    <a:pt x="13174" y="2445"/>
                    <a:pt x="13064" y="2445"/>
                  </a:cubicBezTo>
                  <a:cubicBezTo>
                    <a:pt x="12988" y="2445"/>
                    <a:pt x="12911" y="2439"/>
                    <a:pt x="12837" y="2415"/>
                  </a:cubicBezTo>
                  <a:cubicBezTo>
                    <a:pt x="12961" y="2251"/>
                    <a:pt x="13118" y="2086"/>
                    <a:pt x="13259" y="1933"/>
                  </a:cubicBezTo>
                  <a:lnTo>
                    <a:pt x="13259" y="1933"/>
                  </a:lnTo>
                  <a:cubicBezTo>
                    <a:pt x="13054" y="2010"/>
                    <a:pt x="12813" y="2034"/>
                    <a:pt x="12596" y="2034"/>
                  </a:cubicBezTo>
                  <a:cubicBezTo>
                    <a:pt x="12913" y="1692"/>
                    <a:pt x="13235" y="1323"/>
                    <a:pt x="13560" y="981"/>
                  </a:cubicBezTo>
                  <a:cubicBezTo>
                    <a:pt x="13697" y="836"/>
                    <a:pt x="13809" y="808"/>
                    <a:pt x="13962" y="804"/>
                  </a:cubicBezTo>
                  <a:cubicBezTo>
                    <a:pt x="13909" y="718"/>
                    <a:pt x="13823" y="668"/>
                    <a:pt x="13696" y="668"/>
                  </a:cubicBezTo>
                  <a:cubicBezTo>
                    <a:pt x="13651" y="668"/>
                    <a:pt x="13600" y="674"/>
                    <a:pt x="13544" y="688"/>
                  </a:cubicBezTo>
                  <a:cubicBezTo>
                    <a:pt x="12933" y="816"/>
                    <a:pt x="12656" y="1379"/>
                    <a:pt x="12174" y="1680"/>
                  </a:cubicBezTo>
                  <a:cubicBezTo>
                    <a:pt x="11997" y="1790"/>
                    <a:pt x="11721" y="1827"/>
                    <a:pt x="11404" y="1827"/>
                  </a:cubicBezTo>
                  <a:cubicBezTo>
                    <a:pt x="10772" y="1827"/>
                    <a:pt x="9979" y="1680"/>
                    <a:pt x="9502" y="1680"/>
                  </a:cubicBezTo>
                  <a:cubicBezTo>
                    <a:pt x="9454" y="1122"/>
                    <a:pt x="8767" y="226"/>
                    <a:pt x="8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3354;p59"/>
            <p:cNvSpPr/>
            <p:nvPr/>
          </p:nvSpPr>
          <p:spPr>
            <a:xfrm>
              <a:off x="5987869" y="1456238"/>
              <a:ext cx="191172" cy="434013"/>
            </a:xfrm>
            <a:custGeom>
              <a:avLst/>
              <a:gdLst/>
              <a:ahLst/>
              <a:cxnLst/>
              <a:rect l="l" t="t" r="r" b="b"/>
              <a:pathLst>
                <a:path w="1443" h="3276" extrusionOk="0">
                  <a:moveTo>
                    <a:pt x="800" y="1"/>
                  </a:moveTo>
                  <a:cubicBezTo>
                    <a:pt x="229" y="1033"/>
                    <a:pt x="518" y="2283"/>
                    <a:pt x="0" y="3275"/>
                  </a:cubicBezTo>
                  <a:cubicBezTo>
                    <a:pt x="80" y="3187"/>
                    <a:pt x="161" y="3107"/>
                    <a:pt x="229" y="3022"/>
                  </a:cubicBezTo>
                  <a:cubicBezTo>
                    <a:pt x="430" y="2749"/>
                    <a:pt x="619" y="2548"/>
                    <a:pt x="872" y="2331"/>
                  </a:cubicBezTo>
                  <a:cubicBezTo>
                    <a:pt x="796" y="2215"/>
                    <a:pt x="731" y="2098"/>
                    <a:pt x="655" y="1990"/>
                  </a:cubicBezTo>
                  <a:lnTo>
                    <a:pt x="655" y="1990"/>
                  </a:lnTo>
                  <a:cubicBezTo>
                    <a:pt x="755" y="2054"/>
                    <a:pt x="944" y="2130"/>
                    <a:pt x="1061" y="2130"/>
                  </a:cubicBezTo>
                  <a:cubicBezTo>
                    <a:pt x="1013" y="1953"/>
                    <a:pt x="960" y="1696"/>
                    <a:pt x="1037" y="1515"/>
                  </a:cubicBezTo>
                  <a:lnTo>
                    <a:pt x="1037" y="1515"/>
                  </a:lnTo>
                  <a:cubicBezTo>
                    <a:pt x="1125" y="1668"/>
                    <a:pt x="1266" y="1833"/>
                    <a:pt x="1442" y="1873"/>
                  </a:cubicBezTo>
                  <a:cubicBezTo>
                    <a:pt x="1378" y="1399"/>
                    <a:pt x="1266" y="985"/>
                    <a:pt x="1085" y="527"/>
                  </a:cubicBezTo>
                  <a:cubicBezTo>
                    <a:pt x="1021" y="387"/>
                    <a:pt x="968" y="210"/>
                    <a:pt x="880" y="81"/>
                  </a:cubicBezTo>
                  <a:cubicBezTo>
                    <a:pt x="860" y="53"/>
                    <a:pt x="832" y="25"/>
                    <a:pt x="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3355;p59"/>
            <p:cNvSpPr/>
            <p:nvPr/>
          </p:nvSpPr>
          <p:spPr>
            <a:xfrm>
              <a:off x="6669089" y="1562620"/>
              <a:ext cx="199254" cy="402084"/>
            </a:xfrm>
            <a:custGeom>
              <a:avLst/>
              <a:gdLst/>
              <a:ahLst/>
              <a:cxnLst/>
              <a:rect l="l" t="t" r="r" b="b"/>
              <a:pathLst>
                <a:path w="1504" h="3035" extrusionOk="0">
                  <a:moveTo>
                    <a:pt x="1325" y="0"/>
                  </a:moveTo>
                  <a:cubicBezTo>
                    <a:pt x="1191" y="0"/>
                    <a:pt x="1088" y="36"/>
                    <a:pt x="965" y="166"/>
                  </a:cubicBezTo>
                  <a:cubicBezTo>
                    <a:pt x="636" y="508"/>
                    <a:pt x="318" y="881"/>
                    <a:pt x="1" y="1223"/>
                  </a:cubicBezTo>
                  <a:cubicBezTo>
                    <a:pt x="218" y="1223"/>
                    <a:pt x="459" y="1195"/>
                    <a:pt x="664" y="1122"/>
                  </a:cubicBezTo>
                  <a:lnTo>
                    <a:pt x="664" y="1122"/>
                  </a:lnTo>
                  <a:cubicBezTo>
                    <a:pt x="523" y="1271"/>
                    <a:pt x="374" y="1436"/>
                    <a:pt x="242" y="1600"/>
                  </a:cubicBezTo>
                  <a:cubicBezTo>
                    <a:pt x="316" y="1622"/>
                    <a:pt x="393" y="1629"/>
                    <a:pt x="471" y="1629"/>
                  </a:cubicBezTo>
                  <a:cubicBezTo>
                    <a:pt x="578" y="1629"/>
                    <a:pt x="687" y="1616"/>
                    <a:pt x="792" y="1616"/>
                  </a:cubicBezTo>
                  <a:cubicBezTo>
                    <a:pt x="676" y="1709"/>
                    <a:pt x="547" y="1821"/>
                    <a:pt x="435" y="1898"/>
                  </a:cubicBezTo>
                  <a:cubicBezTo>
                    <a:pt x="732" y="2255"/>
                    <a:pt x="869" y="2637"/>
                    <a:pt x="1061" y="3035"/>
                  </a:cubicBezTo>
                  <a:cubicBezTo>
                    <a:pt x="1045" y="2918"/>
                    <a:pt x="1041" y="2802"/>
                    <a:pt x="1057" y="2677"/>
                  </a:cubicBezTo>
                  <a:cubicBezTo>
                    <a:pt x="1158" y="2062"/>
                    <a:pt x="1439" y="1532"/>
                    <a:pt x="1463" y="897"/>
                  </a:cubicBezTo>
                  <a:cubicBezTo>
                    <a:pt x="1479" y="592"/>
                    <a:pt x="1503" y="202"/>
                    <a:pt x="1371" y="1"/>
                  </a:cubicBezTo>
                  <a:cubicBezTo>
                    <a:pt x="1355" y="1"/>
                    <a:pt x="1340" y="0"/>
                    <a:pt x="1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3356;p59"/>
            <p:cNvSpPr/>
            <p:nvPr/>
          </p:nvSpPr>
          <p:spPr>
            <a:xfrm>
              <a:off x="5620498" y="3724313"/>
              <a:ext cx="76310" cy="138047"/>
            </a:xfrm>
            <a:custGeom>
              <a:avLst/>
              <a:gdLst/>
              <a:ahLst/>
              <a:cxnLst/>
              <a:rect l="l" t="t" r="r" b="b"/>
              <a:pathLst>
                <a:path w="576" h="1042" extrusionOk="0">
                  <a:moveTo>
                    <a:pt x="1" y="0"/>
                  </a:moveTo>
                  <a:cubicBezTo>
                    <a:pt x="93" y="65"/>
                    <a:pt x="170" y="133"/>
                    <a:pt x="222" y="209"/>
                  </a:cubicBezTo>
                  <a:cubicBezTo>
                    <a:pt x="290" y="286"/>
                    <a:pt x="338" y="366"/>
                    <a:pt x="374" y="450"/>
                  </a:cubicBezTo>
                  <a:cubicBezTo>
                    <a:pt x="382" y="471"/>
                    <a:pt x="395" y="499"/>
                    <a:pt x="399" y="519"/>
                  </a:cubicBezTo>
                  <a:cubicBezTo>
                    <a:pt x="403" y="539"/>
                    <a:pt x="415" y="563"/>
                    <a:pt x="419" y="587"/>
                  </a:cubicBezTo>
                  <a:cubicBezTo>
                    <a:pt x="435" y="631"/>
                    <a:pt x="443" y="683"/>
                    <a:pt x="455" y="732"/>
                  </a:cubicBezTo>
                  <a:lnTo>
                    <a:pt x="491" y="888"/>
                  </a:lnTo>
                  <a:cubicBezTo>
                    <a:pt x="495" y="912"/>
                    <a:pt x="499" y="941"/>
                    <a:pt x="511" y="965"/>
                  </a:cubicBezTo>
                  <a:lnTo>
                    <a:pt x="519" y="1005"/>
                  </a:lnTo>
                  <a:lnTo>
                    <a:pt x="523" y="1025"/>
                  </a:lnTo>
                  <a:cubicBezTo>
                    <a:pt x="523" y="1028"/>
                    <a:pt x="528" y="1036"/>
                    <a:pt x="526" y="1039"/>
                  </a:cubicBezTo>
                  <a:lnTo>
                    <a:pt x="526" y="1039"/>
                  </a:lnTo>
                  <a:cubicBezTo>
                    <a:pt x="529" y="1037"/>
                    <a:pt x="531" y="1033"/>
                    <a:pt x="531" y="1033"/>
                  </a:cubicBezTo>
                  <a:cubicBezTo>
                    <a:pt x="535" y="1029"/>
                    <a:pt x="535" y="1029"/>
                    <a:pt x="535" y="1025"/>
                  </a:cubicBezTo>
                  <a:lnTo>
                    <a:pt x="539" y="1005"/>
                  </a:lnTo>
                  <a:lnTo>
                    <a:pt x="543" y="965"/>
                  </a:lnTo>
                  <a:cubicBezTo>
                    <a:pt x="551" y="941"/>
                    <a:pt x="551" y="908"/>
                    <a:pt x="555" y="884"/>
                  </a:cubicBezTo>
                  <a:lnTo>
                    <a:pt x="559" y="844"/>
                  </a:lnTo>
                  <a:cubicBezTo>
                    <a:pt x="563" y="832"/>
                    <a:pt x="563" y="820"/>
                    <a:pt x="563" y="804"/>
                  </a:cubicBezTo>
                  <a:cubicBezTo>
                    <a:pt x="571" y="780"/>
                    <a:pt x="571" y="748"/>
                    <a:pt x="571" y="724"/>
                  </a:cubicBezTo>
                  <a:cubicBezTo>
                    <a:pt x="575" y="667"/>
                    <a:pt x="571" y="615"/>
                    <a:pt x="559" y="559"/>
                  </a:cubicBezTo>
                  <a:cubicBezTo>
                    <a:pt x="555" y="535"/>
                    <a:pt x="547" y="503"/>
                    <a:pt x="543" y="479"/>
                  </a:cubicBezTo>
                  <a:cubicBezTo>
                    <a:pt x="535" y="446"/>
                    <a:pt x="523" y="418"/>
                    <a:pt x="515" y="394"/>
                  </a:cubicBezTo>
                  <a:cubicBezTo>
                    <a:pt x="471" y="282"/>
                    <a:pt x="399" y="193"/>
                    <a:pt x="310" y="121"/>
                  </a:cubicBezTo>
                  <a:cubicBezTo>
                    <a:pt x="218" y="53"/>
                    <a:pt x="113" y="4"/>
                    <a:pt x="1" y="0"/>
                  </a:cubicBezTo>
                  <a:close/>
                  <a:moveTo>
                    <a:pt x="526" y="1039"/>
                  </a:moveTo>
                  <a:cubicBezTo>
                    <a:pt x="526" y="1040"/>
                    <a:pt x="526" y="1040"/>
                    <a:pt x="525" y="1041"/>
                  </a:cubicBezTo>
                  <a:lnTo>
                    <a:pt x="525" y="1041"/>
                  </a:lnTo>
                  <a:cubicBezTo>
                    <a:pt x="526" y="1040"/>
                    <a:pt x="526" y="1040"/>
                    <a:pt x="526" y="1039"/>
                  </a:cubicBezTo>
                  <a:close/>
                  <a:moveTo>
                    <a:pt x="525" y="1041"/>
                  </a:moveTo>
                  <a:cubicBezTo>
                    <a:pt x="525" y="1041"/>
                    <a:pt x="524" y="1041"/>
                    <a:pt x="523" y="1041"/>
                  </a:cubicBezTo>
                  <a:cubicBezTo>
                    <a:pt x="523" y="1042"/>
                    <a:pt x="523" y="1042"/>
                    <a:pt x="524" y="1042"/>
                  </a:cubicBezTo>
                  <a:cubicBezTo>
                    <a:pt x="524" y="1042"/>
                    <a:pt x="525" y="1041"/>
                    <a:pt x="525" y="1041"/>
                  </a:cubicBezTo>
                  <a:close/>
                </a:path>
              </a:pathLst>
            </a:custGeom>
            <a:solidFill>
              <a:srgbClr val="7E7A7A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3357;p59"/>
            <p:cNvSpPr/>
            <p:nvPr/>
          </p:nvSpPr>
          <p:spPr>
            <a:xfrm>
              <a:off x="4996643" y="2816685"/>
              <a:ext cx="868820" cy="1048202"/>
            </a:xfrm>
            <a:custGeom>
              <a:avLst/>
              <a:gdLst/>
              <a:ahLst/>
              <a:cxnLst/>
              <a:rect l="l" t="t" r="r" b="b"/>
              <a:pathLst>
                <a:path w="6558" h="7912" extrusionOk="0">
                  <a:moveTo>
                    <a:pt x="2798" y="0"/>
                  </a:moveTo>
                  <a:cubicBezTo>
                    <a:pt x="2674" y="0"/>
                    <a:pt x="2546" y="7"/>
                    <a:pt x="2416" y="21"/>
                  </a:cubicBezTo>
                  <a:lnTo>
                    <a:pt x="2436" y="41"/>
                  </a:lnTo>
                  <a:lnTo>
                    <a:pt x="162" y="5168"/>
                  </a:lnTo>
                  <a:cubicBezTo>
                    <a:pt x="162" y="5168"/>
                    <a:pt x="73" y="5610"/>
                    <a:pt x="73" y="6606"/>
                  </a:cubicBezTo>
                  <a:cubicBezTo>
                    <a:pt x="73" y="7161"/>
                    <a:pt x="1" y="7623"/>
                    <a:pt x="584" y="7776"/>
                  </a:cubicBezTo>
                  <a:cubicBezTo>
                    <a:pt x="927" y="7882"/>
                    <a:pt x="2704" y="7912"/>
                    <a:pt x="4094" y="7912"/>
                  </a:cubicBezTo>
                  <a:cubicBezTo>
                    <a:pt x="4654" y="7912"/>
                    <a:pt x="5150" y="7907"/>
                    <a:pt x="5465" y="7900"/>
                  </a:cubicBezTo>
                  <a:cubicBezTo>
                    <a:pt x="6048" y="7876"/>
                    <a:pt x="6558" y="7671"/>
                    <a:pt x="6200" y="7012"/>
                  </a:cubicBezTo>
                  <a:cubicBezTo>
                    <a:pt x="6030" y="6674"/>
                    <a:pt x="5723" y="6614"/>
                    <a:pt x="5394" y="6614"/>
                  </a:cubicBezTo>
                  <a:cubicBezTo>
                    <a:pt x="5212" y="6614"/>
                    <a:pt x="5024" y="6633"/>
                    <a:pt x="4847" y="6633"/>
                  </a:cubicBezTo>
                  <a:cubicBezTo>
                    <a:pt x="4814" y="6633"/>
                    <a:pt x="4782" y="6632"/>
                    <a:pt x="4750" y="6630"/>
                  </a:cubicBezTo>
                  <a:cubicBezTo>
                    <a:pt x="4750" y="6606"/>
                    <a:pt x="4774" y="6530"/>
                    <a:pt x="4774" y="6506"/>
                  </a:cubicBezTo>
                  <a:cubicBezTo>
                    <a:pt x="4750" y="6329"/>
                    <a:pt x="5031" y="5867"/>
                    <a:pt x="5083" y="5666"/>
                  </a:cubicBezTo>
                  <a:cubicBezTo>
                    <a:pt x="5184" y="5337"/>
                    <a:pt x="5288" y="4979"/>
                    <a:pt x="5365" y="4622"/>
                  </a:cubicBezTo>
                  <a:cubicBezTo>
                    <a:pt x="5513" y="3882"/>
                    <a:pt x="5513" y="3171"/>
                    <a:pt x="5413" y="2412"/>
                  </a:cubicBezTo>
                  <a:cubicBezTo>
                    <a:pt x="5202" y="915"/>
                    <a:pt x="4220" y="0"/>
                    <a:pt x="2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3358;p59"/>
            <p:cNvSpPr/>
            <p:nvPr/>
          </p:nvSpPr>
          <p:spPr>
            <a:xfrm>
              <a:off x="5684354" y="3713184"/>
              <a:ext cx="90618" cy="143214"/>
            </a:xfrm>
            <a:custGeom>
              <a:avLst/>
              <a:gdLst/>
              <a:ahLst/>
              <a:cxnLst/>
              <a:rect l="l" t="t" r="r" b="b"/>
              <a:pathLst>
                <a:path w="684" h="1081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64"/>
                    <a:pt x="210" y="117"/>
                    <a:pt x="290" y="185"/>
                  </a:cubicBezTo>
                  <a:cubicBezTo>
                    <a:pt x="367" y="249"/>
                    <a:pt x="423" y="338"/>
                    <a:pt x="463" y="430"/>
                  </a:cubicBezTo>
                  <a:cubicBezTo>
                    <a:pt x="503" y="526"/>
                    <a:pt x="535" y="631"/>
                    <a:pt x="559" y="743"/>
                  </a:cubicBezTo>
                  <a:cubicBezTo>
                    <a:pt x="592" y="852"/>
                    <a:pt x="612" y="964"/>
                    <a:pt x="640" y="1081"/>
                  </a:cubicBezTo>
                  <a:cubicBezTo>
                    <a:pt x="676" y="964"/>
                    <a:pt x="684" y="848"/>
                    <a:pt x="680" y="727"/>
                  </a:cubicBezTo>
                  <a:cubicBezTo>
                    <a:pt x="676" y="607"/>
                    <a:pt x="652" y="486"/>
                    <a:pt x="604" y="370"/>
                  </a:cubicBezTo>
                  <a:cubicBezTo>
                    <a:pt x="579" y="309"/>
                    <a:pt x="543" y="257"/>
                    <a:pt x="503" y="205"/>
                  </a:cubicBezTo>
                  <a:cubicBezTo>
                    <a:pt x="463" y="157"/>
                    <a:pt x="411" y="117"/>
                    <a:pt x="354" y="84"/>
                  </a:cubicBezTo>
                  <a:cubicBezTo>
                    <a:pt x="238" y="24"/>
                    <a:pt x="121" y="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3359;p59"/>
            <p:cNvSpPr/>
            <p:nvPr/>
          </p:nvSpPr>
          <p:spPr>
            <a:xfrm>
              <a:off x="6324372" y="1680925"/>
              <a:ext cx="70746" cy="104131"/>
            </a:xfrm>
            <a:custGeom>
              <a:avLst/>
              <a:gdLst/>
              <a:ahLst/>
              <a:cxnLst/>
              <a:rect l="l" t="t" r="r" b="b"/>
              <a:pathLst>
                <a:path w="534" h="786" extrusionOk="0">
                  <a:moveTo>
                    <a:pt x="23" y="0"/>
                  </a:moveTo>
                  <a:lnTo>
                    <a:pt x="23" y="0"/>
                  </a:lnTo>
                  <a:cubicBezTo>
                    <a:pt x="0" y="312"/>
                    <a:pt x="22" y="785"/>
                    <a:pt x="173" y="785"/>
                  </a:cubicBezTo>
                  <a:cubicBezTo>
                    <a:pt x="178" y="785"/>
                    <a:pt x="183" y="785"/>
                    <a:pt x="188" y="784"/>
                  </a:cubicBezTo>
                  <a:cubicBezTo>
                    <a:pt x="321" y="748"/>
                    <a:pt x="461" y="358"/>
                    <a:pt x="534" y="57"/>
                  </a:cubicBezTo>
                  <a:cubicBezTo>
                    <a:pt x="361" y="36"/>
                    <a:pt x="184" y="16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3360;p59"/>
            <p:cNvSpPr/>
            <p:nvPr/>
          </p:nvSpPr>
          <p:spPr>
            <a:xfrm>
              <a:off x="6406113" y="1690994"/>
              <a:ext cx="93930" cy="221246"/>
            </a:xfrm>
            <a:custGeom>
              <a:avLst/>
              <a:gdLst/>
              <a:ahLst/>
              <a:cxnLst/>
              <a:rect l="l" t="t" r="r" b="b"/>
              <a:pathLst>
                <a:path w="709" h="1670" extrusionOk="0">
                  <a:moveTo>
                    <a:pt x="138" y="1"/>
                  </a:moveTo>
                  <a:cubicBezTo>
                    <a:pt x="122" y="165"/>
                    <a:pt x="109" y="330"/>
                    <a:pt x="93" y="503"/>
                  </a:cubicBezTo>
                  <a:cubicBezTo>
                    <a:pt x="77" y="700"/>
                    <a:pt x="77" y="889"/>
                    <a:pt x="69" y="1065"/>
                  </a:cubicBezTo>
                  <a:cubicBezTo>
                    <a:pt x="53" y="1190"/>
                    <a:pt x="1" y="1459"/>
                    <a:pt x="53" y="1572"/>
                  </a:cubicBezTo>
                  <a:cubicBezTo>
                    <a:pt x="84" y="1641"/>
                    <a:pt x="117" y="1670"/>
                    <a:pt x="151" y="1670"/>
                  </a:cubicBezTo>
                  <a:cubicBezTo>
                    <a:pt x="284" y="1670"/>
                    <a:pt x="430" y="1237"/>
                    <a:pt x="475" y="1126"/>
                  </a:cubicBezTo>
                  <a:cubicBezTo>
                    <a:pt x="576" y="796"/>
                    <a:pt x="624" y="451"/>
                    <a:pt x="692" y="121"/>
                  </a:cubicBezTo>
                  <a:cubicBezTo>
                    <a:pt x="696" y="93"/>
                    <a:pt x="700" y="65"/>
                    <a:pt x="708" y="37"/>
                  </a:cubicBezTo>
                  <a:cubicBezTo>
                    <a:pt x="527" y="29"/>
                    <a:pt x="330" y="17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3361;p59"/>
            <p:cNvSpPr/>
            <p:nvPr/>
          </p:nvSpPr>
          <p:spPr>
            <a:xfrm>
              <a:off x="6521637" y="1688344"/>
              <a:ext cx="67301" cy="145996"/>
            </a:xfrm>
            <a:custGeom>
              <a:avLst/>
              <a:gdLst/>
              <a:ahLst/>
              <a:cxnLst/>
              <a:rect l="l" t="t" r="r" b="b"/>
              <a:pathLst>
                <a:path w="508" h="1102" extrusionOk="0">
                  <a:moveTo>
                    <a:pt x="507" y="1"/>
                  </a:moveTo>
                  <a:lnTo>
                    <a:pt x="507" y="1"/>
                  </a:lnTo>
                  <a:cubicBezTo>
                    <a:pt x="366" y="41"/>
                    <a:pt x="202" y="61"/>
                    <a:pt x="13" y="65"/>
                  </a:cubicBezTo>
                  <a:cubicBezTo>
                    <a:pt x="5" y="463"/>
                    <a:pt x="1" y="1101"/>
                    <a:pt x="125" y="1101"/>
                  </a:cubicBezTo>
                  <a:cubicBezTo>
                    <a:pt x="274" y="1101"/>
                    <a:pt x="435" y="422"/>
                    <a:pt x="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3362;p59"/>
            <p:cNvSpPr/>
            <p:nvPr/>
          </p:nvSpPr>
          <p:spPr>
            <a:xfrm>
              <a:off x="5196293" y="2584181"/>
              <a:ext cx="313056" cy="144141"/>
            </a:xfrm>
            <a:custGeom>
              <a:avLst/>
              <a:gdLst/>
              <a:ahLst/>
              <a:cxnLst/>
              <a:rect l="l" t="t" r="r" b="b"/>
              <a:pathLst>
                <a:path w="2363" h="1088" extrusionOk="0">
                  <a:moveTo>
                    <a:pt x="1222" y="0"/>
                  </a:moveTo>
                  <a:cubicBezTo>
                    <a:pt x="740" y="254"/>
                    <a:pt x="338" y="555"/>
                    <a:pt x="1" y="945"/>
                  </a:cubicBezTo>
                  <a:cubicBezTo>
                    <a:pt x="49" y="950"/>
                    <a:pt x="98" y="952"/>
                    <a:pt x="148" y="952"/>
                  </a:cubicBezTo>
                  <a:cubicBezTo>
                    <a:pt x="305" y="952"/>
                    <a:pt x="468" y="932"/>
                    <a:pt x="626" y="932"/>
                  </a:cubicBezTo>
                  <a:cubicBezTo>
                    <a:pt x="645" y="932"/>
                    <a:pt x="664" y="932"/>
                    <a:pt x="684" y="933"/>
                  </a:cubicBezTo>
                  <a:cubicBezTo>
                    <a:pt x="1049" y="957"/>
                    <a:pt x="1419" y="949"/>
                    <a:pt x="1776" y="1009"/>
                  </a:cubicBezTo>
                  <a:cubicBezTo>
                    <a:pt x="1908" y="1032"/>
                    <a:pt x="2081" y="1087"/>
                    <a:pt x="2193" y="1087"/>
                  </a:cubicBezTo>
                  <a:cubicBezTo>
                    <a:pt x="2311" y="1087"/>
                    <a:pt x="2362" y="1026"/>
                    <a:pt x="2226" y="804"/>
                  </a:cubicBezTo>
                  <a:cubicBezTo>
                    <a:pt x="2034" y="487"/>
                    <a:pt x="1668" y="205"/>
                    <a:pt x="1335" y="53"/>
                  </a:cubicBezTo>
                  <a:cubicBezTo>
                    <a:pt x="1294" y="33"/>
                    <a:pt x="1262" y="21"/>
                    <a:pt x="1222" y="0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3363;p59"/>
            <p:cNvSpPr/>
            <p:nvPr/>
          </p:nvSpPr>
          <p:spPr>
            <a:xfrm>
              <a:off x="5526304" y="2452230"/>
              <a:ext cx="276226" cy="276623"/>
            </a:xfrm>
            <a:custGeom>
              <a:avLst/>
              <a:gdLst/>
              <a:ahLst/>
              <a:cxnLst/>
              <a:rect l="l" t="t" r="r" b="b"/>
              <a:pathLst>
                <a:path w="2085" h="2088" extrusionOk="0">
                  <a:moveTo>
                    <a:pt x="1379" y="0"/>
                  </a:moveTo>
                  <a:cubicBezTo>
                    <a:pt x="925" y="185"/>
                    <a:pt x="443" y="329"/>
                    <a:pt x="1" y="478"/>
                  </a:cubicBezTo>
                  <a:cubicBezTo>
                    <a:pt x="270" y="643"/>
                    <a:pt x="531" y="860"/>
                    <a:pt x="764" y="1049"/>
                  </a:cubicBezTo>
                  <a:cubicBezTo>
                    <a:pt x="1102" y="1330"/>
                    <a:pt x="1355" y="1780"/>
                    <a:pt x="1712" y="2021"/>
                  </a:cubicBezTo>
                  <a:cubicBezTo>
                    <a:pt x="1783" y="2068"/>
                    <a:pt x="1838" y="2088"/>
                    <a:pt x="1880" y="2088"/>
                  </a:cubicBezTo>
                  <a:cubicBezTo>
                    <a:pt x="2085" y="2088"/>
                    <a:pt x="1971" y="1598"/>
                    <a:pt x="1941" y="1394"/>
                  </a:cubicBezTo>
                  <a:cubicBezTo>
                    <a:pt x="1869" y="1000"/>
                    <a:pt x="1752" y="623"/>
                    <a:pt x="1551" y="265"/>
                  </a:cubicBezTo>
                  <a:cubicBezTo>
                    <a:pt x="1495" y="169"/>
                    <a:pt x="1439" y="84"/>
                    <a:pt x="1379" y="0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3364;p59"/>
            <p:cNvSpPr/>
            <p:nvPr/>
          </p:nvSpPr>
          <p:spPr>
            <a:xfrm>
              <a:off x="5771659" y="2329685"/>
              <a:ext cx="243635" cy="227870"/>
            </a:xfrm>
            <a:custGeom>
              <a:avLst/>
              <a:gdLst/>
              <a:ahLst/>
              <a:cxnLst/>
              <a:rect l="l" t="t" r="r" b="b"/>
              <a:pathLst>
                <a:path w="1839" h="1720" extrusionOk="0">
                  <a:moveTo>
                    <a:pt x="969" y="1"/>
                  </a:moveTo>
                  <a:cubicBezTo>
                    <a:pt x="969" y="5"/>
                    <a:pt x="965" y="5"/>
                    <a:pt x="965" y="13"/>
                  </a:cubicBezTo>
                  <a:cubicBezTo>
                    <a:pt x="708" y="298"/>
                    <a:pt x="374" y="523"/>
                    <a:pt x="1" y="716"/>
                  </a:cubicBezTo>
                  <a:cubicBezTo>
                    <a:pt x="174" y="784"/>
                    <a:pt x="354" y="845"/>
                    <a:pt x="483" y="917"/>
                  </a:cubicBezTo>
                  <a:cubicBezTo>
                    <a:pt x="865" y="1102"/>
                    <a:pt x="1158" y="1383"/>
                    <a:pt x="1499" y="1608"/>
                  </a:cubicBezTo>
                  <a:cubicBezTo>
                    <a:pt x="1608" y="1685"/>
                    <a:pt x="1682" y="1719"/>
                    <a:pt x="1732" y="1719"/>
                  </a:cubicBezTo>
                  <a:cubicBezTo>
                    <a:pt x="1838" y="1719"/>
                    <a:pt x="1832" y="1560"/>
                    <a:pt x="1813" y="1319"/>
                  </a:cubicBezTo>
                  <a:cubicBezTo>
                    <a:pt x="1789" y="897"/>
                    <a:pt x="1584" y="555"/>
                    <a:pt x="1282" y="262"/>
                  </a:cubicBezTo>
                  <a:cubicBezTo>
                    <a:pt x="1178" y="162"/>
                    <a:pt x="1078" y="77"/>
                    <a:pt x="969" y="1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3365;p59"/>
            <p:cNvSpPr/>
            <p:nvPr/>
          </p:nvSpPr>
          <p:spPr>
            <a:xfrm>
              <a:off x="5909573" y="2148716"/>
              <a:ext cx="93268" cy="114597"/>
            </a:xfrm>
            <a:custGeom>
              <a:avLst/>
              <a:gdLst/>
              <a:ahLst/>
              <a:cxnLst/>
              <a:rect l="l" t="t" r="r" b="b"/>
              <a:pathLst>
                <a:path w="704" h="865" extrusionOk="0">
                  <a:moveTo>
                    <a:pt x="0" y="1"/>
                  </a:moveTo>
                  <a:cubicBezTo>
                    <a:pt x="45" y="286"/>
                    <a:pt x="145" y="567"/>
                    <a:pt x="141" y="845"/>
                  </a:cubicBezTo>
                  <a:cubicBezTo>
                    <a:pt x="221" y="856"/>
                    <a:pt x="305" y="865"/>
                    <a:pt x="383" y="865"/>
                  </a:cubicBezTo>
                  <a:cubicBezTo>
                    <a:pt x="559" y="865"/>
                    <a:pt x="704" y="818"/>
                    <a:pt x="704" y="640"/>
                  </a:cubicBezTo>
                  <a:cubicBezTo>
                    <a:pt x="704" y="338"/>
                    <a:pt x="322" y="113"/>
                    <a:pt x="0" y="1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3366;p59"/>
            <p:cNvSpPr/>
            <p:nvPr/>
          </p:nvSpPr>
          <p:spPr>
            <a:xfrm>
              <a:off x="5912222" y="1969337"/>
              <a:ext cx="88498" cy="107973"/>
            </a:xfrm>
            <a:custGeom>
              <a:avLst/>
              <a:gdLst/>
              <a:ahLst/>
              <a:cxnLst/>
              <a:rect l="l" t="t" r="r" b="b"/>
              <a:pathLst>
                <a:path w="668" h="815" extrusionOk="0">
                  <a:moveTo>
                    <a:pt x="254" y="1"/>
                  </a:moveTo>
                  <a:cubicBezTo>
                    <a:pt x="145" y="226"/>
                    <a:pt x="53" y="463"/>
                    <a:pt x="1" y="704"/>
                  </a:cubicBezTo>
                  <a:cubicBezTo>
                    <a:pt x="129" y="761"/>
                    <a:pt x="260" y="815"/>
                    <a:pt x="368" y="815"/>
                  </a:cubicBezTo>
                  <a:cubicBezTo>
                    <a:pt x="460" y="815"/>
                    <a:pt x="535" y="776"/>
                    <a:pt x="579" y="668"/>
                  </a:cubicBezTo>
                  <a:cubicBezTo>
                    <a:pt x="667" y="451"/>
                    <a:pt x="483" y="186"/>
                    <a:pt x="254" y="1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367;p59"/>
            <p:cNvSpPr/>
            <p:nvPr/>
          </p:nvSpPr>
          <p:spPr>
            <a:xfrm>
              <a:off x="6743676" y="2042334"/>
              <a:ext cx="93798" cy="110888"/>
            </a:xfrm>
            <a:custGeom>
              <a:avLst/>
              <a:gdLst/>
              <a:ahLst/>
              <a:cxnLst/>
              <a:rect l="l" t="t" r="r" b="b"/>
              <a:pathLst>
                <a:path w="708" h="837" extrusionOk="0">
                  <a:moveTo>
                    <a:pt x="643" y="0"/>
                  </a:moveTo>
                  <a:cubicBezTo>
                    <a:pt x="498" y="65"/>
                    <a:pt x="354" y="141"/>
                    <a:pt x="269" y="245"/>
                  </a:cubicBezTo>
                  <a:cubicBezTo>
                    <a:pt x="0" y="559"/>
                    <a:pt x="370" y="720"/>
                    <a:pt x="675" y="836"/>
                  </a:cubicBezTo>
                  <a:cubicBezTo>
                    <a:pt x="683" y="720"/>
                    <a:pt x="695" y="599"/>
                    <a:pt x="699" y="474"/>
                  </a:cubicBezTo>
                  <a:cubicBezTo>
                    <a:pt x="707" y="302"/>
                    <a:pt x="683" y="145"/>
                    <a:pt x="643" y="0"/>
                  </a:cubicBez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368;p59"/>
            <p:cNvSpPr/>
            <p:nvPr/>
          </p:nvSpPr>
          <p:spPr>
            <a:xfrm>
              <a:off x="5039832" y="2941350"/>
              <a:ext cx="334386" cy="224160"/>
            </a:xfrm>
            <a:custGeom>
              <a:avLst/>
              <a:gdLst/>
              <a:ahLst/>
              <a:cxnLst/>
              <a:rect l="l" t="t" r="r" b="b"/>
              <a:pathLst>
                <a:path w="2524" h="1692" extrusionOk="0">
                  <a:moveTo>
                    <a:pt x="294" y="0"/>
                  </a:moveTo>
                  <a:cubicBezTo>
                    <a:pt x="145" y="543"/>
                    <a:pt x="61" y="1117"/>
                    <a:pt x="0" y="1692"/>
                  </a:cubicBezTo>
                  <a:cubicBezTo>
                    <a:pt x="298" y="1684"/>
                    <a:pt x="595" y="1672"/>
                    <a:pt x="896" y="1595"/>
                  </a:cubicBezTo>
                  <a:cubicBezTo>
                    <a:pt x="1250" y="1495"/>
                    <a:pt x="1949" y="1467"/>
                    <a:pt x="2182" y="1113"/>
                  </a:cubicBezTo>
                  <a:cubicBezTo>
                    <a:pt x="2524" y="567"/>
                    <a:pt x="1037" y="205"/>
                    <a:pt x="294" y="0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369;p59"/>
            <p:cNvSpPr/>
            <p:nvPr/>
          </p:nvSpPr>
          <p:spPr>
            <a:xfrm>
              <a:off x="5018503" y="3292160"/>
              <a:ext cx="282850" cy="197531"/>
            </a:xfrm>
            <a:custGeom>
              <a:avLst/>
              <a:gdLst/>
              <a:ahLst/>
              <a:cxnLst/>
              <a:rect l="l" t="t" r="r" b="b"/>
              <a:pathLst>
                <a:path w="2135" h="1491" extrusionOk="0">
                  <a:moveTo>
                    <a:pt x="85" y="0"/>
                  </a:moveTo>
                  <a:cubicBezTo>
                    <a:pt x="77" y="113"/>
                    <a:pt x="69" y="229"/>
                    <a:pt x="61" y="346"/>
                  </a:cubicBezTo>
                  <a:cubicBezTo>
                    <a:pt x="29" y="715"/>
                    <a:pt x="9" y="1105"/>
                    <a:pt x="1" y="1491"/>
                  </a:cubicBezTo>
                  <a:cubicBezTo>
                    <a:pt x="222" y="1475"/>
                    <a:pt x="443" y="1430"/>
                    <a:pt x="631" y="1398"/>
                  </a:cubicBezTo>
                  <a:cubicBezTo>
                    <a:pt x="997" y="1350"/>
                    <a:pt x="1427" y="1209"/>
                    <a:pt x="1728" y="1008"/>
                  </a:cubicBezTo>
                  <a:cubicBezTo>
                    <a:pt x="2134" y="751"/>
                    <a:pt x="1363" y="462"/>
                    <a:pt x="1130" y="370"/>
                  </a:cubicBezTo>
                  <a:cubicBezTo>
                    <a:pt x="800" y="213"/>
                    <a:pt x="439" y="113"/>
                    <a:pt x="85" y="0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370;p59"/>
            <p:cNvSpPr/>
            <p:nvPr/>
          </p:nvSpPr>
          <p:spPr>
            <a:xfrm>
              <a:off x="5010024" y="3635418"/>
              <a:ext cx="151825" cy="119897"/>
            </a:xfrm>
            <a:custGeom>
              <a:avLst/>
              <a:gdLst/>
              <a:ahLst/>
              <a:cxnLst/>
              <a:rect l="l" t="t" r="r" b="b"/>
              <a:pathLst>
                <a:path w="1146" h="905" extrusionOk="0">
                  <a:moveTo>
                    <a:pt x="41" y="0"/>
                  </a:moveTo>
                  <a:lnTo>
                    <a:pt x="41" y="0"/>
                  </a:lnTo>
                  <a:cubicBezTo>
                    <a:pt x="25" y="282"/>
                    <a:pt x="0" y="643"/>
                    <a:pt x="61" y="904"/>
                  </a:cubicBezTo>
                  <a:cubicBezTo>
                    <a:pt x="157" y="888"/>
                    <a:pt x="250" y="868"/>
                    <a:pt x="330" y="848"/>
                  </a:cubicBezTo>
                  <a:cubicBezTo>
                    <a:pt x="523" y="792"/>
                    <a:pt x="1145" y="591"/>
                    <a:pt x="1145" y="362"/>
                  </a:cubicBezTo>
                  <a:cubicBezTo>
                    <a:pt x="1145" y="105"/>
                    <a:pt x="563" y="93"/>
                    <a:pt x="398" y="69"/>
                  </a:cubicBezTo>
                  <a:cubicBezTo>
                    <a:pt x="278" y="61"/>
                    <a:pt x="157" y="29"/>
                    <a:pt x="41" y="0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371;p59"/>
            <p:cNvSpPr/>
            <p:nvPr/>
          </p:nvSpPr>
          <p:spPr>
            <a:xfrm>
              <a:off x="6157048" y="1827582"/>
              <a:ext cx="96447" cy="45044"/>
            </a:xfrm>
            <a:custGeom>
              <a:avLst/>
              <a:gdLst/>
              <a:ahLst/>
              <a:cxnLst/>
              <a:rect l="l" t="t" r="r" b="b"/>
              <a:pathLst>
                <a:path w="728" h="340" extrusionOk="0">
                  <a:moveTo>
                    <a:pt x="424" y="0"/>
                  </a:moveTo>
                  <a:cubicBezTo>
                    <a:pt x="387" y="0"/>
                    <a:pt x="350" y="5"/>
                    <a:pt x="314" y="14"/>
                  </a:cubicBezTo>
                  <a:cubicBezTo>
                    <a:pt x="238" y="34"/>
                    <a:pt x="165" y="75"/>
                    <a:pt x="105" y="131"/>
                  </a:cubicBezTo>
                  <a:cubicBezTo>
                    <a:pt x="45" y="187"/>
                    <a:pt x="1" y="259"/>
                    <a:pt x="1" y="340"/>
                  </a:cubicBezTo>
                  <a:cubicBezTo>
                    <a:pt x="61" y="287"/>
                    <a:pt x="113" y="255"/>
                    <a:pt x="177" y="227"/>
                  </a:cubicBezTo>
                  <a:cubicBezTo>
                    <a:pt x="238" y="195"/>
                    <a:pt x="298" y="175"/>
                    <a:pt x="358" y="159"/>
                  </a:cubicBezTo>
                  <a:cubicBezTo>
                    <a:pt x="407" y="148"/>
                    <a:pt x="462" y="138"/>
                    <a:pt x="515" y="138"/>
                  </a:cubicBezTo>
                  <a:cubicBezTo>
                    <a:pt x="523" y="138"/>
                    <a:pt x="531" y="138"/>
                    <a:pt x="539" y="139"/>
                  </a:cubicBezTo>
                  <a:cubicBezTo>
                    <a:pt x="599" y="139"/>
                    <a:pt x="660" y="155"/>
                    <a:pt x="728" y="195"/>
                  </a:cubicBezTo>
                  <a:cubicBezTo>
                    <a:pt x="708" y="119"/>
                    <a:pt x="644" y="54"/>
                    <a:pt x="563" y="26"/>
                  </a:cubicBezTo>
                  <a:cubicBezTo>
                    <a:pt x="518" y="8"/>
                    <a:pt x="471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372;p59"/>
            <p:cNvSpPr/>
            <p:nvPr/>
          </p:nvSpPr>
          <p:spPr>
            <a:xfrm>
              <a:off x="6588805" y="1862557"/>
              <a:ext cx="105986" cy="63327"/>
            </a:xfrm>
            <a:custGeom>
              <a:avLst/>
              <a:gdLst/>
              <a:ahLst/>
              <a:cxnLst/>
              <a:rect l="l" t="t" r="r" b="b"/>
              <a:pathLst>
                <a:path w="800" h="478" extrusionOk="0">
                  <a:moveTo>
                    <a:pt x="326" y="1"/>
                  </a:moveTo>
                  <a:cubicBezTo>
                    <a:pt x="283" y="1"/>
                    <a:pt x="239" y="7"/>
                    <a:pt x="197" y="19"/>
                  </a:cubicBezTo>
                  <a:cubicBezTo>
                    <a:pt x="101" y="52"/>
                    <a:pt x="24" y="128"/>
                    <a:pt x="0" y="216"/>
                  </a:cubicBezTo>
                  <a:cubicBezTo>
                    <a:pt x="72" y="167"/>
                    <a:pt x="136" y="140"/>
                    <a:pt x="210" y="140"/>
                  </a:cubicBezTo>
                  <a:cubicBezTo>
                    <a:pt x="215" y="140"/>
                    <a:pt x="220" y="140"/>
                    <a:pt x="225" y="140"/>
                  </a:cubicBezTo>
                  <a:cubicBezTo>
                    <a:pt x="233" y="140"/>
                    <a:pt x="240" y="139"/>
                    <a:pt x="247" y="139"/>
                  </a:cubicBezTo>
                  <a:cubicBezTo>
                    <a:pt x="312" y="139"/>
                    <a:pt x="373" y="155"/>
                    <a:pt x="438" y="176"/>
                  </a:cubicBezTo>
                  <a:cubicBezTo>
                    <a:pt x="502" y="204"/>
                    <a:pt x="567" y="236"/>
                    <a:pt x="627" y="289"/>
                  </a:cubicBezTo>
                  <a:cubicBezTo>
                    <a:pt x="687" y="337"/>
                    <a:pt x="739" y="397"/>
                    <a:pt x="780" y="477"/>
                  </a:cubicBezTo>
                  <a:cubicBezTo>
                    <a:pt x="800" y="389"/>
                    <a:pt x="776" y="289"/>
                    <a:pt x="719" y="208"/>
                  </a:cubicBezTo>
                  <a:cubicBezTo>
                    <a:pt x="659" y="128"/>
                    <a:pt x="579" y="68"/>
                    <a:pt x="486" y="31"/>
                  </a:cubicBezTo>
                  <a:cubicBezTo>
                    <a:pt x="437" y="11"/>
                    <a:pt x="382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373;p59"/>
            <p:cNvSpPr/>
            <p:nvPr/>
          </p:nvSpPr>
          <p:spPr>
            <a:xfrm>
              <a:off x="6120351" y="2025509"/>
              <a:ext cx="145996" cy="54185"/>
            </a:xfrm>
            <a:custGeom>
              <a:avLst/>
              <a:gdLst/>
              <a:ahLst/>
              <a:cxnLst/>
              <a:rect l="l" t="t" r="r" b="b"/>
              <a:pathLst>
                <a:path w="1102" h="409" extrusionOk="0">
                  <a:moveTo>
                    <a:pt x="494" y="1"/>
                  </a:moveTo>
                  <a:cubicBezTo>
                    <a:pt x="406" y="1"/>
                    <a:pt x="318" y="18"/>
                    <a:pt x="238" y="51"/>
                  </a:cubicBezTo>
                  <a:cubicBezTo>
                    <a:pt x="133" y="95"/>
                    <a:pt x="33" y="184"/>
                    <a:pt x="0" y="292"/>
                  </a:cubicBezTo>
                  <a:cubicBezTo>
                    <a:pt x="85" y="224"/>
                    <a:pt x="177" y="184"/>
                    <a:pt x="278" y="164"/>
                  </a:cubicBezTo>
                  <a:cubicBezTo>
                    <a:pt x="337" y="151"/>
                    <a:pt x="397" y="146"/>
                    <a:pt x="457" y="146"/>
                  </a:cubicBezTo>
                  <a:cubicBezTo>
                    <a:pt x="494" y="146"/>
                    <a:pt x="531" y="148"/>
                    <a:pt x="567" y="151"/>
                  </a:cubicBezTo>
                  <a:cubicBezTo>
                    <a:pt x="667" y="164"/>
                    <a:pt x="764" y="188"/>
                    <a:pt x="856" y="228"/>
                  </a:cubicBezTo>
                  <a:cubicBezTo>
                    <a:pt x="945" y="268"/>
                    <a:pt x="1029" y="324"/>
                    <a:pt x="1101" y="409"/>
                  </a:cubicBezTo>
                  <a:cubicBezTo>
                    <a:pt x="1085" y="292"/>
                    <a:pt x="1005" y="192"/>
                    <a:pt x="908" y="127"/>
                  </a:cubicBezTo>
                  <a:cubicBezTo>
                    <a:pt x="816" y="63"/>
                    <a:pt x="700" y="23"/>
                    <a:pt x="583" y="7"/>
                  </a:cubicBezTo>
                  <a:cubicBezTo>
                    <a:pt x="553" y="3"/>
                    <a:pt x="524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374;p59"/>
            <p:cNvSpPr/>
            <p:nvPr/>
          </p:nvSpPr>
          <p:spPr>
            <a:xfrm>
              <a:off x="6515808" y="2062868"/>
              <a:ext cx="153415" cy="54583"/>
            </a:xfrm>
            <a:custGeom>
              <a:avLst/>
              <a:gdLst/>
              <a:ahLst/>
              <a:cxnLst/>
              <a:rect l="l" t="t" r="r" b="b"/>
              <a:pathLst>
                <a:path w="1158" h="412" extrusionOk="0">
                  <a:moveTo>
                    <a:pt x="567" y="0"/>
                  </a:moveTo>
                  <a:cubicBezTo>
                    <a:pt x="523" y="0"/>
                    <a:pt x="479" y="4"/>
                    <a:pt x="435" y="10"/>
                  </a:cubicBezTo>
                  <a:cubicBezTo>
                    <a:pt x="410" y="18"/>
                    <a:pt x="382" y="22"/>
                    <a:pt x="350" y="30"/>
                  </a:cubicBezTo>
                  <a:cubicBezTo>
                    <a:pt x="314" y="42"/>
                    <a:pt x="290" y="50"/>
                    <a:pt x="266" y="66"/>
                  </a:cubicBezTo>
                  <a:cubicBezTo>
                    <a:pt x="161" y="123"/>
                    <a:pt x="81" y="203"/>
                    <a:pt x="1" y="283"/>
                  </a:cubicBezTo>
                  <a:cubicBezTo>
                    <a:pt x="109" y="251"/>
                    <a:pt x="210" y="203"/>
                    <a:pt x="310" y="183"/>
                  </a:cubicBezTo>
                  <a:cubicBezTo>
                    <a:pt x="330" y="171"/>
                    <a:pt x="358" y="167"/>
                    <a:pt x="378" y="163"/>
                  </a:cubicBezTo>
                  <a:lnTo>
                    <a:pt x="455" y="151"/>
                  </a:lnTo>
                  <a:cubicBezTo>
                    <a:pt x="489" y="151"/>
                    <a:pt x="523" y="149"/>
                    <a:pt x="554" y="149"/>
                  </a:cubicBezTo>
                  <a:cubicBezTo>
                    <a:pt x="569" y="149"/>
                    <a:pt x="585" y="149"/>
                    <a:pt x="599" y="151"/>
                  </a:cubicBezTo>
                  <a:cubicBezTo>
                    <a:pt x="696" y="155"/>
                    <a:pt x="788" y="191"/>
                    <a:pt x="877" y="243"/>
                  </a:cubicBezTo>
                  <a:cubicBezTo>
                    <a:pt x="969" y="291"/>
                    <a:pt x="1057" y="364"/>
                    <a:pt x="1158" y="412"/>
                  </a:cubicBezTo>
                  <a:cubicBezTo>
                    <a:pt x="1102" y="311"/>
                    <a:pt x="1033" y="227"/>
                    <a:pt x="949" y="147"/>
                  </a:cubicBezTo>
                  <a:cubicBezTo>
                    <a:pt x="901" y="107"/>
                    <a:pt x="852" y="70"/>
                    <a:pt x="796" y="46"/>
                  </a:cubicBezTo>
                  <a:cubicBezTo>
                    <a:pt x="744" y="22"/>
                    <a:pt x="676" y="6"/>
                    <a:pt x="615" y="2"/>
                  </a:cubicBezTo>
                  <a:cubicBezTo>
                    <a:pt x="599" y="1"/>
                    <a:pt x="583" y="0"/>
                    <a:pt x="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375;p59"/>
            <p:cNvSpPr/>
            <p:nvPr/>
          </p:nvSpPr>
          <p:spPr>
            <a:xfrm>
              <a:off x="6109752" y="1968939"/>
              <a:ext cx="564243" cy="481839"/>
            </a:xfrm>
            <a:custGeom>
              <a:avLst/>
              <a:gdLst/>
              <a:ahLst/>
              <a:cxnLst/>
              <a:rect l="l" t="t" r="r" b="b"/>
              <a:pathLst>
                <a:path w="4259" h="3637" extrusionOk="0">
                  <a:moveTo>
                    <a:pt x="2335" y="1"/>
                  </a:moveTo>
                  <a:cubicBezTo>
                    <a:pt x="2213" y="1"/>
                    <a:pt x="2082" y="137"/>
                    <a:pt x="2001" y="329"/>
                  </a:cubicBezTo>
                  <a:cubicBezTo>
                    <a:pt x="1884" y="586"/>
                    <a:pt x="1828" y="856"/>
                    <a:pt x="1599" y="988"/>
                  </a:cubicBezTo>
                  <a:cubicBezTo>
                    <a:pt x="1547" y="1016"/>
                    <a:pt x="1487" y="1036"/>
                    <a:pt x="1422" y="1053"/>
                  </a:cubicBezTo>
                  <a:cubicBezTo>
                    <a:pt x="1141" y="1109"/>
                    <a:pt x="824" y="1049"/>
                    <a:pt x="555" y="1153"/>
                  </a:cubicBezTo>
                  <a:cubicBezTo>
                    <a:pt x="221" y="1278"/>
                    <a:pt x="80" y="1611"/>
                    <a:pt x="56" y="1940"/>
                  </a:cubicBezTo>
                  <a:cubicBezTo>
                    <a:pt x="0" y="2515"/>
                    <a:pt x="358" y="3086"/>
                    <a:pt x="856" y="3351"/>
                  </a:cubicBezTo>
                  <a:cubicBezTo>
                    <a:pt x="1249" y="3564"/>
                    <a:pt x="1633" y="3637"/>
                    <a:pt x="2041" y="3637"/>
                  </a:cubicBezTo>
                  <a:cubicBezTo>
                    <a:pt x="2200" y="3637"/>
                    <a:pt x="2363" y="3626"/>
                    <a:pt x="2531" y="3608"/>
                  </a:cubicBezTo>
                  <a:cubicBezTo>
                    <a:pt x="3230" y="3544"/>
                    <a:pt x="3829" y="3379"/>
                    <a:pt x="4082" y="2656"/>
                  </a:cubicBezTo>
                  <a:cubicBezTo>
                    <a:pt x="4259" y="2121"/>
                    <a:pt x="4082" y="1434"/>
                    <a:pt x="3488" y="1282"/>
                  </a:cubicBezTo>
                  <a:cubicBezTo>
                    <a:pt x="3210" y="1209"/>
                    <a:pt x="2929" y="1257"/>
                    <a:pt x="2736" y="1000"/>
                  </a:cubicBezTo>
                  <a:cubicBezTo>
                    <a:pt x="2555" y="775"/>
                    <a:pt x="2664" y="510"/>
                    <a:pt x="2571" y="253"/>
                  </a:cubicBezTo>
                  <a:cubicBezTo>
                    <a:pt x="2512" y="74"/>
                    <a:pt x="2426" y="1"/>
                    <a:pt x="2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376;p59"/>
            <p:cNvSpPr/>
            <p:nvPr/>
          </p:nvSpPr>
          <p:spPr>
            <a:xfrm>
              <a:off x="5811669" y="2004047"/>
              <a:ext cx="387644" cy="178984"/>
            </a:xfrm>
            <a:custGeom>
              <a:avLst/>
              <a:gdLst/>
              <a:ahLst/>
              <a:cxnLst/>
              <a:rect l="l" t="t" r="r" b="b"/>
              <a:pathLst>
                <a:path w="2926" h="1351" extrusionOk="0">
                  <a:moveTo>
                    <a:pt x="0" y="0"/>
                  </a:moveTo>
                  <a:lnTo>
                    <a:pt x="0" y="0"/>
                  </a:lnTo>
                  <a:cubicBezTo>
                    <a:pt x="257" y="92"/>
                    <a:pt x="498" y="209"/>
                    <a:pt x="739" y="321"/>
                  </a:cubicBezTo>
                  <a:lnTo>
                    <a:pt x="1105" y="486"/>
                  </a:lnTo>
                  <a:cubicBezTo>
                    <a:pt x="1226" y="542"/>
                    <a:pt x="1350" y="595"/>
                    <a:pt x="1471" y="651"/>
                  </a:cubicBezTo>
                  <a:lnTo>
                    <a:pt x="2206" y="984"/>
                  </a:lnTo>
                  <a:cubicBezTo>
                    <a:pt x="2326" y="1037"/>
                    <a:pt x="2447" y="1093"/>
                    <a:pt x="2568" y="1153"/>
                  </a:cubicBezTo>
                  <a:lnTo>
                    <a:pt x="2748" y="1246"/>
                  </a:lnTo>
                  <a:lnTo>
                    <a:pt x="2837" y="1294"/>
                  </a:lnTo>
                  <a:lnTo>
                    <a:pt x="2925" y="1350"/>
                  </a:lnTo>
                  <a:lnTo>
                    <a:pt x="2925" y="1350"/>
                  </a:lnTo>
                  <a:lnTo>
                    <a:pt x="2853" y="1274"/>
                  </a:lnTo>
                  <a:lnTo>
                    <a:pt x="2772" y="1209"/>
                  </a:lnTo>
                  <a:cubicBezTo>
                    <a:pt x="2716" y="1165"/>
                    <a:pt x="2664" y="1129"/>
                    <a:pt x="2608" y="1089"/>
                  </a:cubicBezTo>
                  <a:lnTo>
                    <a:pt x="2435" y="976"/>
                  </a:lnTo>
                  <a:cubicBezTo>
                    <a:pt x="2375" y="944"/>
                    <a:pt x="2318" y="912"/>
                    <a:pt x="2262" y="876"/>
                  </a:cubicBezTo>
                  <a:cubicBezTo>
                    <a:pt x="2146" y="812"/>
                    <a:pt x="2025" y="747"/>
                    <a:pt x="1905" y="687"/>
                  </a:cubicBezTo>
                  <a:cubicBezTo>
                    <a:pt x="1784" y="627"/>
                    <a:pt x="1659" y="567"/>
                    <a:pt x="1539" y="510"/>
                  </a:cubicBezTo>
                  <a:cubicBezTo>
                    <a:pt x="1290" y="402"/>
                    <a:pt x="1041" y="301"/>
                    <a:pt x="784" y="209"/>
                  </a:cubicBezTo>
                  <a:cubicBezTo>
                    <a:pt x="659" y="165"/>
                    <a:pt x="526" y="121"/>
                    <a:pt x="398" y="84"/>
                  </a:cubicBezTo>
                  <a:cubicBezTo>
                    <a:pt x="265" y="48"/>
                    <a:pt x="137" y="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377;p59"/>
            <p:cNvSpPr/>
            <p:nvPr/>
          </p:nvSpPr>
          <p:spPr>
            <a:xfrm>
              <a:off x="5754702" y="2118378"/>
              <a:ext cx="417982" cy="90618"/>
            </a:xfrm>
            <a:custGeom>
              <a:avLst/>
              <a:gdLst/>
              <a:ahLst/>
              <a:cxnLst/>
              <a:rect l="l" t="t" r="r" b="b"/>
              <a:pathLst>
                <a:path w="3155" h="684" extrusionOk="0">
                  <a:moveTo>
                    <a:pt x="0" y="1"/>
                  </a:moveTo>
                  <a:lnTo>
                    <a:pt x="0" y="1"/>
                  </a:lnTo>
                  <a:cubicBezTo>
                    <a:pt x="145" y="49"/>
                    <a:pt x="290" y="85"/>
                    <a:pt x="442" y="113"/>
                  </a:cubicBezTo>
                  <a:cubicBezTo>
                    <a:pt x="591" y="146"/>
                    <a:pt x="736" y="166"/>
                    <a:pt x="888" y="190"/>
                  </a:cubicBezTo>
                  <a:cubicBezTo>
                    <a:pt x="1033" y="210"/>
                    <a:pt x="1185" y="234"/>
                    <a:pt x="1330" y="262"/>
                  </a:cubicBezTo>
                  <a:cubicBezTo>
                    <a:pt x="1475" y="286"/>
                    <a:pt x="1619" y="314"/>
                    <a:pt x="1760" y="350"/>
                  </a:cubicBezTo>
                  <a:lnTo>
                    <a:pt x="1768" y="350"/>
                  </a:lnTo>
                  <a:lnTo>
                    <a:pt x="2122" y="415"/>
                  </a:lnTo>
                  <a:lnTo>
                    <a:pt x="2475" y="483"/>
                  </a:lnTo>
                  <a:cubicBezTo>
                    <a:pt x="2592" y="507"/>
                    <a:pt x="2712" y="527"/>
                    <a:pt x="2825" y="555"/>
                  </a:cubicBezTo>
                  <a:cubicBezTo>
                    <a:pt x="2881" y="567"/>
                    <a:pt x="2941" y="587"/>
                    <a:pt x="2998" y="604"/>
                  </a:cubicBezTo>
                  <a:cubicBezTo>
                    <a:pt x="3026" y="612"/>
                    <a:pt x="3058" y="624"/>
                    <a:pt x="3082" y="632"/>
                  </a:cubicBezTo>
                  <a:cubicBezTo>
                    <a:pt x="3106" y="644"/>
                    <a:pt x="3138" y="656"/>
                    <a:pt x="3154" y="684"/>
                  </a:cubicBezTo>
                  <a:cubicBezTo>
                    <a:pt x="3142" y="652"/>
                    <a:pt x="3118" y="632"/>
                    <a:pt x="3094" y="612"/>
                  </a:cubicBezTo>
                  <a:cubicBezTo>
                    <a:pt x="3066" y="592"/>
                    <a:pt x="3038" y="575"/>
                    <a:pt x="3014" y="563"/>
                  </a:cubicBezTo>
                  <a:cubicBezTo>
                    <a:pt x="2961" y="531"/>
                    <a:pt x="2901" y="511"/>
                    <a:pt x="2845" y="487"/>
                  </a:cubicBezTo>
                  <a:cubicBezTo>
                    <a:pt x="2732" y="443"/>
                    <a:pt x="2616" y="407"/>
                    <a:pt x="2499" y="371"/>
                  </a:cubicBezTo>
                  <a:cubicBezTo>
                    <a:pt x="2383" y="342"/>
                    <a:pt x="2270" y="306"/>
                    <a:pt x="2150" y="282"/>
                  </a:cubicBezTo>
                  <a:cubicBezTo>
                    <a:pt x="2029" y="250"/>
                    <a:pt x="1913" y="226"/>
                    <a:pt x="1792" y="206"/>
                  </a:cubicBezTo>
                  <a:lnTo>
                    <a:pt x="1796" y="206"/>
                  </a:lnTo>
                  <a:cubicBezTo>
                    <a:pt x="1652" y="166"/>
                    <a:pt x="1499" y="133"/>
                    <a:pt x="1350" y="113"/>
                  </a:cubicBezTo>
                  <a:cubicBezTo>
                    <a:pt x="1198" y="89"/>
                    <a:pt x="1049" y="81"/>
                    <a:pt x="896" y="65"/>
                  </a:cubicBezTo>
                  <a:lnTo>
                    <a:pt x="450" y="33"/>
                  </a:lnTo>
                  <a:cubicBezTo>
                    <a:pt x="302" y="25"/>
                    <a:pt x="149" y="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378;p59"/>
            <p:cNvSpPr/>
            <p:nvPr/>
          </p:nvSpPr>
          <p:spPr>
            <a:xfrm>
              <a:off x="5718005" y="2185016"/>
              <a:ext cx="461569" cy="41070"/>
            </a:xfrm>
            <a:custGeom>
              <a:avLst/>
              <a:gdLst/>
              <a:ahLst/>
              <a:cxnLst/>
              <a:rect l="l" t="t" r="r" b="b"/>
              <a:pathLst>
                <a:path w="3484" h="310" extrusionOk="0">
                  <a:moveTo>
                    <a:pt x="1314" y="0"/>
                  </a:moveTo>
                  <a:cubicBezTo>
                    <a:pt x="1165" y="4"/>
                    <a:pt x="1021" y="4"/>
                    <a:pt x="872" y="8"/>
                  </a:cubicBezTo>
                  <a:cubicBezTo>
                    <a:pt x="583" y="24"/>
                    <a:pt x="285" y="52"/>
                    <a:pt x="0" y="109"/>
                  </a:cubicBezTo>
                  <a:cubicBezTo>
                    <a:pt x="200" y="111"/>
                    <a:pt x="401" y="116"/>
                    <a:pt x="606" y="116"/>
                  </a:cubicBezTo>
                  <a:cubicBezTo>
                    <a:pt x="698" y="116"/>
                    <a:pt x="790" y="115"/>
                    <a:pt x="884" y="113"/>
                  </a:cubicBezTo>
                  <a:cubicBezTo>
                    <a:pt x="952" y="121"/>
                    <a:pt x="1029" y="125"/>
                    <a:pt x="1101" y="125"/>
                  </a:cubicBezTo>
                  <a:lnTo>
                    <a:pt x="1314" y="133"/>
                  </a:lnTo>
                  <a:cubicBezTo>
                    <a:pt x="1462" y="145"/>
                    <a:pt x="1607" y="149"/>
                    <a:pt x="1752" y="161"/>
                  </a:cubicBezTo>
                  <a:cubicBezTo>
                    <a:pt x="1892" y="169"/>
                    <a:pt x="2037" y="181"/>
                    <a:pt x="2186" y="189"/>
                  </a:cubicBezTo>
                  <a:cubicBezTo>
                    <a:pt x="2322" y="201"/>
                    <a:pt x="2471" y="213"/>
                    <a:pt x="2616" y="225"/>
                  </a:cubicBezTo>
                  <a:cubicBezTo>
                    <a:pt x="2901" y="249"/>
                    <a:pt x="3194" y="281"/>
                    <a:pt x="3483" y="309"/>
                  </a:cubicBezTo>
                  <a:cubicBezTo>
                    <a:pt x="3210" y="221"/>
                    <a:pt x="2921" y="153"/>
                    <a:pt x="2632" y="109"/>
                  </a:cubicBezTo>
                  <a:cubicBezTo>
                    <a:pt x="2487" y="84"/>
                    <a:pt x="2338" y="64"/>
                    <a:pt x="2194" y="48"/>
                  </a:cubicBezTo>
                  <a:cubicBezTo>
                    <a:pt x="2049" y="32"/>
                    <a:pt x="1904" y="24"/>
                    <a:pt x="1756" y="12"/>
                  </a:cubicBezTo>
                  <a:cubicBezTo>
                    <a:pt x="1607" y="4"/>
                    <a:pt x="1462" y="0"/>
                    <a:pt x="1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379;p59"/>
            <p:cNvSpPr/>
            <p:nvPr/>
          </p:nvSpPr>
          <p:spPr>
            <a:xfrm>
              <a:off x="6556215" y="2054522"/>
              <a:ext cx="387644" cy="177924"/>
            </a:xfrm>
            <a:custGeom>
              <a:avLst/>
              <a:gdLst/>
              <a:ahLst/>
              <a:cxnLst/>
              <a:rect l="l" t="t" r="r" b="b"/>
              <a:pathLst>
                <a:path w="2926" h="1343" extrusionOk="0">
                  <a:moveTo>
                    <a:pt x="2926" y="1"/>
                  </a:moveTo>
                  <a:lnTo>
                    <a:pt x="2926" y="1"/>
                  </a:lnTo>
                  <a:cubicBezTo>
                    <a:pt x="2793" y="13"/>
                    <a:pt x="2657" y="49"/>
                    <a:pt x="2524" y="77"/>
                  </a:cubicBezTo>
                  <a:cubicBezTo>
                    <a:pt x="2396" y="117"/>
                    <a:pt x="2267" y="157"/>
                    <a:pt x="2138" y="206"/>
                  </a:cubicBezTo>
                  <a:cubicBezTo>
                    <a:pt x="1885" y="290"/>
                    <a:pt x="1632" y="395"/>
                    <a:pt x="1387" y="507"/>
                  </a:cubicBezTo>
                  <a:cubicBezTo>
                    <a:pt x="1263" y="567"/>
                    <a:pt x="1142" y="619"/>
                    <a:pt x="1017" y="680"/>
                  </a:cubicBezTo>
                  <a:cubicBezTo>
                    <a:pt x="897" y="740"/>
                    <a:pt x="780" y="808"/>
                    <a:pt x="664" y="873"/>
                  </a:cubicBezTo>
                  <a:cubicBezTo>
                    <a:pt x="604" y="901"/>
                    <a:pt x="547" y="937"/>
                    <a:pt x="487" y="973"/>
                  </a:cubicBezTo>
                  <a:lnTo>
                    <a:pt x="314" y="1082"/>
                  </a:lnTo>
                  <a:cubicBezTo>
                    <a:pt x="262" y="1122"/>
                    <a:pt x="206" y="1158"/>
                    <a:pt x="150" y="1202"/>
                  </a:cubicBezTo>
                  <a:lnTo>
                    <a:pt x="69" y="1270"/>
                  </a:lnTo>
                  <a:lnTo>
                    <a:pt x="1" y="1343"/>
                  </a:lnTo>
                  <a:lnTo>
                    <a:pt x="1" y="1343"/>
                  </a:lnTo>
                  <a:lnTo>
                    <a:pt x="85" y="1290"/>
                  </a:lnTo>
                  <a:lnTo>
                    <a:pt x="174" y="1238"/>
                  </a:lnTo>
                  <a:lnTo>
                    <a:pt x="355" y="1150"/>
                  </a:lnTo>
                  <a:cubicBezTo>
                    <a:pt x="475" y="1094"/>
                    <a:pt x="596" y="1033"/>
                    <a:pt x="716" y="977"/>
                  </a:cubicBezTo>
                  <a:lnTo>
                    <a:pt x="1451" y="648"/>
                  </a:lnTo>
                  <a:cubicBezTo>
                    <a:pt x="1572" y="591"/>
                    <a:pt x="1696" y="535"/>
                    <a:pt x="1817" y="479"/>
                  </a:cubicBezTo>
                  <a:lnTo>
                    <a:pt x="2183" y="314"/>
                  </a:lnTo>
                  <a:cubicBezTo>
                    <a:pt x="2432" y="206"/>
                    <a:pt x="2677" y="93"/>
                    <a:pt x="2926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380;p59"/>
            <p:cNvSpPr/>
            <p:nvPr/>
          </p:nvSpPr>
          <p:spPr>
            <a:xfrm>
              <a:off x="6583903" y="2168986"/>
              <a:ext cx="417452" cy="90618"/>
            </a:xfrm>
            <a:custGeom>
              <a:avLst/>
              <a:gdLst/>
              <a:ahLst/>
              <a:cxnLst/>
              <a:rect l="l" t="t" r="r" b="b"/>
              <a:pathLst>
                <a:path w="3151" h="684" extrusionOk="0">
                  <a:moveTo>
                    <a:pt x="3151" y="1"/>
                  </a:moveTo>
                  <a:lnTo>
                    <a:pt x="3151" y="1"/>
                  </a:lnTo>
                  <a:cubicBezTo>
                    <a:pt x="3002" y="13"/>
                    <a:pt x="2850" y="29"/>
                    <a:pt x="2705" y="33"/>
                  </a:cubicBezTo>
                  <a:lnTo>
                    <a:pt x="2259" y="65"/>
                  </a:lnTo>
                  <a:cubicBezTo>
                    <a:pt x="2106" y="81"/>
                    <a:pt x="1958" y="89"/>
                    <a:pt x="1805" y="113"/>
                  </a:cubicBezTo>
                  <a:cubicBezTo>
                    <a:pt x="1656" y="133"/>
                    <a:pt x="1504" y="165"/>
                    <a:pt x="1359" y="205"/>
                  </a:cubicBezTo>
                  <a:lnTo>
                    <a:pt x="1363" y="205"/>
                  </a:lnTo>
                  <a:cubicBezTo>
                    <a:pt x="1242" y="226"/>
                    <a:pt x="1122" y="250"/>
                    <a:pt x="1005" y="282"/>
                  </a:cubicBezTo>
                  <a:cubicBezTo>
                    <a:pt x="893" y="306"/>
                    <a:pt x="772" y="334"/>
                    <a:pt x="656" y="370"/>
                  </a:cubicBezTo>
                  <a:cubicBezTo>
                    <a:pt x="539" y="398"/>
                    <a:pt x="423" y="439"/>
                    <a:pt x="310" y="487"/>
                  </a:cubicBezTo>
                  <a:cubicBezTo>
                    <a:pt x="254" y="507"/>
                    <a:pt x="198" y="531"/>
                    <a:pt x="142" y="559"/>
                  </a:cubicBezTo>
                  <a:cubicBezTo>
                    <a:pt x="113" y="575"/>
                    <a:pt x="89" y="591"/>
                    <a:pt x="61" y="611"/>
                  </a:cubicBezTo>
                  <a:cubicBezTo>
                    <a:pt x="37" y="631"/>
                    <a:pt x="13" y="651"/>
                    <a:pt x="1" y="684"/>
                  </a:cubicBezTo>
                  <a:cubicBezTo>
                    <a:pt x="17" y="655"/>
                    <a:pt x="49" y="647"/>
                    <a:pt x="73" y="631"/>
                  </a:cubicBezTo>
                  <a:cubicBezTo>
                    <a:pt x="101" y="623"/>
                    <a:pt x="129" y="611"/>
                    <a:pt x="158" y="603"/>
                  </a:cubicBezTo>
                  <a:cubicBezTo>
                    <a:pt x="214" y="587"/>
                    <a:pt x="270" y="571"/>
                    <a:pt x="330" y="555"/>
                  </a:cubicBezTo>
                  <a:cubicBezTo>
                    <a:pt x="443" y="527"/>
                    <a:pt x="563" y="507"/>
                    <a:pt x="680" y="483"/>
                  </a:cubicBezTo>
                  <a:lnTo>
                    <a:pt x="1033" y="414"/>
                  </a:lnTo>
                  <a:lnTo>
                    <a:pt x="1387" y="350"/>
                  </a:lnTo>
                  <a:lnTo>
                    <a:pt x="1395" y="350"/>
                  </a:lnTo>
                  <a:cubicBezTo>
                    <a:pt x="1536" y="314"/>
                    <a:pt x="1680" y="286"/>
                    <a:pt x="1825" y="262"/>
                  </a:cubicBezTo>
                  <a:cubicBezTo>
                    <a:pt x="1970" y="234"/>
                    <a:pt x="2118" y="210"/>
                    <a:pt x="2267" y="189"/>
                  </a:cubicBezTo>
                  <a:cubicBezTo>
                    <a:pt x="2420" y="169"/>
                    <a:pt x="2564" y="145"/>
                    <a:pt x="2713" y="113"/>
                  </a:cubicBezTo>
                  <a:cubicBezTo>
                    <a:pt x="2862" y="85"/>
                    <a:pt x="3010" y="49"/>
                    <a:pt x="3151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381;p59"/>
            <p:cNvSpPr/>
            <p:nvPr/>
          </p:nvSpPr>
          <p:spPr>
            <a:xfrm>
              <a:off x="6577544" y="2237081"/>
              <a:ext cx="460642" cy="41732"/>
            </a:xfrm>
            <a:custGeom>
              <a:avLst/>
              <a:gdLst/>
              <a:ahLst/>
              <a:cxnLst/>
              <a:rect l="l" t="t" r="r" b="b"/>
              <a:pathLst>
                <a:path w="3477" h="315" extrusionOk="0">
                  <a:moveTo>
                    <a:pt x="2170" y="1"/>
                  </a:moveTo>
                  <a:cubicBezTo>
                    <a:pt x="2018" y="1"/>
                    <a:pt x="1873" y="13"/>
                    <a:pt x="1728" y="17"/>
                  </a:cubicBezTo>
                  <a:cubicBezTo>
                    <a:pt x="1584" y="29"/>
                    <a:pt x="1435" y="37"/>
                    <a:pt x="1290" y="53"/>
                  </a:cubicBezTo>
                  <a:cubicBezTo>
                    <a:pt x="1146" y="73"/>
                    <a:pt x="1001" y="89"/>
                    <a:pt x="852" y="113"/>
                  </a:cubicBezTo>
                  <a:cubicBezTo>
                    <a:pt x="567" y="162"/>
                    <a:pt x="282" y="222"/>
                    <a:pt x="1" y="314"/>
                  </a:cubicBezTo>
                  <a:cubicBezTo>
                    <a:pt x="290" y="282"/>
                    <a:pt x="579" y="254"/>
                    <a:pt x="869" y="230"/>
                  </a:cubicBezTo>
                  <a:cubicBezTo>
                    <a:pt x="1009" y="214"/>
                    <a:pt x="1154" y="202"/>
                    <a:pt x="1302" y="194"/>
                  </a:cubicBezTo>
                  <a:cubicBezTo>
                    <a:pt x="1439" y="178"/>
                    <a:pt x="1588" y="170"/>
                    <a:pt x="1732" y="162"/>
                  </a:cubicBezTo>
                  <a:cubicBezTo>
                    <a:pt x="1877" y="154"/>
                    <a:pt x="2022" y="141"/>
                    <a:pt x="2170" y="137"/>
                  </a:cubicBezTo>
                  <a:lnTo>
                    <a:pt x="2387" y="129"/>
                  </a:lnTo>
                  <a:cubicBezTo>
                    <a:pt x="2456" y="121"/>
                    <a:pt x="2532" y="121"/>
                    <a:pt x="2600" y="117"/>
                  </a:cubicBezTo>
                  <a:cubicBezTo>
                    <a:pt x="2893" y="109"/>
                    <a:pt x="3183" y="101"/>
                    <a:pt x="3476" y="97"/>
                  </a:cubicBezTo>
                  <a:cubicBezTo>
                    <a:pt x="3191" y="37"/>
                    <a:pt x="2898" y="13"/>
                    <a:pt x="2612" y="13"/>
                  </a:cubicBezTo>
                  <a:cubicBezTo>
                    <a:pt x="2460" y="1"/>
                    <a:pt x="2315" y="1"/>
                    <a:pt x="2170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382;p59"/>
            <p:cNvSpPr/>
            <p:nvPr/>
          </p:nvSpPr>
          <p:spPr>
            <a:xfrm>
              <a:off x="6240114" y="2202503"/>
              <a:ext cx="268410" cy="123606"/>
            </a:xfrm>
            <a:custGeom>
              <a:avLst/>
              <a:gdLst/>
              <a:ahLst/>
              <a:cxnLst/>
              <a:rect l="l" t="t" r="r" b="b"/>
              <a:pathLst>
                <a:path w="2026" h="933" extrusionOk="0">
                  <a:moveTo>
                    <a:pt x="1125" y="1"/>
                  </a:moveTo>
                  <a:cubicBezTo>
                    <a:pt x="1124" y="7"/>
                    <a:pt x="1123" y="14"/>
                    <a:pt x="1122" y="21"/>
                  </a:cubicBezTo>
                  <a:lnTo>
                    <a:pt x="1122" y="21"/>
                  </a:lnTo>
                  <a:lnTo>
                    <a:pt x="1121" y="21"/>
                  </a:lnTo>
                  <a:cubicBezTo>
                    <a:pt x="1121" y="23"/>
                    <a:pt x="1121" y="26"/>
                    <a:pt x="1121" y="28"/>
                  </a:cubicBezTo>
                  <a:lnTo>
                    <a:pt x="1121" y="28"/>
                  </a:lnTo>
                  <a:cubicBezTo>
                    <a:pt x="1109" y="93"/>
                    <a:pt x="1095" y="157"/>
                    <a:pt x="1082" y="223"/>
                  </a:cubicBezTo>
                  <a:lnTo>
                    <a:pt x="1082" y="223"/>
                  </a:lnTo>
                  <a:cubicBezTo>
                    <a:pt x="1060" y="293"/>
                    <a:pt x="1030" y="360"/>
                    <a:pt x="993" y="423"/>
                  </a:cubicBezTo>
                  <a:cubicBezTo>
                    <a:pt x="961" y="479"/>
                    <a:pt x="916" y="535"/>
                    <a:pt x="860" y="575"/>
                  </a:cubicBezTo>
                  <a:cubicBezTo>
                    <a:pt x="808" y="615"/>
                    <a:pt x="744" y="652"/>
                    <a:pt x="679" y="664"/>
                  </a:cubicBezTo>
                  <a:cubicBezTo>
                    <a:pt x="639" y="673"/>
                    <a:pt x="597" y="678"/>
                    <a:pt x="555" y="678"/>
                  </a:cubicBezTo>
                  <a:cubicBezTo>
                    <a:pt x="459" y="678"/>
                    <a:pt x="360" y="652"/>
                    <a:pt x="274" y="599"/>
                  </a:cubicBezTo>
                  <a:cubicBezTo>
                    <a:pt x="145" y="523"/>
                    <a:pt x="45" y="402"/>
                    <a:pt x="0" y="258"/>
                  </a:cubicBezTo>
                  <a:lnTo>
                    <a:pt x="0" y="258"/>
                  </a:lnTo>
                  <a:cubicBezTo>
                    <a:pt x="13" y="415"/>
                    <a:pt x="101" y="559"/>
                    <a:pt x="237" y="656"/>
                  </a:cubicBezTo>
                  <a:cubicBezTo>
                    <a:pt x="342" y="734"/>
                    <a:pt x="474" y="780"/>
                    <a:pt x="611" y="780"/>
                  </a:cubicBezTo>
                  <a:cubicBezTo>
                    <a:pt x="643" y="780"/>
                    <a:pt x="675" y="777"/>
                    <a:pt x="708" y="772"/>
                  </a:cubicBezTo>
                  <a:cubicBezTo>
                    <a:pt x="843" y="747"/>
                    <a:pt x="963" y="675"/>
                    <a:pt x="1053" y="578"/>
                  </a:cubicBezTo>
                  <a:lnTo>
                    <a:pt x="1053" y="578"/>
                  </a:lnTo>
                  <a:cubicBezTo>
                    <a:pt x="1058" y="621"/>
                    <a:pt x="1067" y="666"/>
                    <a:pt x="1085" y="712"/>
                  </a:cubicBezTo>
                  <a:cubicBezTo>
                    <a:pt x="1101" y="752"/>
                    <a:pt x="1125" y="796"/>
                    <a:pt x="1162" y="824"/>
                  </a:cubicBezTo>
                  <a:cubicBezTo>
                    <a:pt x="1178" y="840"/>
                    <a:pt x="1198" y="856"/>
                    <a:pt x="1218" y="865"/>
                  </a:cubicBezTo>
                  <a:cubicBezTo>
                    <a:pt x="1238" y="877"/>
                    <a:pt x="1258" y="893"/>
                    <a:pt x="1278" y="897"/>
                  </a:cubicBezTo>
                  <a:cubicBezTo>
                    <a:pt x="1318" y="917"/>
                    <a:pt x="1358" y="921"/>
                    <a:pt x="1399" y="925"/>
                  </a:cubicBezTo>
                  <a:cubicBezTo>
                    <a:pt x="1439" y="933"/>
                    <a:pt x="1479" y="933"/>
                    <a:pt x="1519" y="933"/>
                  </a:cubicBezTo>
                  <a:cubicBezTo>
                    <a:pt x="1600" y="925"/>
                    <a:pt x="1680" y="913"/>
                    <a:pt x="1752" y="877"/>
                  </a:cubicBezTo>
                  <a:cubicBezTo>
                    <a:pt x="1825" y="840"/>
                    <a:pt x="1889" y="796"/>
                    <a:pt x="1941" y="732"/>
                  </a:cubicBezTo>
                  <a:cubicBezTo>
                    <a:pt x="1985" y="672"/>
                    <a:pt x="2013" y="595"/>
                    <a:pt x="2025" y="519"/>
                  </a:cubicBezTo>
                  <a:lnTo>
                    <a:pt x="2025" y="519"/>
                  </a:lnTo>
                  <a:cubicBezTo>
                    <a:pt x="2001" y="595"/>
                    <a:pt x="1961" y="656"/>
                    <a:pt x="1905" y="704"/>
                  </a:cubicBezTo>
                  <a:cubicBezTo>
                    <a:pt x="1853" y="756"/>
                    <a:pt x="1788" y="792"/>
                    <a:pt x="1724" y="812"/>
                  </a:cubicBezTo>
                  <a:cubicBezTo>
                    <a:pt x="1670" y="829"/>
                    <a:pt x="1611" y="837"/>
                    <a:pt x="1554" y="837"/>
                  </a:cubicBezTo>
                  <a:cubicBezTo>
                    <a:pt x="1542" y="837"/>
                    <a:pt x="1531" y="837"/>
                    <a:pt x="1519" y="836"/>
                  </a:cubicBezTo>
                  <a:lnTo>
                    <a:pt x="1411" y="820"/>
                  </a:lnTo>
                  <a:cubicBezTo>
                    <a:pt x="1399" y="820"/>
                    <a:pt x="1379" y="816"/>
                    <a:pt x="1362" y="812"/>
                  </a:cubicBezTo>
                  <a:cubicBezTo>
                    <a:pt x="1342" y="812"/>
                    <a:pt x="1330" y="800"/>
                    <a:pt x="1318" y="796"/>
                  </a:cubicBezTo>
                  <a:cubicBezTo>
                    <a:pt x="1258" y="772"/>
                    <a:pt x="1222" y="724"/>
                    <a:pt x="1202" y="672"/>
                  </a:cubicBezTo>
                  <a:cubicBezTo>
                    <a:pt x="1182" y="611"/>
                    <a:pt x="1182" y="543"/>
                    <a:pt x="1186" y="475"/>
                  </a:cubicBezTo>
                  <a:cubicBezTo>
                    <a:pt x="1193" y="414"/>
                    <a:pt x="1203" y="354"/>
                    <a:pt x="1216" y="293"/>
                  </a:cubicBezTo>
                  <a:lnTo>
                    <a:pt x="1216" y="293"/>
                  </a:lnTo>
                  <a:cubicBezTo>
                    <a:pt x="1248" y="204"/>
                    <a:pt x="1269" y="112"/>
                    <a:pt x="1278" y="21"/>
                  </a:cubicBezTo>
                  <a:lnTo>
                    <a:pt x="11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383;p59"/>
            <p:cNvSpPr/>
            <p:nvPr/>
          </p:nvSpPr>
          <p:spPr>
            <a:xfrm>
              <a:off x="6310859" y="2336707"/>
              <a:ext cx="123076" cy="76177"/>
            </a:xfrm>
            <a:custGeom>
              <a:avLst/>
              <a:gdLst/>
              <a:ahLst/>
              <a:cxnLst/>
              <a:rect l="l" t="t" r="r" b="b"/>
              <a:pathLst>
                <a:path w="929" h="575" extrusionOk="0">
                  <a:moveTo>
                    <a:pt x="13" y="0"/>
                  </a:moveTo>
                  <a:cubicBezTo>
                    <a:pt x="1" y="121"/>
                    <a:pt x="29" y="241"/>
                    <a:pt x="89" y="346"/>
                  </a:cubicBezTo>
                  <a:cubicBezTo>
                    <a:pt x="117" y="402"/>
                    <a:pt x="158" y="450"/>
                    <a:pt x="210" y="494"/>
                  </a:cubicBezTo>
                  <a:cubicBezTo>
                    <a:pt x="258" y="543"/>
                    <a:pt x="330" y="571"/>
                    <a:pt x="407" y="575"/>
                  </a:cubicBezTo>
                  <a:cubicBezTo>
                    <a:pt x="475" y="575"/>
                    <a:pt x="543" y="555"/>
                    <a:pt x="603" y="531"/>
                  </a:cubicBezTo>
                  <a:cubicBezTo>
                    <a:pt x="660" y="502"/>
                    <a:pt x="712" y="466"/>
                    <a:pt x="756" y="426"/>
                  </a:cubicBezTo>
                  <a:cubicBezTo>
                    <a:pt x="804" y="386"/>
                    <a:pt x="845" y="334"/>
                    <a:pt x="873" y="285"/>
                  </a:cubicBezTo>
                  <a:cubicBezTo>
                    <a:pt x="905" y="233"/>
                    <a:pt x="929" y="173"/>
                    <a:pt x="929" y="113"/>
                  </a:cubicBezTo>
                  <a:lnTo>
                    <a:pt x="929" y="113"/>
                  </a:lnTo>
                  <a:cubicBezTo>
                    <a:pt x="897" y="165"/>
                    <a:pt x="857" y="205"/>
                    <a:pt x="816" y="241"/>
                  </a:cubicBezTo>
                  <a:cubicBezTo>
                    <a:pt x="776" y="273"/>
                    <a:pt x="732" y="306"/>
                    <a:pt x="688" y="334"/>
                  </a:cubicBezTo>
                  <a:cubicBezTo>
                    <a:pt x="644" y="366"/>
                    <a:pt x="591" y="390"/>
                    <a:pt x="547" y="406"/>
                  </a:cubicBezTo>
                  <a:cubicBezTo>
                    <a:pt x="502" y="420"/>
                    <a:pt x="463" y="431"/>
                    <a:pt x="427" y="431"/>
                  </a:cubicBezTo>
                  <a:cubicBezTo>
                    <a:pt x="421" y="431"/>
                    <a:pt x="416" y="431"/>
                    <a:pt x="411" y="430"/>
                  </a:cubicBezTo>
                  <a:cubicBezTo>
                    <a:pt x="334" y="426"/>
                    <a:pt x="250" y="366"/>
                    <a:pt x="186" y="285"/>
                  </a:cubicBezTo>
                  <a:cubicBezTo>
                    <a:pt x="121" y="201"/>
                    <a:pt x="61" y="105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384;p59"/>
            <p:cNvSpPr/>
            <p:nvPr/>
          </p:nvSpPr>
          <p:spPr>
            <a:xfrm>
              <a:off x="6320000" y="2149643"/>
              <a:ext cx="149705" cy="59352"/>
            </a:xfrm>
            <a:custGeom>
              <a:avLst/>
              <a:gdLst/>
              <a:ahLst/>
              <a:cxnLst/>
              <a:rect l="l" t="t" r="r" b="b"/>
              <a:pathLst>
                <a:path w="1130" h="448" extrusionOk="0">
                  <a:moveTo>
                    <a:pt x="489" y="1"/>
                  </a:moveTo>
                  <a:cubicBezTo>
                    <a:pt x="452" y="1"/>
                    <a:pt x="417" y="2"/>
                    <a:pt x="382" y="6"/>
                  </a:cubicBezTo>
                  <a:cubicBezTo>
                    <a:pt x="0" y="38"/>
                    <a:pt x="482" y="347"/>
                    <a:pt x="575" y="448"/>
                  </a:cubicBezTo>
                  <a:lnTo>
                    <a:pt x="844" y="360"/>
                  </a:lnTo>
                  <a:cubicBezTo>
                    <a:pt x="884" y="347"/>
                    <a:pt x="940" y="327"/>
                    <a:pt x="980" y="307"/>
                  </a:cubicBezTo>
                  <a:cubicBezTo>
                    <a:pt x="1129" y="199"/>
                    <a:pt x="960" y="98"/>
                    <a:pt x="856" y="58"/>
                  </a:cubicBezTo>
                  <a:cubicBezTo>
                    <a:pt x="741" y="21"/>
                    <a:pt x="612" y="1"/>
                    <a:pt x="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385;p59"/>
            <p:cNvSpPr/>
            <p:nvPr/>
          </p:nvSpPr>
          <p:spPr>
            <a:xfrm>
              <a:off x="6037815" y="2936581"/>
              <a:ext cx="319548" cy="919296"/>
            </a:xfrm>
            <a:custGeom>
              <a:avLst/>
              <a:gdLst/>
              <a:ahLst/>
              <a:cxnLst/>
              <a:rect l="l" t="t" r="r" b="b"/>
              <a:pathLst>
                <a:path w="2412" h="6939" extrusionOk="0">
                  <a:moveTo>
                    <a:pt x="2411" y="0"/>
                  </a:moveTo>
                  <a:lnTo>
                    <a:pt x="1" y="1250"/>
                  </a:lnTo>
                  <a:cubicBezTo>
                    <a:pt x="125" y="2166"/>
                    <a:pt x="177" y="3158"/>
                    <a:pt x="258" y="4098"/>
                  </a:cubicBezTo>
                  <a:cubicBezTo>
                    <a:pt x="282" y="4633"/>
                    <a:pt x="358" y="5167"/>
                    <a:pt x="435" y="5701"/>
                  </a:cubicBezTo>
                  <a:cubicBezTo>
                    <a:pt x="459" y="5983"/>
                    <a:pt x="358" y="6208"/>
                    <a:pt x="406" y="6465"/>
                  </a:cubicBezTo>
                  <a:cubicBezTo>
                    <a:pt x="459" y="6822"/>
                    <a:pt x="559" y="6794"/>
                    <a:pt x="941" y="6871"/>
                  </a:cubicBezTo>
                  <a:cubicBezTo>
                    <a:pt x="1073" y="6898"/>
                    <a:pt x="1315" y="6938"/>
                    <a:pt x="1549" y="6938"/>
                  </a:cubicBezTo>
                  <a:cubicBezTo>
                    <a:pt x="1765" y="6938"/>
                    <a:pt x="1974" y="6904"/>
                    <a:pt x="2086" y="6794"/>
                  </a:cubicBezTo>
                  <a:cubicBezTo>
                    <a:pt x="2315" y="6565"/>
                    <a:pt x="2110" y="5906"/>
                    <a:pt x="1728" y="5882"/>
                  </a:cubicBezTo>
                  <a:cubicBezTo>
                    <a:pt x="1728" y="3950"/>
                    <a:pt x="2106" y="1909"/>
                    <a:pt x="24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386;p59"/>
            <p:cNvSpPr/>
            <p:nvPr/>
          </p:nvSpPr>
          <p:spPr>
            <a:xfrm>
              <a:off x="6159698" y="3736501"/>
              <a:ext cx="42262" cy="114597"/>
            </a:xfrm>
            <a:custGeom>
              <a:avLst/>
              <a:gdLst/>
              <a:ahLst/>
              <a:cxnLst/>
              <a:rect l="l" t="t" r="r" b="b"/>
              <a:pathLst>
                <a:path w="319" h="865" extrusionOk="0">
                  <a:moveTo>
                    <a:pt x="1" y="1"/>
                  </a:moveTo>
                  <a:cubicBezTo>
                    <a:pt x="41" y="73"/>
                    <a:pt x="69" y="141"/>
                    <a:pt x="89" y="206"/>
                  </a:cubicBezTo>
                  <a:cubicBezTo>
                    <a:pt x="109" y="274"/>
                    <a:pt x="129" y="346"/>
                    <a:pt x="145" y="415"/>
                  </a:cubicBezTo>
                  <a:cubicBezTo>
                    <a:pt x="161" y="487"/>
                    <a:pt x="178" y="555"/>
                    <a:pt x="186" y="632"/>
                  </a:cubicBezTo>
                  <a:lnTo>
                    <a:pt x="222" y="865"/>
                  </a:lnTo>
                  <a:cubicBezTo>
                    <a:pt x="270" y="796"/>
                    <a:pt x="298" y="712"/>
                    <a:pt x="306" y="632"/>
                  </a:cubicBezTo>
                  <a:cubicBezTo>
                    <a:pt x="318" y="551"/>
                    <a:pt x="318" y="467"/>
                    <a:pt x="298" y="387"/>
                  </a:cubicBezTo>
                  <a:cubicBezTo>
                    <a:pt x="278" y="306"/>
                    <a:pt x="246" y="226"/>
                    <a:pt x="198" y="154"/>
                  </a:cubicBezTo>
                  <a:cubicBezTo>
                    <a:pt x="145" y="85"/>
                    <a:pt x="81" y="2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387;p59"/>
            <p:cNvSpPr/>
            <p:nvPr/>
          </p:nvSpPr>
          <p:spPr>
            <a:xfrm>
              <a:off x="6210835" y="3727492"/>
              <a:ext cx="71938" cy="125196"/>
            </a:xfrm>
            <a:custGeom>
              <a:avLst/>
              <a:gdLst/>
              <a:ahLst/>
              <a:cxnLst/>
              <a:rect l="l" t="t" r="r" b="b"/>
              <a:pathLst>
                <a:path w="543" h="945" extrusionOk="0">
                  <a:moveTo>
                    <a:pt x="0" y="1"/>
                  </a:moveTo>
                  <a:cubicBezTo>
                    <a:pt x="85" y="61"/>
                    <a:pt x="165" y="117"/>
                    <a:pt x="234" y="189"/>
                  </a:cubicBezTo>
                  <a:cubicBezTo>
                    <a:pt x="262" y="218"/>
                    <a:pt x="290" y="254"/>
                    <a:pt x="318" y="290"/>
                  </a:cubicBezTo>
                  <a:cubicBezTo>
                    <a:pt x="322" y="294"/>
                    <a:pt x="326" y="302"/>
                    <a:pt x="334" y="314"/>
                  </a:cubicBezTo>
                  <a:cubicBezTo>
                    <a:pt x="338" y="322"/>
                    <a:pt x="346" y="338"/>
                    <a:pt x="346" y="338"/>
                  </a:cubicBezTo>
                  <a:cubicBezTo>
                    <a:pt x="354" y="346"/>
                    <a:pt x="358" y="374"/>
                    <a:pt x="362" y="394"/>
                  </a:cubicBezTo>
                  <a:cubicBezTo>
                    <a:pt x="386" y="479"/>
                    <a:pt x="402" y="575"/>
                    <a:pt x="422" y="672"/>
                  </a:cubicBezTo>
                  <a:cubicBezTo>
                    <a:pt x="434" y="716"/>
                    <a:pt x="442" y="764"/>
                    <a:pt x="446" y="808"/>
                  </a:cubicBezTo>
                  <a:cubicBezTo>
                    <a:pt x="446" y="836"/>
                    <a:pt x="454" y="856"/>
                    <a:pt x="454" y="880"/>
                  </a:cubicBezTo>
                  <a:cubicBezTo>
                    <a:pt x="454" y="893"/>
                    <a:pt x="446" y="905"/>
                    <a:pt x="446" y="917"/>
                  </a:cubicBezTo>
                  <a:cubicBezTo>
                    <a:pt x="446" y="925"/>
                    <a:pt x="442" y="941"/>
                    <a:pt x="434" y="945"/>
                  </a:cubicBezTo>
                  <a:cubicBezTo>
                    <a:pt x="442" y="945"/>
                    <a:pt x="458" y="937"/>
                    <a:pt x="467" y="925"/>
                  </a:cubicBezTo>
                  <a:cubicBezTo>
                    <a:pt x="479" y="917"/>
                    <a:pt x="487" y="901"/>
                    <a:pt x="491" y="888"/>
                  </a:cubicBezTo>
                  <a:cubicBezTo>
                    <a:pt x="503" y="864"/>
                    <a:pt x="511" y="840"/>
                    <a:pt x="519" y="816"/>
                  </a:cubicBezTo>
                  <a:cubicBezTo>
                    <a:pt x="527" y="764"/>
                    <a:pt x="539" y="708"/>
                    <a:pt x="539" y="659"/>
                  </a:cubicBezTo>
                  <a:cubicBezTo>
                    <a:pt x="543" y="559"/>
                    <a:pt x="535" y="459"/>
                    <a:pt x="507" y="354"/>
                  </a:cubicBezTo>
                  <a:cubicBezTo>
                    <a:pt x="499" y="322"/>
                    <a:pt x="495" y="298"/>
                    <a:pt x="479" y="270"/>
                  </a:cubicBezTo>
                  <a:cubicBezTo>
                    <a:pt x="467" y="250"/>
                    <a:pt x="463" y="238"/>
                    <a:pt x="454" y="230"/>
                  </a:cubicBezTo>
                  <a:cubicBezTo>
                    <a:pt x="446" y="214"/>
                    <a:pt x="438" y="201"/>
                    <a:pt x="426" y="193"/>
                  </a:cubicBezTo>
                  <a:cubicBezTo>
                    <a:pt x="394" y="153"/>
                    <a:pt x="346" y="117"/>
                    <a:pt x="302" y="89"/>
                  </a:cubicBezTo>
                  <a:cubicBezTo>
                    <a:pt x="205" y="33"/>
                    <a:pt x="10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388;p59"/>
            <p:cNvSpPr/>
            <p:nvPr/>
          </p:nvSpPr>
          <p:spPr>
            <a:xfrm>
              <a:off x="5003125" y="2825550"/>
              <a:ext cx="843797" cy="1048198"/>
            </a:xfrm>
            <a:custGeom>
              <a:avLst/>
              <a:gdLst/>
              <a:ahLst/>
              <a:cxnLst/>
              <a:rect l="l" t="t" r="r" b="b"/>
              <a:pathLst>
                <a:path w="6369" h="7998" extrusionOk="0">
                  <a:moveTo>
                    <a:pt x="2823" y="1"/>
                  </a:moveTo>
                  <a:cubicBezTo>
                    <a:pt x="2679" y="1"/>
                    <a:pt x="2534" y="11"/>
                    <a:pt x="2391" y="31"/>
                  </a:cubicBezTo>
                  <a:cubicBezTo>
                    <a:pt x="2499" y="20"/>
                    <a:pt x="2607" y="14"/>
                    <a:pt x="2716" y="14"/>
                  </a:cubicBezTo>
                  <a:cubicBezTo>
                    <a:pt x="2963" y="14"/>
                    <a:pt x="3210" y="44"/>
                    <a:pt x="3447" y="111"/>
                  </a:cubicBezTo>
                  <a:cubicBezTo>
                    <a:pt x="3789" y="195"/>
                    <a:pt x="4114" y="352"/>
                    <a:pt x="4384" y="573"/>
                  </a:cubicBezTo>
                  <a:cubicBezTo>
                    <a:pt x="4661" y="786"/>
                    <a:pt x="4878" y="1075"/>
                    <a:pt x="5034" y="1385"/>
                  </a:cubicBezTo>
                  <a:cubicBezTo>
                    <a:pt x="5195" y="1698"/>
                    <a:pt x="5288" y="2039"/>
                    <a:pt x="5340" y="2385"/>
                  </a:cubicBezTo>
                  <a:cubicBezTo>
                    <a:pt x="5384" y="2735"/>
                    <a:pt x="5416" y="3088"/>
                    <a:pt x="5408" y="3438"/>
                  </a:cubicBezTo>
                  <a:cubicBezTo>
                    <a:pt x="5404" y="3791"/>
                    <a:pt x="5368" y="4137"/>
                    <a:pt x="5308" y="4482"/>
                  </a:cubicBezTo>
                  <a:cubicBezTo>
                    <a:pt x="5243" y="4832"/>
                    <a:pt x="5147" y="5173"/>
                    <a:pt x="5046" y="5507"/>
                  </a:cubicBezTo>
                  <a:lnTo>
                    <a:pt x="5006" y="5635"/>
                  </a:lnTo>
                  <a:cubicBezTo>
                    <a:pt x="4994" y="5680"/>
                    <a:pt x="4982" y="5716"/>
                    <a:pt x="4966" y="5756"/>
                  </a:cubicBezTo>
                  <a:cubicBezTo>
                    <a:pt x="4938" y="5836"/>
                    <a:pt x="4898" y="5917"/>
                    <a:pt x="4862" y="5997"/>
                  </a:cubicBezTo>
                  <a:cubicBezTo>
                    <a:pt x="4821" y="6077"/>
                    <a:pt x="4785" y="6158"/>
                    <a:pt x="4753" y="6242"/>
                  </a:cubicBezTo>
                  <a:cubicBezTo>
                    <a:pt x="4737" y="6282"/>
                    <a:pt x="4721" y="6326"/>
                    <a:pt x="4705" y="6371"/>
                  </a:cubicBezTo>
                  <a:cubicBezTo>
                    <a:pt x="4693" y="6420"/>
                    <a:pt x="4682" y="6463"/>
                    <a:pt x="4684" y="6522"/>
                  </a:cubicBezTo>
                  <a:lnTo>
                    <a:pt x="4684" y="6522"/>
                  </a:lnTo>
                  <a:cubicBezTo>
                    <a:pt x="4683" y="6523"/>
                    <a:pt x="4681" y="6530"/>
                    <a:pt x="4681" y="6539"/>
                  </a:cubicBezTo>
                  <a:lnTo>
                    <a:pt x="4677" y="6567"/>
                  </a:lnTo>
                  <a:lnTo>
                    <a:pt x="4665" y="6604"/>
                  </a:lnTo>
                  <a:cubicBezTo>
                    <a:pt x="4665" y="6612"/>
                    <a:pt x="4661" y="6624"/>
                    <a:pt x="4661" y="6648"/>
                  </a:cubicBezTo>
                  <a:lnTo>
                    <a:pt x="4657" y="6712"/>
                  </a:lnTo>
                  <a:lnTo>
                    <a:pt x="4725" y="6720"/>
                  </a:lnTo>
                  <a:cubicBezTo>
                    <a:pt x="4754" y="6721"/>
                    <a:pt x="4784" y="6722"/>
                    <a:pt x="4813" y="6722"/>
                  </a:cubicBezTo>
                  <a:cubicBezTo>
                    <a:pt x="4999" y="6722"/>
                    <a:pt x="5181" y="6704"/>
                    <a:pt x="5359" y="6704"/>
                  </a:cubicBezTo>
                  <a:cubicBezTo>
                    <a:pt x="5374" y="6704"/>
                    <a:pt x="5389" y="6704"/>
                    <a:pt x="5404" y="6704"/>
                  </a:cubicBezTo>
                  <a:cubicBezTo>
                    <a:pt x="5517" y="6708"/>
                    <a:pt x="5621" y="6720"/>
                    <a:pt x="5721" y="6744"/>
                  </a:cubicBezTo>
                  <a:cubicBezTo>
                    <a:pt x="5822" y="6772"/>
                    <a:pt x="5910" y="6821"/>
                    <a:pt x="5983" y="6889"/>
                  </a:cubicBezTo>
                  <a:cubicBezTo>
                    <a:pt x="6051" y="6961"/>
                    <a:pt x="6103" y="7050"/>
                    <a:pt x="6147" y="7150"/>
                  </a:cubicBezTo>
                  <a:cubicBezTo>
                    <a:pt x="6192" y="7246"/>
                    <a:pt x="6224" y="7347"/>
                    <a:pt x="6220" y="7443"/>
                  </a:cubicBezTo>
                  <a:cubicBezTo>
                    <a:pt x="6212" y="7536"/>
                    <a:pt x="6167" y="7616"/>
                    <a:pt x="6091" y="7676"/>
                  </a:cubicBezTo>
                  <a:cubicBezTo>
                    <a:pt x="6019" y="7737"/>
                    <a:pt x="5918" y="7777"/>
                    <a:pt x="5810" y="7805"/>
                  </a:cubicBezTo>
                  <a:cubicBezTo>
                    <a:pt x="5705" y="7829"/>
                    <a:pt x="5601" y="7837"/>
                    <a:pt x="5488" y="7849"/>
                  </a:cubicBezTo>
                  <a:cubicBezTo>
                    <a:pt x="5380" y="7853"/>
                    <a:pt x="5263" y="7853"/>
                    <a:pt x="5155" y="7857"/>
                  </a:cubicBezTo>
                  <a:lnTo>
                    <a:pt x="4476" y="7869"/>
                  </a:lnTo>
                  <a:cubicBezTo>
                    <a:pt x="4251" y="7871"/>
                    <a:pt x="4025" y="7872"/>
                    <a:pt x="3799" y="7872"/>
                  </a:cubicBezTo>
                  <a:cubicBezTo>
                    <a:pt x="3573" y="7872"/>
                    <a:pt x="3347" y="7871"/>
                    <a:pt x="3122" y="7869"/>
                  </a:cubicBezTo>
                  <a:cubicBezTo>
                    <a:pt x="2668" y="7865"/>
                    <a:pt x="2218" y="7853"/>
                    <a:pt x="1764" y="7845"/>
                  </a:cubicBezTo>
                  <a:cubicBezTo>
                    <a:pt x="1539" y="7837"/>
                    <a:pt x="1314" y="7829"/>
                    <a:pt x="1085" y="7813"/>
                  </a:cubicBezTo>
                  <a:cubicBezTo>
                    <a:pt x="972" y="7805"/>
                    <a:pt x="860" y="7797"/>
                    <a:pt x="752" y="7785"/>
                  </a:cubicBezTo>
                  <a:cubicBezTo>
                    <a:pt x="695" y="7773"/>
                    <a:pt x="639" y="7769"/>
                    <a:pt x="591" y="7753"/>
                  </a:cubicBezTo>
                  <a:cubicBezTo>
                    <a:pt x="535" y="7737"/>
                    <a:pt x="482" y="7725"/>
                    <a:pt x="434" y="7705"/>
                  </a:cubicBezTo>
                  <a:cubicBezTo>
                    <a:pt x="334" y="7656"/>
                    <a:pt x="249" y="7596"/>
                    <a:pt x="193" y="7512"/>
                  </a:cubicBezTo>
                  <a:cubicBezTo>
                    <a:pt x="137" y="7427"/>
                    <a:pt x="113" y="7323"/>
                    <a:pt x="97" y="7210"/>
                  </a:cubicBezTo>
                  <a:cubicBezTo>
                    <a:pt x="73" y="6993"/>
                    <a:pt x="85" y="6764"/>
                    <a:pt x="81" y="6539"/>
                  </a:cubicBezTo>
                  <a:cubicBezTo>
                    <a:pt x="73" y="6089"/>
                    <a:pt x="77" y="5639"/>
                    <a:pt x="129" y="5185"/>
                  </a:cubicBezTo>
                  <a:lnTo>
                    <a:pt x="129" y="5185"/>
                  </a:lnTo>
                  <a:cubicBezTo>
                    <a:pt x="81" y="5406"/>
                    <a:pt x="60" y="5635"/>
                    <a:pt x="40" y="5860"/>
                  </a:cubicBezTo>
                  <a:cubicBezTo>
                    <a:pt x="28" y="6085"/>
                    <a:pt x="12" y="6310"/>
                    <a:pt x="8" y="6539"/>
                  </a:cubicBezTo>
                  <a:lnTo>
                    <a:pt x="0" y="6873"/>
                  </a:lnTo>
                  <a:cubicBezTo>
                    <a:pt x="0" y="6989"/>
                    <a:pt x="0" y="7106"/>
                    <a:pt x="12" y="7222"/>
                  </a:cubicBezTo>
                  <a:cubicBezTo>
                    <a:pt x="20" y="7335"/>
                    <a:pt x="52" y="7455"/>
                    <a:pt x="117" y="7564"/>
                  </a:cubicBezTo>
                  <a:cubicBezTo>
                    <a:pt x="181" y="7668"/>
                    <a:pt x="289" y="7749"/>
                    <a:pt x="398" y="7793"/>
                  </a:cubicBezTo>
                  <a:cubicBezTo>
                    <a:pt x="430" y="7805"/>
                    <a:pt x="454" y="7813"/>
                    <a:pt x="482" y="7825"/>
                  </a:cubicBezTo>
                  <a:cubicBezTo>
                    <a:pt x="514" y="7833"/>
                    <a:pt x="539" y="7837"/>
                    <a:pt x="567" y="7849"/>
                  </a:cubicBezTo>
                  <a:cubicBezTo>
                    <a:pt x="623" y="7869"/>
                    <a:pt x="683" y="7873"/>
                    <a:pt x="739" y="7885"/>
                  </a:cubicBezTo>
                  <a:cubicBezTo>
                    <a:pt x="856" y="7897"/>
                    <a:pt x="964" y="7909"/>
                    <a:pt x="1081" y="7917"/>
                  </a:cubicBezTo>
                  <a:cubicBezTo>
                    <a:pt x="1306" y="7938"/>
                    <a:pt x="1535" y="7950"/>
                    <a:pt x="1760" y="7958"/>
                  </a:cubicBezTo>
                  <a:cubicBezTo>
                    <a:pt x="2210" y="7978"/>
                    <a:pt x="2664" y="7990"/>
                    <a:pt x="3114" y="7994"/>
                  </a:cubicBezTo>
                  <a:cubicBezTo>
                    <a:pt x="3568" y="7998"/>
                    <a:pt x="4018" y="7998"/>
                    <a:pt x="4472" y="7998"/>
                  </a:cubicBezTo>
                  <a:lnTo>
                    <a:pt x="5151" y="7994"/>
                  </a:lnTo>
                  <a:cubicBezTo>
                    <a:pt x="5259" y="7994"/>
                    <a:pt x="5376" y="7994"/>
                    <a:pt x="5492" y="7990"/>
                  </a:cubicBezTo>
                  <a:cubicBezTo>
                    <a:pt x="5605" y="7978"/>
                    <a:pt x="5721" y="7970"/>
                    <a:pt x="5838" y="7938"/>
                  </a:cubicBezTo>
                  <a:cubicBezTo>
                    <a:pt x="5954" y="7909"/>
                    <a:pt x="6067" y="7869"/>
                    <a:pt x="6175" y="7789"/>
                  </a:cubicBezTo>
                  <a:cubicBezTo>
                    <a:pt x="6224" y="7749"/>
                    <a:pt x="6268" y="7696"/>
                    <a:pt x="6304" y="7636"/>
                  </a:cubicBezTo>
                  <a:cubicBezTo>
                    <a:pt x="6340" y="7584"/>
                    <a:pt x="6356" y="7512"/>
                    <a:pt x="6360" y="7447"/>
                  </a:cubicBezTo>
                  <a:cubicBezTo>
                    <a:pt x="6368" y="7315"/>
                    <a:pt x="6328" y="7194"/>
                    <a:pt x="6280" y="7086"/>
                  </a:cubicBezTo>
                  <a:cubicBezTo>
                    <a:pt x="6256" y="7030"/>
                    <a:pt x="6224" y="6981"/>
                    <a:pt x="6196" y="6925"/>
                  </a:cubicBezTo>
                  <a:cubicBezTo>
                    <a:pt x="6163" y="6873"/>
                    <a:pt x="6123" y="6825"/>
                    <a:pt x="6079" y="6780"/>
                  </a:cubicBezTo>
                  <a:cubicBezTo>
                    <a:pt x="5987" y="6688"/>
                    <a:pt x="5866" y="6628"/>
                    <a:pt x="5754" y="6600"/>
                  </a:cubicBezTo>
                  <a:cubicBezTo>
                    <a:pt x="5637" y="6567"/>
                    <a:pt x="5517" y="6559"/>
                    <a:pt x="5400" y="6559"/>
                  </a:cubicBezTo>
                  <a:cubicBezTo>
                    <a:pt x="5374" y="6559"/>
                    <a:pt x="5348" y="6558"/>
                    <a:pt x="5322" y="6558"/>
                  </a:cubicBezTo>
                  <a:cubicBezTo>
                    <a:pt x="5156" y="6558"/>
                    <a:pt x="4991" y="6574"/>
                    <a:pt x="4833" y="6574"/>
                  </a:cubicBezTo>
                  <a:cubicBezTo>
                    <a:pt x="4825" y="6574"/>
                    <a:pt x="4818" y="6574"/>
                    <a:pt x="4810" y="6574"/>
                  </a:cubicBezTo>
                  <a:lnTo>
                    <a:pt x="4810" y="6574"/>
                  </a:lnTo>
                  <a:lnTo>
                    <a:pt x="4813" y="6563"/>
                  </a:lnTo>
                  <a:cubicBezTo>
                    <a:pt x="4813" y="6551"/>
                    <a:pt x="4817" y="6543"/>
                    <a:pt x="4817" y="6519"/>
                  </a:cubicBezTo>
                  <a:lnTo>
                    <a:pt x="4817" y="6511"/>
                  </a:lnTo>
                  <a:lnTo>
                    <a:pt x="4817" y="6507"/>
                  </a:lnTo>
                  <a:cubicBezTo>
                    <a:pt x="4817" y="6483"/>
                    <a:pt x="4821" y="6443"/>
                    <a:pt x="4834" y="6403"/>
                  </a:cubicBezTo>
                  <a:cubicBezTo>
                    <a:pt x="4842" y="6363"/>
                    <a:pt x="4858" y="6322"/>
                    <a:pt x="4874" y="6282"/>
                  </a:cubicBezTo>
                  <a:cubicBezTo>
                    <a:pt x="4902" y="6202"/>
                    <a:pt x="4942" y="6122"/>
                    <a:pt x="4978" y="6041"/>
                  </a:cubicBezTo>
                  <a:cubicBezTo>
                    <a:pt x="5018" y="5961"/>
                    <a:pt x="5055" y="5880"/>
                    <a:pt x="5087" y="5796"/>
                  </a:cubicBezTo>
                  <a:cubicBezTo>
                    <a:pt x="5107" y="5756"/>
                    <a:pt x="5123" y="5704"/>
                    <a:pt x="5135" y="5664"/>
                  </a:cubicBezTo>
                  <a:lnTo>
                    <a:pt x="5175" y="5539"/>
                  </a:lnTo>
                  <a:cubicBezTo>
                    <a:pt x="5275" y="5197"/>
                    <a:pt x="5368" y="4852"/>
                    <a:pt x="5436" y="4498"/>
                  </a:cubicBezTo>
                  <a:cubicBezTo>
                    <a:pt x="5565" y="3791"/>
                    <a:pt x="5541" y="3064"/>
                    <a:pt x="5436" y="2361"/>
                  </a:cubicBezTo>
                  <a:cubicBezTo>
                    <a:pt x="5376" y="2007"/>
                    <a:pt x="5271" y="1662"/>
                    <a:pt x="5103" y="1340"/>
                  </a:cubicBezTo>
                  <a:cubicBezTo>
                    <a:pt x="4938" y="1023"/>
                    <a:pt x="4705" y="734"/>
                    <a:pt x="4420" y="517"/>
                  </a:cubicBezTo>
                  <a:cubicBezTo>
                    <a:pt x="4134" y="296"/>
                    <a:pt x="3797" y="147"/>
                    <a:pt x="3451" y="71"/>
                  </a:cubicBezTo>
                  <a:cubicBezTo>
                    <a:pt x="3246" y="23"/>
                    <a:pt x="3035" y="1"/>
                    <a:pt x="2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389;p59"/>
            <p:cNvSpPr/>
            <p:nvPr/>
          </p:nvSpPr>
          <p:spPr>
            <a:xfrm>
              <a:off x="7505841" y="1825595"/>
              <a:ext cx="1102519" cy="1848263"/>
            </a:xfrm>
            <a:custGeom>
              <a:avLst/>
              <a:gdLst/>
              <a:ahLst/>
              <a:cxnLst/>
              <a:rect l="l" t="t" r="r" b="b"/>
              <a:pathLst>
                <a:path w="8322" h="13951" extrusionOk="0">
                  <a:moveTo>
                    <a:pt x="1568" y="0"/>
                  </a:moveTo>
                  <a:cubicBezTo>
                    <a:pt x="1537" y="0"/>
                    <a:pt x="1505" y="2"/>
                    <a:pt x="1471" y="5"/>
                  </a:cubicBezTo>
                  <a:cubicBezTo>
                    <a:pt x="860" y="65"/>
                    <a:pt x="515" y="596"/>
                    <a:pt x="366" y="1150"/>
                  </a:cubicBezTo>
                  <a:cubicBezTo>
                    <a:pt x="1" y="2408"/>
                    <a:pt x="748" y="3649"/>
                    <a:pt x="1736" y="4372"/>
                  </a:cubicBezTo>
                  <a:cubicBezTo>
                    <a:pt x="2709" y="5096"/>
                    <a:pt x="3890" y="5369"/>
                    <a:pt x="4959" y="5899"/>
                  </a:cubicBezTo>
                  <a:cubicBezTo>
                    <a:pt x="6011" y="6434"/>
                    <a:pt x="6698" y="7237"/>
                    <a:pt x="7060" y="8362"/>
                  </a:cubicBezTo>
                  <a:cubicBezTo>
                    <a:pt x="7401" y="9395"/>
                    <a:pt x="7096" y="10881"/>
                    <a:pt x="6373" y="11701"/>
                  </a:cubicBezTo>
                  <a:cubicBezTo>
                    <a:pt x="5814" y="12328"/>
                    <a:pt x="5131" y="12689"/>
                    <a:pt x="4348" y="12902"/>
                  </a:cubicBezTo>
                  <a:lnTo>
                    <a:pt x="4352" y="12902"/>
                  </a:lnTo>
                  <a:lnTo>
                    <a:pt x="4352" y="13951"/>
                  </a:lnTo>
                  <a:cubicBezTo>
                    <a:pt x="5208" y="13549"/>
                    <a:pt x="6140" y="13493"/>
                    <a:pt x="6847" y="12749"/>
                  </a:cubicBezTo>
                  <a:cubicBezTo>
                    <a:pt x="7558" y="11986"/>
                    <a:pt x="8048" y="11150"/>
                    <a:pt x="8185" y="10098"/>
                  </a:cubicBezTo>
                  <a:cubicBezTo>
                    <a:pt x="8321" y="9065"/>
                    <a:pt x="8281" y="7808"/>
                    <a:pt x="7803" y="6855"/>
                  </a:cubicBezTo>
                  <a:cubicBezTo>
                    <a:pt x="7558" y="6397"/>
                    <a:pt x="7269" y="5879"/>
                    <a:pt x="6867" y="5538"/>
                  </a:cubicBezTo>
                  <a:cubicBezTo>
                    <a:pt x="6393" y="5116"/>
                    <a:pt x="5915" y="4871"/>
                    <a:pt x="5360" y="4565"/>
                  </a:cubicBezTo>
                  <a:cubicBezTo>
                    <a:pt x="4846" y="4280"/>
                    <a:pt x="4368" y="4011"/>
                    <a:pt x="3814" y="3802"/>
                  </a:cubicBezTo>
                  <a:cubicBezTo>
                    <a:pt x="3360" y="3629"/>
                    <a:pt x="2825" y="3364"/>
                    <a:pt x="2423" y="3079"/>
                  </a:cubicBezTo>
                  <a:cubicBezTo>
                    <a:pt x="2118" y="2866"/>
                    <a:pt x="1604" y="2428"/>
                    <a:pt x="1660" y="2026"/>
                  </a:cubicBezTo>
                  <a:cubicBezTo>
                    <a:pt x="1720" y="1604"/>
                    <a:pt x="2122" y="1319"/>
                    <a:pt x="2178" y="881"/>
                  </a:cubicBezTo>
                  <a:cubicBezTo>
                    <a:pt x="2231" y="398"/>
                    <a:pt x="2046" y="0"/>
                    <a:pt x="1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390;p59"/>
            <p:cNvSpPr/>
            <p:nvPr/>
          </p:nvSpPr>
          <p:spPr>
            <a:xfrm>
              <a:off x="6615831" y="1948670"/>
              <a:ext cx="173155" cy="252909"/>
            </a:xfrm>
            <a:custGeom>
              <a:avLst/>
              <a:gdLst/>
              <a:ahLst/>
              <a:cxnLst/>
              <a:rect l="l" t="t" r="r" b="b"/>
              <a:pathLst>
                <a:path w="1307" h="1909" extrusionOk="0">
                  <a:moveTo>
                    <a:pt x="1299" y="0"/>
                  </a:moveTo>
                  <a:cubicBezTo>
                    <a:pt x="724" y="285"/>
                    <a:pt x="77" y="1274"/>
                    <a:pt x="1" y="1909"/>
                  </a:cubicBezTo>
                  <a:lnTo>
                    <a:pt x="539" y="1893"/>
                  </a:lnTo>
                  <a:cubicBezTo>
                    <a:pt x="620" y="1202"/>
                    <a:pt x="909" y="603"/>
                    <a:pt x="1307" y="28"/>
                  </a:cubicBezTo>
                  <a:cubicBezTo>
                    <a:pt x="1307" y="20"/>
                    <a:pt x="1303" y="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391;p59"/>
            <p:cNvSpPr/>
            <p:nvPr/>
          </p:nvSpPr>
          <p:spPr>
            <a:xfrm>
              <a:off x="6687769" y="1952379"/>
              <a:ext cx="143346" cy="247080"/>
            </a:xfrm>
            <a:custGeom>
              <a:avLst/>
              <a:gdLst/>
              <a:ahLst/>
              <a:cxnLst/>
              <a:rect l="l" t="t" r="r" b="b"/>
              <a:pathLst>
                <a:path w="1082" h="1865" extrusionOk="0">
                  <a:moveTo>
                    <a:pt x="772" y="0"/>
                  </a:moveTo>
                  <a:cubicBezTo>
                    <a:pt x="374" y="575"/>
                    <a:pt x="81" y="1174"/>
                    <a:pt x="0" y="1865"/>
                  </a:cubicBezTo>
                  <a:lnTo>
                    <a:pt x="973" y="1840"/>
                  </a:lnTo>
                  <a:cubicBezTo>
                    <a:pt x="1081" y="1354"/>
                    <a:pt x="957" y="482"/>
                    <a:pt x="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392;p59"/>
            <p:cNvSpPr/>
            <p:nvPr/>
          </p:nvSpPr>
          <p:spPr>
            <a:xfrm>
              <a:off x="6975121" y="2053065"/>
              <a:ext cx="249862" cy="339155"/>
            </a:xfrm>
            <a:custGeom>
              <a:avLst/>
              <a:gdLst/>
              <a:ahLst/>
              <a:cxnLst/>
              <a:rect l="l" t="t" r="r" b="b"/>
              <a:pathLst>
                <a:path w="1886" h="2560" extrusionOk="0">
                  <a:moveTo>
                    <a:pt x="1713" y="0"/>
                  </a:moveTo>
                  <a:cubicBezTo>
                    <a:pt x="1103" y="0"/>
                    <a:pt x="333" y="421"/>
                    <a:pt x="1" y="868"/>
                  </a:cubicBezTo>
                  <a:cubicBezTo>
                    <a:pt x="250" y="795"/>
                    <a:pt x="576" y="795"/>
                    <a:pt x="821" y="775"/>
                  </a:cubicBezTo>
                  <a:lnTo>
                    <a:pt x="821" y="775"/>
                  </a:lnTo>
                  <a:cubicBezTo>
                    <a:pt x="672" y="924"/>
                    <a:pt x="459" y="984"/>
                    <a:pt x="270" y="1080"/>
                  </a:cubicBezTo>
                  <a:cubicBezTo>
                    <a:pt x="311" y="1084"/>
                    <a:pt x="355" y="1086"/>
                    <a:pt x="399" y="1086"/>
                  </a:cubicBezTo>
                  <a:cubicBezTo>
                    <a:pt x="622" y="1086"/>
                    <a:pt x="878" y="1044"/>
                    <a:pt x="1066" y="964"/>
                  </a:cubicBezTo>
                  <a:lnTo>
                    <a:pt x="1066" y="964"/>
                  </a:lnTo>
                  <a:cubicBezTo>
                    <a:pt x="993" y="1193"/>
                    <a:pt x="724" y="1249"/>
                    <a:pt x="535" y="1346"/>
                  </a:cubicBezTo>
                  <a:cubicBezTo>
                    <a:pt x="625" y="1358"/>
                    <a:pt x="731" y="1376"/>
                    <a:pt x="835" y="1376"/>
                  </a:cubicBezTo>
                  <a:cubicBezTo>
                    <a:pt x="904" y="1376"/>
                    <a:pt x="971" y="1368"/>
                    <a:pt x="1034" y="1346"/>
                  </a:cubicBezTo>
                  <a:lnTo>
                    <a:pt x="1034" y="1346"/>
                  </a:lnTo>
                  <a:cubicBezTo>
                    <a:pt x="977" y="1462"/>
                    <a:pt x="861" y="1575"/>
                    <a:pt x="764" y="1651"/>
                  </a:cubicBezTo>
                  <a:cubicBezTo>
                    <a:pt x="1054" y="1868"/>
                    <a:pt x="1275" y="2230"/>
                    <a:pt x="1467" y="2559"/>
                  </a:cubicBezTo>
                  <a:cubicBezTo>
                    <a:pt x="1435" y="2418"/>
                    <a:pt x="1423" y="2294"/>
                    <a:pt x="1447" y="2205"/>
                  </a:cubicBezTo>
                  <a:cubicBezTo>
                    <a:pt x="1504" y="2033"/>
                    <a:pt x="1885" y="221"/>
                    <a:pt x="1809" y="8"/>
                  </a:cubicBezTo>
                  <a:lnTo>
                    <a:pt x="1809" y="4"/>
                  </a:lnTo>
                  <a:cubicBezTo>
                    <a:pt x="1778" y="1"/>
                    <a:pt x="1746" y="0"/>
                    <a:pt x="17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393;p59"/>
            <p:cNvSpPr/>
            <p:nvPr/>
          </p:nvSpPr>
          <p:spPr>
            <a:xfrm>
              <a:off x="6614881" y="1948670"/>
              <a:ext cx="173155" cy="252909"/>
            </a:xfrm>
            <a:custGeom>
              <a:avLst/>
              <a:gdLst/>
              <a:ahLst/>
              <a:cxnLst/>
              <a:rect l="l" t="t" r="r" b="b"/>
              <a:pathLst>
                <a:path w="1307" h="1909" extrusionOk="0">
                  <a:moveTo>
                    <a:pt x="1299" y="0"/>
                  </a:moveTo>
                  <a:cubicBezTo>
                    <a:pt x="724" y="285"/>
                    <a:pt x="77" y="1274"/>
                    <a:pt x="1" y="1909"/>
                  </a:cubicBezTo>
                  <a:lnTo>
                    <a:pt x="539" y="1893"/>
                  </a:lnTo>
                  <a:cubicBezTo>
                    <a:pt x="620" y="1202"/>
                    <a:pt x="909" y="603"/>
                    <a:pt x="1307" y="28"/>
                  </a:cubicBezTo>
                  <a:cubicBezTo>
                    <a:pt x="1307" y="20"/>
                    <a:pt x="1303" y="8"/>
                    <a:pt x="1299" y="0"/>
                  </a:cubicBezTo>
                  <a:close/>
                </a:path>
              </a:pathLst>
            </a:custGeom>
            <a:solidFill>
              <a:srgbClr val="F9FDFF">
                <a:alpha val="6652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394;p59"/>
            <p:cNvSpPr/>
            <p:nvPr/>
          </p:nvSpPr>
          <p:spPr>
            <a:xfrm>
              <a:off x="6974171" y="2053065"/>
              <a:ext cx="249862" cy="339155"/>
            </a:xfrm>
            <a:custGeom>
              <a:avLst/>
              <a:gdLst/>
              <a:ahLst/>
              <a:cxnLst/>
              <a:rect l="l" t="t" r="r" b="b"/>
              <a:pathLst>
                <a:path w="1886" h="2560" extrusionOk="0">
                  <a:moveTo>
                    <a:pt x="1713" y="0"/>
                  </a:moveTo>
                  <a:cubicBezTo>
                    <a:pt x="1103" y="0"/>
                    <a:pt x="333" y="421"/>
                    <a:pt x="1" y="868"/>
                  </a:cubicBezTo>
                  <a:cubicBezTo>
                    <a:pt x="250" y="795"/>
                    <a:pt x="576" y="795"/>
                    <a:pt x="821" y="775"/>
                  </a:cubicBezTo>
                  <a:lnTo>
                    <a:pt x="821" y="775"/>
                  </a:lnTo>
                  <a:cubicBezTo>
                    <a:pt x="672" y="924"/>
                    <a:pt x="459" y="984"/>
                    <a:pt x="270" y="1080"/>
                  </a:cubicBezTo>
                  <a:cubicBezTo>
                    <a:pt x="311" y="1084"/>
                    <a:pt x="355" y="1086"/>
                    <a:pt x="399" y="1086"/>
                  </a:cubicBezTo>
                  <a:cubicBezTo>
                    <a:pt x="622" y="1086"/>
                    <a:pt x="878" y="1044"/>
                    <a:pt x="1066" y="964"/>
                  </a:cubicBezTo>
                  <a:lnTo>
                    <a:pt x="1066" y="964"/>
                  </a:lnTo>
                  <a:cubicBezTo>
                    <a:pt x="993" y="1193"/>
                    <a:pt x="724" y="1249"/>
                    <a:pt x="535" y="1346"/>
                  </a:cubicBezTo>
                  <a:cubicBezTo>
                    <a:pt x="625" y="1358"/>
                    <a:pt x="731" y="1376"/>
                    <a:pt x="835" y="1376"/>
                  </a:cubicBezTo>
                  <a:cubicBezTo>
                    <a:pt x="904" y="1376"/>
                    <a:pt x="971" y="1368"/>
                    <a:pt x="1034" y="1346"/>
                  </a:cubicBezTo>
                  <a:lnTo>
                    <a:pt x="1034" y="1346"/>
                  </a:lnTo>
                  <a:cubicBezTo>
                    <a:pt x="977" y="1462"/>
                    <a:pt x="861" y="1575"/>
                    <a:pt x="764" y="1651"/>
                  </a:cubicBezTo>
                  <a:cubicBezTo>
                    <a:pt x="1054" y="1868"/>
                    <a:pt x="1275" y="2230"/>
                    <a:pt x="1467" y="2559"/>
                  </a:cubicBezTo>
                  <a:cubicBezTo>
                    <a:pt x="1435" y="2418"/>
                    <a:pt x="1423" y="2294"/>
                    <a:pt x="1447" y="2205"/>
                  </a:cubicBezTo>
                  <a:cubicBezTo>
                    <a:pt x="1504" y="2033"/>
                    <a:pt x="1885" y="221"/>
                    <a:pt x="1809" y="8"/>
                  </a:cubicBezTo>
                  <a:lnTo>
                    <a:pt x="1809" y="4"/>
                  </a:lnTo>
                  <a:cubicBezTo>
                    <a:pt x="1778" y="1"/>
                    <a:pt x="1746" y="0"/>
                    <a:pt x="1713" y="0"/>
                  </a:cubicBezTo>
                  <a:close/>
                </a:path>
              </a:pathLst>
            </a:custGeom>
            <a:solidFill>
              <a:srgbClr val="F9FDFF">
                <a:alpha val="6652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395;p59"/>
            <p:cNvSpPr/>
            <p:nvPr/>
          </p:nvSpPr>
          <p:spPr>
            <a:xfrm>
              <a:off x="6853768" y="3236783"/>
              <a:ext cx="355716" cy="644660"/>
            </a:xfrm>
            <a:custGeom>
              <a:avLst/>
              <a:gdLst/>
              <a:ahLst/>
              <a:cxnLst/>
              <a:rect l="l" t="t" r="r" b="b"/>
              <a:pathLst>
                <a:path w="2685" h="4866" extrusionOk="0">
                  <a:moveTo>
                    <a:pt x="1560" y="0"/>
                  </a:moveTo>
                  <a:lnTo>
                    <a:pt x="1" y="249"/>
                  </a:lnTo>
                  <a:cubicBezTo>
                    <a:pt x="150" y="864"/>
                    <a:pt x="379" y="1451"/>
                    <a:pt x="612" y="2045"/>
                  </a:cubicBezTo>
                  <a:cubicBezTo>
                    <a:pt x="857" y="2636"/>
                    <a:pt x="973" y="3263"/>
                    <a:pt x="1238" y="3857"/>
                  </a:cubicBezTo>
                  <a:cubicBezTo>
                    <a:pt x="877" y="3877"/>
                    <a:pt x="403" y="4355"/>
                    <a:pt x="760" y="4677"/>
                  </a:cubicBezTo>
                  <a:cubicBezTo>
                    <a:pt x="953" y="4866"/>
                    <a:pt x="1676" y="4866"/>
                    <a:pt x="1941" y="4866"/>
                  </a:cubicBezTo>
                  <a:cubicBezTo>
                    <a:pt x="2379" y="4846"/>
                    <a:pt x="2685" y="4769"/>
                    <a:pt x="2649" y="4275"/>
                  </a:cubicBezTo>
                  <a:cubicBezTo>
                    <a:pt x="2608" y="3741"/>
                    <a:pt x="2404" y="3202"/>
                    <a:pt x="2287" y="2672"/>
                  </a:cubicBezTo>
                  <a:cubicBezTo>
                    <a:pt x="2175" y="2154"/>
                    <a:pt x="2022" y="1639"/>
                    <a:pt x="1865" y="1125"/>
                  </a:cubicBezTo>
                  <a:cubicBezTo>
                    <a:pt x="1773" y="784"/>
                    <a:pt x="1716" y="265"/>
                    <a:pt x="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396;p59"/>
            <p:cNvSpPr/>
            <p:nvPr/>
          </p:nvSpPr>
          <p:spPr>
            <a:xfrm>
              <a:off x="6968762" y="3764852"/>
              <a:ext cx="53920" cy="98567"/>
            </a:xfrm>
            <a:custGeom>
              <a:avLst/>
              <a:gdLst/>
              <a:ahLst/>
              <a:cxnLst/>
              <a:rect l="l" t="t" r="r" b="b"/>
              <a:pathLst>
                <a:path w="407" h="744" extrusionOk="0">
                  <a:moveTo>
                    <a:pt x="349" y="1"/>
                  </a:moveTo>
                  <a:cubicBezTo>
                    <a:pt x="286" y="1"/>
                    <a:pt x="221" y="25"/>
                    <a:pt x="165" y="68"/>
                  </a:cubicBezTo>
                  <a:cubicBezTo>
                    <a:pt x="101" y="120"/>
                    <a:pt x="53" y="197"/>
                    <a:pt x="29" y="277"/>
                  </a:cubicBezTo>
                  <a:cubicBezTo>
                    <a:pt x="5" y="357"/>
                    <a:pt x="1" y="438"/>
                    <a:pt x="5" y="518"/>
                  </a:cubicBezTo>
                  <a:cubicBezTo>
                    <a:pt x="9" y="594"/>
                    <a:pt x="29" y="675"/>
                    <a:pt x="69" y="743"/>
                  </a:cubicBezTo>
                  <a:lnTo>
                    <a:pt x="89" y="743"/>
                  </a:lnTo>
                  <a:cubicBezTo>
                    <a:pt x="105" y="663"/>
                    <a:pt x="113" y="594"/>
                    <a:pt x="129" y="522"/>
                  </a:cubicBezTo>
                  <a:cubicBezTo>
                    <a:pt x="145" y="454"/>
                    <a:pt x="157" y="390"/>
                    <a:pt x="178" y="321"/>
                  </a:cubicBezTo>
                  <a:cubicBezTo>
                    <a:pt x="190" y="257"/>
                    <a:pt x="218" y="197"/>
                    <a:pt x="250" y="148"/>
                  </a:cubicBezTo>
                  <a:cubicBezTo>
                    <a:pt x="286" y="96"/>
                    <a:pt x="338" y="52"/>
                    <a:pt x="407" y="8"/>
                  </a:cubicBezTo>
                  <a:cubicBezTo>
                    <a:pt x="388" y="3"/>
                    <a:pt x="368" y="1"/>
                    <a:pt x="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97;p59"/>
            <p:cNvSpPr/>
            <p:nvPr/>
          </p:nvSpPr>
          <p:spPr>
            <a:xfrm>
              <a:off x="7022019" y="3772271"/>
              <a:ext cx="45441" cy="103866"/>
            </a:xfrm>
            <a:custGeom>
              <a:avLst/>
              <a:gdLst/>
              <a:ahLst/>
              <a:cxnLst/>
              <a:rect l="l" t="t" r="r" b="b"/>
              <a:pathLst>
                <a:path w="343" h="784" extrusionOk="0">
                  <a:moveTo>
                    <a:pt x="342" y="0"/>
                  </a:moveTo>
                  <a:lnTo>
                    <a:pt x="342" y="0"/>
                  </a:lnTo>
                  <a:cubicBezTo>
                    <a:pt x="262" y="12"/>
                    <a:pt x="185" y="52"/>
                    <a:pt x="137" y="117"/>
                  </a:cubicBezTo>
                  <a:cubicBezTo>
                    <a:pt x="73" y="177"/>
                    <a:pt x="41" y="249"/>
                    <a:pt x="21" y="330"/>
                  </a:cubicBezTo>
                  <a:cubicBezTo>
                    <a:pt x="1" y="406"/>
                    <a:pt x="1" y="490"/>
                    <a:pt x="13" y="567"/>
                  </a:cubicBezTo>
                  <a:cubicBezTo>
                    <a:pt x="29" y="643"/>
                    <a:pt x="53" y="719"/>
                    <a:pt x="101" y="784"/>
                  </a:cubicBezTo>
                  <a:lnTo>
                    <a:pt x="121" y="780"/>
                  </a:lnTo>
                  <a:cubicBezTo>
                    <a:pt x="121" y="777"/>
                    <a:pt x="121" y="774"/>
                    <a:pt x="121" y="772"/>
                  </a:cubicBezTo>
                  <a:lnTo>
                    <a:pt x="121" y="772"/>
                  </a:lnTo>
                  <a:lnTo>
                    <a:pt x="121" y="771"/>
                  </a:lnTo>
                  <a:cubicBezTo>
                    <a:pt x="137" y="619"/>
                    <a:pt x="141" y="482"/>
                    <a:pt x="165" y="358"/>
                  </a:cubicBezTo>
                  <a:cubicBezTo>
                    <a:pt x="173" y="297"/>
                    <a:pt x="193" y="237"/>
                    <a:pt x="226" y="177"/>
                  </a:cubicBezTo>
                  <a:cubicBezTo>
                    <a:pt x="250" y="121"/>
                    <a:pt x="290" y="60"/>
                    <a:pt x="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98;p59"/>
            <p:cNvSpPr/>
            <p:nvPr/>
          </p:nvSpPr>
          <p:spPr>
            <a:xfrm>
              <a:off x="7296123" y="3693445"/>
              <a:ext cx="339155" cy="162821"/>
            </a:xfrm>
            <a:custGeom>
              <a:avLst/>
              <a:gdLst/>
              <a:ahLst/>
              <a:cxnLst/>
              <a:rect l="l" t="t" r="r" b="b"/>
              <a:pathLst>
                <a:path w="2560" h="1229" extrusionOk="0">
                  <a:moveTo>
                    <a:pt x="848" y="1"/>
                  </a:moveTo>
                  <a:cubicBezTo>
                    <a:pt x="480" y="1"/>
                    <a:pt x="107" y="100"/>
                    <a:pt x="41" y="479"/>
                  </a:cubicBezTo>
                  <a:cubicBezTo>
                    <a:pt x="21" y="615"/>
                    <a:pt x="1" y="937"/>
                    <a:pt x="81" y="1053"/>
                  </a:cubicBezTo>
                  <a:cubicBezTo>
                    <a:pt x="155" y="1186"/>
                    <a:pt x="250" y="1210"/>
                    <a:pt x="369" y="1210"/>
                  </a:cubicBezTo>
                  <a:cubicBezTo>
                    <a:pt x="437" y="1210"/>
                    <a:pt x="514" y="1202"/>
                    <a:pt x="599" y="1202"/>
                  </a:cubicBezTo>
                  <a:cubicBezTo>
                    <a:pt x="1021" y="1222"/>
                    <a:pt x="1435" y="1222"/>
                    <a:pt x="1857" y="1222"/>
                  </a:cubicBezTo>
                  <a:cubicBezTo>
                    <a:pt x="1928" y="1222"/>
                    <a:pt x="2009" y="1228"/>
                    <a:pt x="2090" y="1228"/>
                  </a:cubicBezTo>
                  <a:cubicBezTo>
                    <a:pt x="2252" y="1228"/>
                    <a:pt x="2413" y="1203"/>
                    <a:pt x="2488" y="1053"/>
                  </a:cubicBezTo>
                  <a:cubicBezTo>
                    <a:pt x="2560" y="900"/>
                    <a:pt x="2488" y="575"/>
                    <a:pt x="2391" y="458"/>
                  </a:cubicBezTo>
                  <a:lnTo>
                    <a:pt x="1314" y="45"/>
                  </a:lnTo>
                  <a:cubicBezTo>
                    <a:pt x="1179" y="21"/>
                    <a:pt x="1014" y="1"/>
                    <a:pt x="8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3399;p59"/>
            <p:cNvSpPr/>
            <p:nvPr/>
          </p:nvSpPr>
          <p:spPr>
            <a:xfrm>
              <a:off x="7320102" y="3724180"/>
              <a:ext cx="56570" cy="125328"/>
            </a:xfrm>
            <a:custGeom>
              <a:avLst/>
              <a:gdLst/>
              <a:ahLst/>
              <a:cxnLst/>
              <a:rect l="l" t="t" r="r" b="b"/>
              <a:pathLst>
                <a:path w="427" h="946" extrusionOk="0">
                  <a:moveTo>
                    <a:pt x="404" y="0"/>
                  </a:moveTo>
                  <a:cubicBezTo>
                    <a:pt x="364" y="0"/>
                    <a:pt x="319" y="9"/>
                    <a:pt x="286" y="30"/>
                  </a:cubicBezTo>
                  <a:cubicBezTo>
                    <a:pt x="242" y="50"/>
                    <a:pt x="205" y="86"/>
                    <a:pt x="169" y="126"/>
                  </a:cubicBezTo>
                  <a:cubicBezTo>
                    <a:pt x="105" y="202"/>
                    <a:pt x="65" y="299"/>
                    <a:pt x="41" y="387"/>
                  </a:cubicBezTo>
                  <a:cubicBezTo>
                    <a:pt x="13" y="484"/>
                    <a:pt x="0" y="580"/>
                    <a:pt x="4" y="672"/>
                  </a:cubicBezTo>
                  <a:cubicBezTo>
                    <a:pt x="4" y="725"/>
                    <a:pt x="9" y="773"/>
                    <a:pt x="25" y="821"/>
                  </a:cubicBezTo>
                  <a:cubicBezTo>
                    <a:pt x="37" y="865"/>
                    <a:pt x="53" y="918"/>
                    <a:pt x="97" y="946"/>
                  </a:cubicBezTo>
                  <a:cubicBezTo>
                    <a:pt x="85" y="897"/>
                    <a:pt x="89" y="857"/>
                    <a:pt x="97" y="809"/>
                  </a:cubicBezTo>
                  <a:cubicBezTo>
                    <a:pt x="101" y="765"/>
                    <a:pt x="105" y="725"/>
                    <a:pt x="117" y="680"/>
                  </a:cubicBezTo>
                  <a:cubicBezTo>
                    <a:pt x="129" y="596"/>
                    <a:pt x="153" y="508"/>
                    <a:pt x="173" y="427"/>
                  </a:cubicBezTo>
                  <a:cubicBezTo>
                    <a:pt x="201" y="347"/>
                    <a:pt x="225" y="267"/>
                    <a:pt x="262" y="194"/>
                  </a:cubicBezTo>
                  <a:cubicBezTo>
                    <a:pt x="298" y="122"/>
                    <a:pt x="346" y="54"/>
                    <a:pt x="426" y="1"/>
                  </a:cubicBezTo>
                  <a:cubicBezTo>
                    <a:pt x="419" y="1"/>
                    <a:pt x="412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3400;p59"/>
            <p:cNvSpPr/>
            <p:nvPr/>
          </p:nvSpPr>
          <p:spPr>
            <a:xfrm>
              <a:off x="7504116" y="1825595"/>
              <a:ext cx="1102519" cy="1848263"/>
            </a:xfrm>
            <a:custGeom>
              <a:avLst/>
              <a:gdLst/>
              <a:ahLst/>
              <a:cxnLst/>
              <a:rect l="l" t="t" r="r" b="b"/>
              <a:pathLst>
                <a:path w="8322" h="13951" extrusionOk="0">
                  <a:moveTo>
                    <a:pt x="1568" y="0"/>
                  </a:moveTo>
                  <a:cubicBezTo>
                    <a:pt x="1537" y="0"/>
                    <a:pt x="1505" y="2"/>
                    <a:pt x="1471" y="5"/>
                  </a:cubicBezTo>
                  <a:cubicBezTo>
                    <a:pt x="860" y="65"/>
                    <a:pt x="515" y="596"/>
                    <a:pt x="366" y="1150"/>
                  </a:cubicBezTo>
                  <a:cubicBezTo>
                    <a:pt x="1" y="2408"/>
                    <a:pt x="748" y="3649"/>
                    <a:pt x="1736" y="4372"/>
                  </a:cubicBezTo>
                  <a:cubicBezTo>
                    <a:pt x="2709" y="5096"/>
                    <a:pt x="3890" y="5369"/>
                    <a:pt x="4959" y="5899"/>
                  </a:cubicBezTo>
                  <a:cubicBezTo>
                    <a:pt x="6011" y="6434"/>
                    <a:pt x="6698" y="7237"/>
                    <a:pt x="7060" y="8362"/>
                  </a:cubicBezTo>
                  <a:cubicBezTo>
                    <a:pt x="7401" y="9395"/>
                    <a:pt x="7096" y="10881"/>
                    <a:pt x="6373" y="11701"/>
                  </a:cubicBezTo>
                  <a:cubicBezTo>
                    <a:pt x="5814" y="12328"/>
                    <a:pt x="5131" y="12689"/>
                    <a:pt x="4348" y="12902"/>
                  </a:cubicBezTo>
                  <a:lnTo>
                    <a:pt x="4352" y="12902"/>
                  </a:lnTo>
                  <a:lnTo>
                    <a:pt x="4352" y="13951"/>
                  </a:lnTo>
                  <a:cubicBezTo>
                    <a:pt x="5208" y="13549"/>
                    <a:pt x="6140" y="13493"/>
                    <a:pt x="6847" y="12749"/>
                  </a:cubicBezTo>
                  <a:cubicBezTo>
                    <a:pt x="7558" y="11986"/>
                    <a:pt x="8048" y="11150"/>
                    <a:pt x="8185" y="10098"/>
                  </a:cubicBezTo>
                  <a:cubicBezTo>
                    <a:pt x="8321" y="9065"/>
                    <a:pt x="8281" y="7808"/>
                    <a:pt x="7803" y="6855"/>
                  </a:cubicBezTo>
                  <a:cubicBezTo>
                    <a:pt x="7558" y="6397"/>
                    <a:pt x="7269" y="5879"/>
                    <a:pt x="6867" y="5538"/>
                  </a:cubicBezTo>
                  <a:cubicBezTo>
                    <a:pt x="6393" y="5116"/>
                    <a:pt x="5915" y="4871"/>
                    <a:pt x="5360" y="4565"/>
                  </a:cubicBezTo>
                  <a:cubicBezTo>
                    <a:pt x="4846" y="4280"/>
                    <a:pt x="4368" y="4011"/>
                    <a:pt x="3814" y="3802"/>
                  </a:cubicBezTo>
                  <a:cubicBezTo>
                    <a:pt x="3360" y="3629"/>
                    <a:pt x="2825" y="3364"/>
                    <a:pt x="2423" y="3079"/>
                  </a:cubicBezTo>
                  <a:cubicBezTo>
                    <a:pt x="2118" y="2866"/>
                    <a:pt x="1604" y="2428"/>
                    <a:pt x="1660" y="2026"/>
                  </a:cubicBezTo>
                  <a:cubicBezTo>
                    <a:pt x="1720" y="1604"/>
                    <a:pt x="2122" y="1319"/>
                    <a:pt x="2178" y="881"/>
                  </a:cubicBezTo>
                  <a:cubicBezTo>
                    <a:pt x="2231" y="398"/>
                    <a:pt x="2046" y="0"/>
                    <a:pt x="1568" y="0"/>
                  </a:cubicBezTo>
                  <a:close/>
                </a:path>
              </a:pathLst>
            </a:custGeom>
            <a:solidFill>
              <a:srgbClr val="EC562E">
                <a:alpha val="29409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401;p59"/>
            <p:cNvSpPr/>
            <p:nvPr/>
          </p:nvSpPr>
          <p:spPr>
            <a:xfrm>
              <a:off x="6852043" y="3236783"/>
              <a:ext cx="355716" cy="644660"/>
            </a:xfrm>
            <a:custGeom>
              <a:avLst/>
              <a:gdLst/>
              <a:ahLst/>
              <a:cxnLst/>
              <a:rect l="l" t="t" r="r" b="b"/>
              <a:pathLst>
                <a:path w="2685" h="4866" extrusionOk="0">
                  <a:moveTo>
                    <a:pt x="1560" y="0"/>
                  </a:moveTo>
                  <a:lnTo>
                    <a:pt x="1" y="249"/>
                  </a:lnTo>
                  <a:cubicBezTo>
                    <a:pt x="150" y="864"/>
                    <a:pt x="379" y="1451"/>
                    <a:pt x="612" y="2045"/>
                  </a:cubicBezTo>
                  <a:cubicBezTo>
                    <a:pt x="857" y="2636"/>
                    <a:pt x="973" y="3263"/>
                    <a:pt x="1238" y="3857"/>
                  </a:cubicBezTo>
                  <a:cubicBezTo>
                    <a:pt x="877" y="3877"/>
                    <a:pt x="403" y="4355"/>
                    <a:pt x="760" y="4677"/>
                  </a:cubicBezTo>
                  <a:cubicBezTo>
                    <a:pt x="953" y="4866"/>
                    <a:pt x="1676" y="4866"/>
                    <a:pt x="1941" y="4866"/>
                  </a:cubicBezTo>
                  <a:cubicBezTo>
                    <a:pt x="2379" y="4846"/>
                    <a:pt x="2685" y="4769"/>
                    <a:pt x="2649" y="4275"/>
                  </a:cubicBezTo>
                  <a:cubicBezTo>
                    <a:pt x="2608" y="3741"/>
                    <a:pt x="2404" y="3202"/>
                    <a:pt x="2287" y="2672"/>
                  </a:cubicBezTo>
                  <a:cubicBezTo>
                    <a:pt x="2175" y="2154"/>
                    <a:pt x="2022" y="1639"/>
                    <a:pt x="1865" y="1125"/>
                  </a:cubicBezTo>
                  <a:cubicBezTo>
                    <a:pt x="1773" y="784"/>
                    <a:pt x="1716" y="265"/>
                    <a:pt x="1560" y="0"/>
                  </a:cubicBezTo>
                  <a:close/>
                </a:path>
              </a:pathLst>
            </a:custGeom>
            <a:solidFill>
              <a:srgbClr val="EC562E">
                <a:alpha val="29409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402;p59"/>
            <p:cNvSpPr/>
            <p:nvPr/>
          </p:nvSpPr>
          <p:spPr>
            <a:xfrm>
              <a:off x="7294398" y="3693445"/>
              <a:ext cx="339155" cy="162821"/>
            </a:xfrm>
            <a:custGeom>
              <a:avLst/>
              <a:gdLst/>
              <a:ahLst/>
              <a:cxnLst/>
              <a:rect l="l" t="t" r="r" b="b"/>
              <a:pathLst>
                <a:path w="2560" h="1229" extrusionOk="0">
                  <a:moveTo>
                    <a:pt x="848" y="1"/>
                  </a:moveTo>
                  <a:cubicBezTo>
                    <a:pt x="480" y="1"/>
                    <a:pt x="107" y="100"/>
                    <a:pt x="41" y="479"/>
                  </a:cubicBezTo>
                  <a:cubicBezTo>
                    <a:pt x="21" y="615"/>
                    <a:pt x="1" y="937"/>
                    <a:pt x="81" y="1053"/>
                  </a:cubicBezTo>
                  <a:cubicBezTo>
                    <a:pt x="155" y="1186"/>
                    <a:pt x="250" y="1210"/>
                    <a:pt x="369" y="1210"/>
                  </a:cubicBezTo>
                  <a:cubicBezTo>
                    <a:pt x="437" y="1210"/>
                    <a:pt x="514" y="1202"/>
                    <a:pt x="599" y="1202"/>
                  </a:cubicBezTo>
                  <a:cubicBezTo>
                    <a:pt x="1021" y="1222"/>
                    <a:pt x="1435" y="1222"/>
                    <a:pt x="1857" y="1222"/>
                  </a:cubicBezTo>
                  <a:cubicBezTo>
                    <a:pt x="1928" y="1222"/>
                    <a:pt x="2009" y="1228"/>
                    <a:pt x="2090" y="1228"/>
                  </a:cubicBezTo>
                  <a:cubicBezTo>
                    <a:pt x="2252" y="1228"/>
                    <a:pt x="2413" y="1203"/>
                    <a:pt x="2488" y="1053"/>
                  </a:cubicBezTo>
                  <a:cubicBezTo>
                    <a:pt x="2560" y="900"/>
                    <a:pt x="2488" y="575"/>
                    <a:pt x="2391" y="458"/>
                  </a:cubicBezTo>
                  <a:lnTo>
                    <a:pt x="1314" y="45"/>
                  </a:lnTo>
                  <a:cubicBezTo>
                    <a:pt x="1179" y="21"/>
                    <a:pt x="1014" y="1"/>
                    <a:pt x="848" y="1"/>
                  </a:cubicBezTo>
                  <a:close/>
                </a:path>
              </a:pathLst>
            </a:custGeom>
            <a:solidFill>
              <a:srgbClr val="EC562E">
                <a:alpha val="29409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403;p59"/>
            <p:cNvSpPr/>
            <p:nvPr/>
          </p:nvSpPr>
          <p:spPr>
            <a:xfrm>
              <a:off x="7382369" y="3740873"/>
              <a:ext cx="49681" cy="112875"/>
            </a:xfrm>
            <a:custGeom>
              <a:avLst/>
              <a:gdLst/>
              <a:ahLst/>
              <a:cxnLst/>
              <a:rect l="l" t="t" r="r" b="b"/>
              <a:pathLst>
                <a:path w="375" h="852" extrusionOk="0">
                  <a:moveTo>
                    <a:pt x="306" y="0"/>
                  </a:moveTo>
                  <a:cubicBezTo>
                    <a:pt x="286" y="0"/>
                    <a:pt x="267" y="4"/>
                    <a:pt x="254" y="12"/>
                  </a:cubicBezTo>
                  <a:cubicBezTo>
                    <a:pt x="201" y="28"/>
                    <a:pt x="161" y="60"/>
                    <a:pt x="133" y="96"/>
                  </a:cubicBezTo>
                  <a:cubicBezTo>
                    <a:pt x="65" y="173"/>
                    <a:pt x="37" y="261"/>
                    <a:pt x="21" y="350"/>
                  </a:cubicBezTo>
                  <a:cubicBezTo>
                    <a:pt x="5" y="434"/>
                    <a:pt x="1" y="518"/>
                    <a:pt x="13" y="603"/>
                  </a:cubicBezTo>
                  <a:cubicBezTo>
                    <a:pt x="17" y="681"/>
                    <a:pt x="36" y="768"/>
                    <a:pt x="71" y="846"/>
                  </a:cubicBezTo>
                  <a:lnTo>
                    <a:pt x="71" y="846"/>
                  </a:lnTo>
                  <a:cubicBezTo>
                    <a:pt x="70" y="848"/>
                    <a:pt x="70" y="850"/>
                    <a:pt x="69" y="852"/>
                  </a:cubicBezTo>
                  <a:lnTo>
                    <a:pt x="85" y="852"/>
                  </a:lnTo>
                  <a:cubicBezTo>
                    <a:pt x="84" y="849"/>
                    <a:pt x="83" y="847"/>
                    <a:pt x="83" y="844"/>
                  </a:cubicBezTo>
                  <a:lnTo>
                    <a:pt x="83" y="844"/>
                  </a:lnTo>
                  <a:cubicBezTo>
                    <a:pt x="122" y="678"/>
                    <a:pt x="138" y="520"/>
                    <a:pt x="161" y="374"/>
                  </a:cubicBezTo>
                  <a:cubicBezTo>
                    <a:pt x="173" y="297"/>
                    <a:pt x="189" y="229"/>
                    <a:pt x="218" y="161"/>
                  </a:cubicBezTo>
                  <a:cubicBezTo>
                    <a:pt x="242" y="100"/>
                    <a:pt x="290" y="48"/>
                    <a:pt x="374" y="16"/>
                  </a:cubicBezTo>
                  <a:cubicBezTo>
                    <a:pt x="353" y="5"/>
                    <a:pt x="328" y="0"/>
                    <a:pt x="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404;p59"/>
            <p:cNvSpPr/>
            <p:nvPr/>
          </p:nvSpPr>
          <p:spPr>
            <a:xfrm>
              <a:off x="6358287" y="2035312"/>
              <a:ext cx="1809314" cy="1806531"/>
            </a:xfrm>
            <a:custGeom>
              <a:avLst/>
              <a:gdLst/>
              <a:ahLst/>
              <a:cxnLst/>
              <a:rect l="l" t="t" r="r" b="b"/>
              <a:pathLst>
                <a:path w="13657" h="13636" extrusionOk="0">
                  <a:moveTo>
                    <a:pt x="6064" y="1"/>
                  </a:moveTo>
                  <a:cubicBezTo>
                    <a:pt x="5575" y="1"/>
                    <a:pt x="4783" y="206"/>
                    <a:pt x="4468" y="367"/>
                  </a:cubicBezTo>
                  <a:cubicBezTo>
                    <a:pt x="4235" y="459"/>
                    <a:pt x="4179" y="576"/>
                    <a:pt x="3950" y="632"/>
                  </a:cubicBezTo>
                  <a:cubicBezTo>
                    <a:pt x="3892" y="645"/>
                    <a:pt x="3809" y="650"/>
                    <a:pt x="3718" y="650"/>
                  </a:cubicBezTo>
                  <a:cubicBezTo>
                    <a:pt x="3535" y="650"/>
                    <a:pt x="3319" y="632"/>
                    <a:pt x="3207" y="632"/>
                  </a:cubicBezTo>
                  <a:cubicBezTo>
                    <a:pt x="2712" y="632"/>
                    <a:pt x="2230" y="748"/>
                    <a:pt x="1768" y="893"/>
                  </a:cubicBezTo>
                  <a:cubicBezTo>
                    <a:pt x="1648" y="933"/>
                    <a:pt x="1535" y="981"/>
                    <a:pt x="1435" y="1054"/>
                  </a:cubicBezTo>
                  <a:cubicBezTo>
                    <a:pt x="1306" y="1150"/>
                    <a:pt x="1218" y="1279"/>
                    <a:pt x="1117" y="1399"/>
                  </a:cubicBezTo>
                  <a:cubicBezTo>
                    <a:pt x="1045" y="1480"/>
                    <a:pt x="965" y="1556"/>
                    <a:pt x="880" y="1620"/>
                  </a:cubicBezTo>
                  <a:cubicBezTo>
                    <a:pt x="499" y="1885"/>
                    <a:pt x="173" y="1962"/>
                    <a:pt x="117" y="2500"/>
                  </a:cubicBezTo>
                  <a:cubicBezTo>
                    <a:pt x="0" y="3412"/>
                    <a:pt x="1073" y="4445"/>
                    <a:pt x="1547" y="5112"/>
                  </a:cubicBezTo>
                  <a:cubicBezTo>
                    <a:pt x="2178" y="6004"/>
                    <a:pt x="2692" y="7076"/>
                    <a:pt x="3054" y="8105"/>
                  </a:cubicBezTo>
                  <a:cubicBezTo>
                    <a:pt x="3415" y="9093"/>
                    <a:pt x="3765" y="10238"/>
                    <a:pt x="4637" y="10885"/>
                  </a:cubicBezTo>
                  <a:cubicBezTo>
                    <a:pt x="5477" y="11516"/>
                    <a:pt x="6525" y="12050"/>
                    <a:pt x="7481" y="12468"/>
                  </a:cubicBezTo>
                  <a:cubicBezTo>
                    <a:pt x="8012" y="12713"/>
                    <a:pt x="8699" y="13043"/>
                    <a:pt x="9253" y="13135"/>
                  </a:cubicBezTo>
                  <a:lnTo>
                    <a:pt x="9751" y="13613"/>
                  </a:lnTo>
                  <a:cubicBezTo>
                    <a:pt x="9792" y="13629"/>
                    <a:pt x="9835" y="13636"/>
                    <a:pt x="9881" y="13636"/>
                  </a:cubicBezTo>
                  <a:cubicBezTo>
                    <a:pt x="10114" y="13636"/>
                    <a:pt x="10408" y="13465"/>
                    <a:pt x="10643" y="13465"/>
                  </a:cubicBezTo>
                  <a:cubicBezTo>
                    <a:pt x="11008" y="13481"/>
                    <a:pt x="11401" y="13615"/>
                    <a:pt x="11766" y="13615"/>
                  </a:cubicBezTo>
                  <a:cubicBezTo>
                    <a:pt x="11839" y="13615"/>
                    <a:pt x="11911" y="13610"/>
                    <a:pt x="11981" y="13597"/>
                  </a:cubicBezTo>
                  <a:cubicBezTo>
                    <a:pt x="12363" y="13525"/>
                    <a:pt x="12893" y="13557"/>
                    <a:pt x="13255" y="13352"/>
                  </a:cubicBezTo>
                  <a:cubicBezTo>
                    <a:pt x="13657" y="13111"/>
                    <a:pt x="13468" y="12561"/>
                    <a:pt x="13371" y="12179"/>
                  </a:cubicBezTo>
                  <a:cubicBezTo>
                    <a:pt x="13223" y="11661"/>
                    <a:pt x="13066" y="11166"/>
                    <a:pt x="12950" y="10632"/>
                  </a:cubicBezTo>
                  <a:cubicBezTo>
                    <a:pt x="12733" y="9628"/>
                    <a:pt x="12532" y="8571"/>
                    <a:pt x="12001" y="7679"/>
                  </a:cubicBezTo>
                  <a:cubicBezTo>
                    <a:pt x="11423" y="6707"/>
                    <a:pt x="10439" y="5742"/>
                    <a:pt x="9494" y="5132"/>
                  </a:cubicBezTo>
                  <a:cubicBezTo>
                    <a:pt x="9052" y="4847"/>
                    <a:pt x="8538" y="4698"/>
                    <a:pt x="8048" y="4529"/>
                  </a:cubicBezTo>
                  <a:cubicBezTo>
                    <a:pt x="7610" y="4376"/>
                    <a:pt x="7092" y="4316"/>
                    <a:pt x="6770" y="3935"/>
                  </a:cubicBezTo>
                  <a:cubicBezTo>
                    <a:pt x="6585" y="3705"/>
                    <a:pt x="6236" y="3127"/>
                    <a:pt x="6123" y="2689"/>
                  </a:cubicBezTo>
                  <a:cubicBezTo>
                    <a:pt x="5923" y="2360"/>
                    <a:pt x="5702" y="1998"/>
                    <a:pt x="5420" y="1781"/>
                  </a:cubicBezTo>
                  <a:cubicBezTo>
                    <a:pt x="5517" y="1705"/>
                    <a:pt x="5633" y="1592"/>
                    <a:pt x="5686" y="1476"/>
                  </a:cubicBezTo>
                  <a:lnTo>
                    <a:pt x="5686" y="1476"/>
                  </a:lnTo>
                  <a:cubicBezTo>
                    <a:pt x="5627" y="1498"/>
                    <a:pt x="5561" y="1506"/>
                    <a:pt x="5493" y="1506"/>
                  </a:cubicBezTo>
                  <a:cubicBezTo>
                    <a:pt x="5390" y="1506"/>
                    <a:pt x="5283" y="1488"/>
                    <a:pt x="5191" y="1476"/>
                  </a:cubicBezTo>
                  <a:cubicBezTo>
                    <a:pt x="5380" y="1379"/>
                    <a:pt x="5645" y="1323"/>
                    <a:pt x="5722" y="1094"/>
                  </a:cubicBezTo>
                  <a:lnTo>
                    <a:pt x="5722" y="1094"/>
                  </a:lnTo>
                  <a:cubicBezTo>
                    <a:pt x="5531" y="1174"/>
                    <a:pt x="5276" y="1216"/>
                    <a:pt x="5053" y="1216"/>
                  </a:cubicBezTo>
                  <a:cubicBezTo>
                    <a:pt x="5008" y="1216"/>
                    <a:pt x="4964" y="1214"/>
                    <a:pt x="4922" y="1210"/>
                  </a:cubicBezTo>
                  <a:cubicBezTo>
                    <a:pt x="5115" y="1114"/>
                    <a:pt x="5324" y="1058"/>
                    <a:pt x="5477" y="901"/>
                  </a:cubicBezTo>
                  <a:lnTo>
                    <a:pt x="5477" y="901"/>
                  </a:lnTo>
                  <a:cubicBezTo>
                    <a:pt x="5232" y="921"/>
                    <a:pt x="4902" y="921"/>
                    <a:pt x="4657" y="998"/>
                  </a:cubicBezTo>
                  <a:cubicBezTo>
                    <a:pt x="4993" y="551"/>
                    <a:pt x="5763" y="130"/>
                    <a:pt x="6370" y="130"/>
                  </a:cubicBezTo>
                  <a:cubicBezTo>
                    <a:pt x="6402" y="130"/>
                    <a:pt x="6434" y="131"/>
                    <a:pt x="6465" y="134"/>
                  </a:cubicBezTo>
                  <a:cubicBezTo>
                    <a:pt x="6428" y="39"/>
                    <a:pt x="6274" y="1"/>
                    <a:pt x="6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405;p59"/>
            <p:cNvSpPr/>
            <p:nvPr/>
          </p:nvSpPr>
          <p:spPr>
            <a:xfrm>
              <a:off x="6685119" y="2501645"/>
              <a:ext cx="55510" cy="82139"/>
            </a:xfrm>
            <a:custGeom>
              <a:avLst/>
              <a:gdLst/>
              <a:ahLst/>
              <a:cxnLst/>
              <a:rect l="l" t="t" r="r" b="b"/>
              <a:pathLst>
                <a:path w="419" h="620" extrusionOk="0">
                  <a:moveTo>
                    <a:pt x="16" y="1"/>
                  </a:moveTo>
                  <a:lnTo>
                    <a:pt x="16" y="1"/>
                  </a:lnTo>
                  <a:cubicBezTo>
                    <a:pt x="0" y="69"/>
                    <a:pt x="16" y="141"/>
                    <a:pt x="40" y="194"/>
                  </a:cubicBezTo>
                  <a:cubicBezTo>
                    <a:pt x="61" y="254"/>
                    <a:pt x="97" y="314"/>
                    <a:pt x="133" y="366"/>
                  </a:cubicBezTo>
                  <a:cubicBezTo>
                    <a:pt x="169" y="415"/>
                    <a:pt x="213" y="459"/>
                    <a:pt x="257" y="507"/>
                  </a:cubicBezTo>
                  <a:cubicBezTo>
                    <a:pt x="310" y="551"/>
                    <a:pt x="358" y="587"/>
                    <a:pt x="418" y="619"/>
                  </a:cubicBezTo>
                  <a:cubicBezTo>
                    <a:pt x="406" y="551"/>
                    <a:pt x="382" y="491"/>
                    <a:pt x="354" y="435"/>
                  </a:cubicBezTo>
                  <a:cubicBezTo>
                    <a:pt x="322" y="382"/>
                    <a:pt x="286" y="330"/>
                    <a:pt x="253" y="282"/>
                  </a:cubicBezTo>
                  <a:cubicBezTo>
                    <a:pt x="217" y="234"/>
                    <a:pt x="181" y="185"/>
                    <a:pt x="141" y="141"/>
                  </a:cubicBezTo>
                  <a:cubicBezTo>
                    <a:pt x="101" y="93"/>
                    <a:pt x="61" y="49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406;p59"/>
            <p:cNvSpPr/>
            <p:nvPr/>
          </p:nvSpPr>
          <p:spPr>
            <a:xfrm>
              <a:off x="6717047" y="2481508"/>
              <a:ext cx="86909" cy="60809"/>
            </a:xfrm>
            <a:custGeom>
              <a:avLst/>
              <a:gdLst/>
              <a:ahLst/>
              <a:cxnLst/>
              <a:rect l="l" t="t" r="r" b="b"/>
              <a:pathLst>
                <a:path w="656" h="459" extrusionOk="0">
                  <a:moveTo>
                    <a:pt x="0" y="0"/>
                  </a:moveTo>
                  <a:cubicBezTo>
                    <a:pt x="4" y="76"/>
                    <a:pt x="41" y="145"/>
                    <a:pt x="97" y="197"/>
                  </a:cubicBezTo>
                  <a:cubicBezTo>
                    <a:pt x="141" y="257"/>
                    <a:pt x="201" y="297"/>
                    <a:pt x="262" y="333"/>
                  </a:cubicBezTo>
                  <a:cubicBezTo>
                    <a:pt x="330" y="366"/>
                    <a:pt x="390" y="390"/>
                    <a:pt x="454" y="410"/>
                  </a:cubicBezTo>
                  <a:cubicBezTo>
                    <a:pt x="515" y="434"/>
                    <a:pt x="579" y="446"/>
                    <a:pt x="655" y="458"/>
                  </a:cubicBezTo>
                  <a:cubicBezTo>
                    <a:pt x="615" y="394"/>
                    <a:pt x="559" y="346"/>
                    <a:pt x="503" y="305"/>
                  </a:cubicBezTo>
                  <a:cubicBezTo>
                    <a:pt x="450" y="265"/>
                    <a:pt x="390" y="233"/>
                    <a:pt x="334" y="201"/>
                  </a:cubicBezTo>
                  <a:lnTo>
                    <a:pt x="169" y="112"/>
                  </a:lnTo>
                  <a:cubicBezTo>
                    <a:pt x="113" y="80"/>
                    <a:pt x="61" y="4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7;p59"/>
            <p:cNvSpPr/>
            <p:nvPr/>
          </p:nvSpPr>
          <p:spPr>
            <a:xfrm>
              <a:off x="6750565" y="2441102"/>
              <a:ext cx="89028" cy="20402"/>
            </a:xfrm>
            <a:custGeom>
              <a:avLst/>
              <a:gdLst/>
              <a:ahLst/>
              <a:cxnLst/>
              <a:rect l="l" t="t" r="r" b="b"/>
              <a:pathLst>
                <a:path w="672" h="154" extrusionOk="0">
                  <a:moveTo>
                    <a:pt x="258" y="1"/>
                  </a:moveTo>
                  <a:cubicBezTo>
                    <a:pt x="230" y="1"/>
                    <a:pt x="203" y="2"/>
                    <a:pt x="177" y="4"/>
                  </a:cubicBezTo>
                  <a:cubicBezTo>
                    <a:pt x="117" y="8"/>
                    <a:pt x="61" y="20"/>
                    <a:pt x="0" y="40"/>
                  </a:cubicBezTo>
                  <a:cubicBezTo>
                    <a:pt x="49" y="80"/>
                    <a:pt x="101" y="104"/>
                    <a:pt x="165" y="112"/>
                  </a:cubicBezTo>
                  <a:cubicBezTo>
                    <a:pt x="221" y="136"/>
                    <a:pt x="278" y="144"/>
                    <a:pt x="330" y="148"/>
                  </a:cubicBezTo>
                  <a:cubicBezTo>
                    <a:pt x="355" y="152"/>
                    <a:pt x="381" y="154"/>
                    <a:pt x="407" y="154"/>
                  </a:cubicBezTo>
                  <a:cubicBezTo>
                    <a:pt x="440" y="154"/>
                    <a:pt x="472" y="151"/>
                    <a:pt x="503" y="144"/>
                  </a:cubicBezTo>
                  <a:cubicBezTo>
                    <a:pt x="563" y="136"/>
                    <a:pt x="619" y="120"/>
                    <a:pt x="671" y="88"/>
                  </a:cubicBezTo>
                  <a:cubicBezTo>
                    <a:pt x="619" y="60"/>
                    <a:pt x="563" y="44"/>
                    <a:pt x="507" y="28"/>
                  </a:cubicBezTo>
                  <a:cubicBezTo>
                    <a:pt x="450" y="20"/>
                    <a:pt x="398" y="8"/>
                    <a:pt x="342" y="4"/>
                  </a:cubicBezTo>
                  <a:cubicBezTo>
                    <a:pt x="314" y="2"/>
                    <a:pt x="286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08;p59"/>
            <p:cNvSpPr/>
            <p:nvPr/>
          </p:nvSpPr>
          <p:spPr>
            <a:xfrm>
              <a:off x="6479640" y="2236551"/>
              <a:ext cx="96447" cy="24642"/>
            </a:xfrm>
            <a:custGeom>
              <a:avLst/>
              <a:gdLst/>
              <a:ahLst/>
              <a:cxnLst/>
              <a:rect l="l" t="t" r="r" b="b"/>
              <a:pathLst>
                <a:path w="728" h="186" extrusionOk="0">
                  <a:moveTo>
                    <a:pt x="0" y="1"/>
                  </a:moveTo>
                  <a:lnTo>
                    <a:pt x="0" y="1"/>
                  </a:lnTo>
                  <a:cubicBezTo>
                    <a:pt x="37" y="61"/>
                    <a:pt x="97" y="105"/>
                    <a:pt x="157" y="141"/>
                  </a:cubicBezTo>
                  <a:cubicBezTo>
                    <a:pt x="221" y="174"/>
                    <a:pt x="290" y="182"/>
                    <a:pt x="358" y="186"/>
                  </a:cubicBezTo>
                  <a:cubicBezTo>
                    <a:pt x="426" y="186"/>
                    <a:pt x="491" y="178"/>
                    <a:pt x="559" y="158"/>
                  </a:cubicBezTo>
                  <a:cubicBezTo>
                    <a:pt x="623" y="133"/>
                    <a:pt x="683" y="97"/>
                    <a:pt x="728" y="41"/>
                  </a:cubicBezTo>
                  <a:lnTo>
                    <a:pt x="362" y="33"/>
                  </a:lnTo>
                  <a:cubicBezTo>
                    <a:pt x="302" y="25"/>
                    <a:pt x="246" y="25"/>
                    <a:pt x="185" y="21"/>
                  </a:cubicBezTo>
                  <a:cubicBezTo>
                    <a:pt x="125" y="17"/>
                    <a:pt x="73" y="1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09;p59"/>
            <p:cNvSpPr/>
            <p:nvPr/>
          </p:nvSpPr>
          <p:spPr>
            <a:xfrm>
              <a:off x="6646832" y="2302129"/>
              <a:ext cx="143744" cy="67169"/>
            </a:xfrm>
            <a:custGeom>
              <a:avLst/>
              <a:gdLst/>
              <a:ahLst/>
              <a:cxnLst/>
              <a:rect l="l" t="t" r="r" b="b"/>
              <a:pathLst>
                <a:path w="1085" h="507" extrusionOk="0">
                  <a:moveTo>
                    <a:pt x="0" y="0"/>
                  </a:moveTo>
                  <a:cubicBezTo>
                    <a:pt x="28" y="104"/>
                    <a:pt x="104" y="193"/>
                    <a:pt x="181" y="257"/>
                  </a:cubicBezTo>
                  <a:cubicBezTo>
                    <a:pt x="261" y="333"/>
                    <a:pt x="358" y="394"/>
                    <a:pt x="458" y="434"/>
                  </a:cubicBezTo>
                  <a:cubicBezTo>
                    <a:pt x="558" y="482"/>
                    <a:pt x="667" y="506"/>
                    <a:pt x="779" y="506"/>
                  </a:cubicBezTo>
                  <a:cubicBezTo>
                    <a:pt x="888" y="506"/>
                    <a:pt x="1004" y="474"/>
                    <a:pt x="1085" y="402"/>
                  </a:cubicBezTo>
                  <a:lnTo>
                    <a:pt x="1085" y="402"/>
                  </a:lnTo>
                  <a:cubicBezTo>
                    <a:pt x="1046" y="408"/>
                    <a:pt x="1009" y="410"/>
                    <a:pt x="973" y="410"/>
                  </a:cubicBezTo>
                  <a:cubicBezTo>
                    <a:pt x="910" y="410"/>
                    <a:pt x="849" y="402"/>
                    <a:pt x="787" y="390"/>
                  </a:cubicBezTo>
                  <a:cubicBezTo>
                    <a:pt x="691" y="370"/>
                    <a:pt x="603" y="333"/>
                    <a:pt x="510" y="301"/>
                  </a:cubicBezTo>
                  <a:cubicBezTo>
                    <a:pt x="426" y="265"/>
                    <a:pt x="333" y="221"/>
                    <a:pt x="249" y="169"/>
                  </a:cubicBezTo>
                  <a:cubicBezTo>
                    <a:pt x="165" y="121"/>
                    <a:pt x="84" y="6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10;p59"/>
            <p:cNvSpPr/>
            <p:nvPr/>
          </p:nvSpPr>
          <p:spPr>
            <a:xfrm>
              <a:off x="6481230" y="2287159"/>
              <a:ext cx="74588" cy="61472"/>
            </a:xfrm>
            <a:custGeom>
              <a:avLst/>
              <a:gdLst/>
              <a:ahLst/>
              <a:cxnLst/>
              <a:rect l="l" t="t" r="r" b="b"/>
              <a:pathLst>
                <a:path w="563" h="464" extrusionOk="0">
                  <a:moveTo>
                    <a:pt x="49" y="1"/>
                  </a:moveTo>
                  <a:cubicBezTo>
                    <a:pt x="1" y="200"/>
                    <a:pt x="20" y="463"/>
                    <a:pt x="205" y="463"/>
                  </a:cubicBezTo>
                  <a:cubicBezTo>
                    <a:pt x="236" y="463"/>
                    <a:pt x="272" y="455"/>
                    <a:pt x="314" y="438"/>
                  </a:cubicBezTo>
                  <a:cubicBezTo>
                    <a:pt x="450" y="382"/>
                    <a:pt x="563" y="205"/>
                    <a:pt x="430" y="133"/>
                  </a:cubicBezTo>
                  <a:lnTo>
                    <a:pt x="314" y="57"/>
                  </a:lnTo>
                  <a:cubicBezTo>
                    <a:pt x="242" y="17"/>
                    <a:pt x="145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11;p59"/>
            <p:cNvSpPr/>
            <p:nvPr/>
          </p:nvSpPr>
          <p:spPr>
            <a:xfrm>
              <a:off x="6401874" y="2340946"/>
              <a:ext cx="173685" cy="108901"/>
            </a:xfrm>
            <a:custGeom>
              <a:avLst/>
              <a:gdLst/>
              <a:ahLst/>
              <a:cxnLst/>
              <a:rect l="l" t="t" r="r" b="b"/>
              <a:pathLst>
                <a:path w="1311" h="822" extrusionOk="0">
                  <a:moveTo>
                    <a:pt x="700" y="0"/>
                  </a:moveTo>
                  <a:cubicBezTo>
                    <a:pt x="688" y="16"/>
                    <a:pt x="676" y="36"/>
                    <a:pt x="672" y="53"/>
                  </a:cubicBezTo>
                  <a:cubicBezTo>
                    <a:pt x="648" y="97"/>
                    <a:pt x="620" y="137"/>
                    <a:pt x="583" y="173"/>
                  </a:cubicBezTo>
                  <a:cubicBezTo>
                    <a:pt x="535" y="217"/>
                    <a:pt x="475" y="253"/>
                    <a:pt x="411" y="261"/>
                  </a:cubicBezTo>
                  <a:cubicBezTo>
                    <a:pt x="388" y="266"/>
                    <a:pt x="365" y="268"/>
                    <a:pt x="341" y="268"/>
                  </a:cubicBezTo>
                  <a:cubicBezTo>
                    <a:pt x="295" y="268"/>
                    <a:pt x="246" y="260"/>
                    <a:pt x="202" y="241"/>
                  </a:cubicBezTo>
                  <a:cubicBezTo>
                    <a:pt x="129" y="217"/>
                    <a:pt x="65" y="177"/>
                    <a:pt x="1" y="133"/>
                  </a:cubicBezTo>
                  <a:lnTo>
                    <a:pt x="1" y="133"/>
                  </a:lnTo>
                  <a:cubicBezTo>
                    <a:pt x="45" y="197"/>
                    <a:pt x="101" y="257"/>
                    <a:pt x="170" y="302"/>
                  </a:cubicBezTo>
                  <a:cubicBezTo>
                    <a:pt x="237" y="347"/>
                    <a:pt x="316" y="374"/>
                    <a:pt x="401" y="374"/>
                  </a:cubicBezTo>
                  <a:cubicBezTo>
                    <a:pt x="407" y="374"/>
                    <a:pt x="413" y="374"/>
                    <a:pt x="419" y="374"/>
                  </a:cubicBezTo>
                  <a:cubicBezTo>
                    <a:pt x="483" y="374"/>
                    <a:pt x="547" y="354"/>
                    <a:pt x="604" y="322"/>
                  </a:cubicBezTo>
                  <a:cubicBezTo>
                    <a:pt x="604" y="438"/>
                    <a:pt x="644" y="559"/>
                    <a:pt x="720" y="643"/>
                  </a:cubicBezTo>
                  <a:cubicBezTo>
                    <a:pt x="792" y="732"/>
                    <a:pt x="901" y="784"/>
                    <a:pt x="1001" y="804"/>
                  </a:cubicBezTo>
                  <a:cubicBezTo>
                    <a:pt x="1048" y="816"/>
                    <a:pt x="1094" y="822"/>
                    <a:pt x="1140" y="822"/>
                  </a:cubicBezTo>
                  <a:cubicBezTo>
                    <a:pt x="1198" y="822"/>
                    <a:pt x="1255" y="813"/>
                    <a:pt x="1311" y="800"/>
                  </a:cubicBezTo>
                  <a:cubicBezTo>
                    <a:pt x="1210" y="784"/>
                    <a:pt x="1114" y="760"/>
                    <a:pt x="1029" y="724"/>
                  </a:cubicBezTo>
                  <a:cubicBezTo>
                    <a:pt x="945" y="683"/>
                    <a:pt x="869" y="627"/>
                    <a:pt x="820" y="559"/>
                  </a:cubicBezTo>
                  <a:cubicBezTo>
                    <a:pt x="768" y="490"/>
                    <a:pt x="748" y="402"/>
                    <a:pt x="752" y="322"/>
                  </a:cubicBezTo>
                  <a:cubicBezTo>
                    <a:pt x="756" y="237"/>
                    <a:pt x="784" y="153"/>
                    <a:pt x="829" y="73"/>
                  </a:cubicBezTo>
                  <a:cubicBezTo>
                    <a:pt x="829" y="73"/>
                    <a:pt x="829" y="69"/>
                    <a:pt x="833" y="69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12;p59"/>
            <p:cNvSpPr/>
            <p:nvPr/>
          </p:nvSpPr>
          <p:spPr>
            <a:xfrm>
              <a:off x="6423733" y="2408511"/>
              <a:ext cx="71408" cy="70348"/>
            </a:xfrm>
            <a:custGeom>
              <a:avLst/>
              <a:gdLst/>
              <a:ahLst/>
              <a:cxnLst/>
              <a:rect l="l" t="t" r="r" b="b"/>
              <a:pathLst>
                <a:path w="539" h="531" extrusionOk="0">
                  <a:moveTo>
                    <a:pt x="45" y="1"/>
                  </a:moveTo>
                  <a:cubicBezTo>
                    <a:pt x="13" y="69"/>
                    <a:pt x="1" y="145"/>
                    <a:pt x="13" y="226"/>
                  </a:cubicBezTo>
                  <a:cubicBezTo>
                    <a:pt x="21" y="302"/>
                    <a:pt x="53" y="382"/>
                    <a:pt x="113" y="447"/>
                  </a:cubicBezTo>
                  <a:cubicBezTo>
                    <a:pt x="141" y="475"/>
                    <a:pt x="181" y="507"/>
                    <a:pt x="226" y="523"/>
                  </a:cubicBezTo>
                  <a:cubicBezTo>
                    <a:pt x="238" y="527"/>
                    <a:pt x="254" y="527"/>
                    <a:pt x="262" y="531"/>
                  </a:cubicBezTo>
                  <a:lnTo>
                    <a:pt x="298" y="531"/>
                  </a:lnTo>
                  <a:cubicBezTo>
                    <a:pt x="322" y="531"/>
                    <a:pt x="342" y="527"/>
                    <a:pt x="362" y="523"/>
                  </a:cubicBezTo>
                  <a:cubicBezTo>
                    <a:pt x="447" y="495"/>
                    <a:pt x="503" y="430"/>
                    <a:pt x="539" y="366"/>
                  </a:cubicBezTo>
                  <a:lnTo>
                    <a:pt x="539" y="366"/>
                  </a:lnTo>
                  <a:cubicBezTo>
                    <a:pt x="463" y="386"/>
                    <a:pt x="398" y="406"/>
                    <a:pt x="346" y="406"/>
                  </a:cubicBezTo>
                  <a:cubicBezTo>
                    <a:pt x="294" y="394"/>
                    <a:pt x="258" y="374"/>
                    <a:pt x="222" y="334"/>
                  </a:cubicBezTo>
                  <a:cubicBezTo>
                    <a:pt x="185" y="302"/>
                    <a:pt x="153" y="246"/>
                    <a:pt x="125" y="189"/>
                  </a:cubicBezTo>
                  <a:cubicBezTo>
                    <a:pt x="97" y="129"/>
                    <a:pt x="73" y="69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13;p59"/>
            <p:cNvSpPr/>
            <p:nvPr/>
          </p:nvSpPr>
          <p:spPr>
            <a:xfrm>
              <a:off x="6953924" y="3167495"/>
              <a:ext cx="366844" cy="734086"/>
            </a:xfrm>
            <a:custGeom>
              <a:avLst/>
              <a:gdLst/>
              <a:ahLst/>
              <a:cxnLst/>
              <a:rect l="l" t="t" r="r" b="b"/>
              <a:pathLst>
                <a:path w="2769" h="5541" extrusionOk="0">
                  <a:moveTo>
                    <a:pt x="2162" y="1"/>
                  </a:moveTo>
                  <a:lnTo>
                    <a:pt x="0" y="57"/>
                  </a:lnTo>
                  <a:cubicBezTo>
                    <a:pt x="422" y="1584"/>
                    <a:pt x="1073" y="3050"/>
                    <a:pt x="1507" y="4577"/>
                  </a:cubicBezTo>
                  <a:cubicBezTo>
                    <a:pt x="1478" y="4571"/>
                    <a:pt x="1448" y="4568"/>
                    <a:pt x="1420" y="4568"/>
                  </a:cubicBezTo>
                  <a:cubicBezTo>
                    <a:pt x="1059" y="4568"/>
                    <a:pt x="785" y="5019"/>
                    <a:pt x="1053" y="5373"/>
                  </a:cubicBezTo>
                  <a:cubicBezTo>
                    <a:pt x="1142" y="5504"/>
                    <a:pt x="1374" y="5541"/>
                    <a:pt x="1616" y="5541"/>
                  </a:cubicBezTo>
                  <a:cubicBezTo>
                    <a:pt x="1843" y="5541"/>
                    <a:pt x="2078" y="5509"/>
                    <a:pt x="2218" y="5489"/>
                  </a:cubicBezTo>
                  <a:cubicBezTo>
                    <a:pt x="2748" y="5433"/>
                    <a:pt x="2768" y="5264"/>
                    <a:pt x="2652" y="4746"/>
                  </a:cubicBezTo>
                  <a:cubicBezTo>
                    <a:pt x="2543" y="4288"/>
                    <a:pt x="2543" y="3778"/>
                    <a:pt x="2503" y="3279"/>
                  </a:cubicBezTo>
                  <a:cubicBezTo>
                    <a:pt x="2447" y="2195"/>
                    <a:pt x="2351" y="1029"/>
                    <a:pt x="2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14;p59"/>
            <p:cNvSpPr/>
            <p:nvPr/>
          </p:nvSpPr>
          <p:spPr>
            <a:xfrm>
              <a:off x="6953394" y="3160076"/>
              <a:ext cx="370024" cy="744817"/>
            </a:xfrm>
            <a:custGeom>
              <a:avLst/>
              <a:gdLst/>
              <a:ahLst/>
              <a:cxnLst/>
              <a:rect l="l" t="t" r="r" b="b"/>
              <a:pathLst>
                <a:path w="2793" h="5622" extrusionOk="0">
                  <a:moveTo>
                    <a:pt x="2170" y="1"/>
                  </a:moveTo>
                  <a:cubicBezTo>
                    <a:pt x="2214" y="342"/>
                    <a:pt x="2250" y="684"/>
                    <a:pt x="2274" y="1025"/>
                  </a:cubicBezTo>
                  <a:cubicBezTo>
                    <a:pt x="2290" y="1198"/>
                    <a:pt x="2302" y="1367"/>
                    <a:pt x="2310" y="1539"/>
                  </a:cubicBezTo>
                  <a:cubicBezTo>
                    <a:pt x="2314" y="1708"/>
                    <a:pt x="2339" y="1881"/>
                    <a:pt x="2355" y="2050"/>
                  </a:cubicBezTo>
                  <a:cubicBezTo>
                    <a:pt x="2415" y="2733"/>
                    <a:pt x="2439" y="3416"/>
                    <a:pt x="2491" y="4111"/>
                  </a:cubicBezTo>
                  <a:cubicBezTo>
                    <a:pt x="2507" y="4280"/>
                    <a:pt x="2527" y="4456"/>
                    <a:pt x="2564" y="4625"/>
                  </a:cubicBezTo>
                  <a:cubicBezTo>
                    <a:pt x="2572" y="4673"/>
                    <a:pt x="2584" y="4713"/>
                    <a:pt x="2592" y="4758"/>
                  </a:cubicBezTo>
                  <a:cubicBezTo>
                    <a:pt x="2600" y="4798"/>
                    <a:pt x="2612" y="4838"/>
                    <a:pt x="2616" y="4882"/>
                  </a:cubicBezTo>
                  <a:cubicBezTo>
                    <a:pt x="2632" y="4963"/>
                    <a:pt x="2648" y="5047"/>
                    <a:pt x="2648" y="5123"/>
                  </a:cubicBezTo>
                  <a:cubicBezTo>
                    <a:pt x="2648" y="5163"/>
                    <a:pt x="2640" y="5200"/>
                    <a:pt x="2636" y="5228"/>
                  </a:cubicBezTo>
                  <a:cubicBezTo>
                    <a:pt x="2628" y="5260"/>
                    <a:pt x="2616" y="5284"/>
                    <a:pt x="2592" y="5304"/>
                  </a:cubicBezTo>
                  <a:cubicBezTo>
                    <a:pt x="2552" y="5348"/>
                    <a:pt x="2475" y="5376"/>
                    <a:pt x="2395" y="5388"/>
                  </a:cubicBezTo>
                  <a:cubicBezTo>
                    <a:pt x="2314" y="5405"/>
                    <a:pt x="2234" y="5417"/>
                    <a:pt x="2150" y="5425"/>
                  </a:cubicBezTo>
                  <a:cubicBezTo>
                    <a:pt x="2089" y="5437"/>
                    <a:pt x="2029" y="5441"/>
                    <a:pt x="1969" y="5445"/>
                  </a:cubicBezTo>
                  <a:lnTo>
                    <a:pt x="1969" y="5437"/>
                  </a:lnTo>
                  <a:cubicBezTo>
                    <a:pt x="1969" y="5405"/>
                    <a:pt x="1965" y="5380"/>
                    <a:pt x="1969" y="5360"/>
                  </a:cubicBezTo>
                  <a:lnTo>
                    <a:pt x="1969" y="5356"/>
                  </a:lnTo>
                  <a:cubicBezTo>
                    <a:pt x="1965" y="5300"/>
                    <a:pt x="1965" y="5244"/>
                    <a:pt x="1965" y="5188"/>
                  </a:cubicBezTo>
                  <a:cubicBezTo>
                    <a:pt x="1965" y="5135"/>
                    <a:pt x="1961" y="5083"/>
                    <a:pt x="1965" y="5027"/>
                  </a:cubicBezTo>
                  <a:cubicBezTo>
                    <a:pt x="1965" y="4975"/>
                    <a:pt x="1969" y="4922"/>
                    <a:pt x="1973" y="4866"/>
                  </a:cubicBezTo>
                  <a:cubicBezTo>
                    <a:pt x="1977" y="4814"/>
                    <a:pt x="1989" y="4762"/>
                    <a:pt x="2009" y="4701"/>
                  </a:cubicBezTo>
                  <a:lnTo>
                    <a:pt x="2009" y="4701"/>
                  </a:lnTo>
                  <a:cubicBezTo>
                    <a:pt x="1949" y="4726"/>
                    <a:pt x="1905" y="4782"/>
                    <a:pt x="1873" y="4838"/>
                  </a:cubicBezTo>
                  <a:cubicBezTo>
                    <a:pt x="1844" y="4894"/>
                    <a:pt x="1824" y="4955"/>
                    <a:pt x="1812" y="5019"/>
                  </a:cubicBezTo>
                  <a:cubicBezTo>
                    <a:pt x="1804" y="5079"/>
                    <a:pt x="1808" y="5147"/>
                    <a:pt x="1816" y="5204"/>
                  </a:cubicBezTo>
                  <a:cubicBezTo>
                    <a:pt x="1828" y="5264"/>
                    <a:pt x="1844" y="5324"/>
                    <a:pt x="1873" y="5380"/>
                  </a:cubicBezTo>
                  <a:lnTo>
                    <a:pt x="1873" y="5376"/>
                  </a:lnTo>
                  <a:cubicBezTo>
                    <a:pt x="1885" y="5405"/>
                    <a:pt x="1897" y="5429"/>
                    <a:pt x="1913" y="5449"/>
                  </a:cubicBezTo>
                  <a:lnTo>
                    <a:pt x="1897" y="5449"/>
                  </a:lnTo>
                  <a:cubicBezTo>
                    <a:pt x="1810" y="5457"/>
                    <a:pt x="1722" y="5462"/>
                    <a:pt x="1634" y="5462"/>
                  </a:cubicBezTo>
                  <a:cubicBezTo>
                    <a:pt x="1556" y="5462"/>
                    <a:pt x="1478" y="5458"/>
                    <a:pt x="1402" y="5449"/>
                  </a:cubicBezTo>
                  <a:cubicBezTo>
                    <a:pt x="1382" y="5445"/>
                    <a:pt x="1354" y="5445"/>
                    <a:pt x="1334" y="5441"/>
                  </a:cubicBezTo>
                  <a:lnTo>
                    <a:pt x="1346" y="5356"/>
                  </a:lnTo>
                  <a:lnTo>
                    <a:pt x="1362" y="5228"/>
                  </a:lnTo>
                  <a:lnTo>
                    <a:pt x="1374" y="5107"/>
                  </a:lnTo>
                  <a:cubicBezTo>
                    <a:pt x="1382" y="5067"/>
                    <a:pt x="1390" y="5035"/>
                    <a:pt x="1402" y="5003"/>
                  </a:cubicBezTo>
                  <a:cubicBezTo>
                    <a:pt x="1423" y="4938"/>
                    <a:pt x="1463" y="4882"/>
                    <a:pt x="1515" y="4834"/>
                  </a:cubicBezTo>
                  <a:cubicBezTo>
                    <a:pt x="1571" y="4778"/>
                    <a:pt x="1644" y="4734"/>
                    <a:pt x="1708" y="4673"/>
                  </a:cubicBezTo>
                  <a:cubicBezTo>
                    <a:pt x="1615" y="4673"/>
                    <a:pt x="1531" y="4693"/>
                    <a:pt x="1447" y="4738"/>
                  </a:cubicBezTo>
                  <a:cubicBezTo>
                    <a:pt x="1362" y="4782"/>
                    <a:pt x="1286" y="4862"/>
                    <a:pt x="1258" y="4959"/>
                  </a:cubicBezTo>
                  <a:cubicBezTo>
                    <a:pt x="1234" y="5007"/>
                    <a:pt x="1234" y="5055"/>
                    <a:pt x="1230" y="5099"/>
                  </a:cubicBezTo>
                  <a:cubicBezTo>
                    <a:pt x="1230" y="5143"/>
                    <a:pt x="1230" y="5188"/>
                    <a:pt x="1234" y="5236"/>
                  </a:cubicBezTo>
                  <a:cubicBezTo>
                    <a:pt x="1242" y="5256"/>
                    <a:pt x="1242" y="5280"/>
                    <a:pt x="1246" y="5300"/>
                  </a:cubicBezTo>
                  <a:cubicBezTo>
                    <a:pt x="1246" y="5308"/>
                    <a:pt x="1250" y="5320"/>
                    <a:pt x="1250" y="5336"/>
                  </a:cubicBezTo>
                  <a:cubicBezTo>
                    <a:pt x="1254" y="5344"/>
                    <a:pt x="1254" y="5356"/>
                    <a:pt x="1262" y="5364"/>
                  </a:cubicBezTo>
                  <a:cubicBezTo>
                    <a:pt x="1270" y="5388"/>
                    <a:pt x="1274" y="5409"/>
                    <a:pt x="1286" y="5437"/>
                  </a:cubicBezTo>
                  <a:cubicBezTo>
                    <a:pt x="1246" y="5425"/>
                    <a:pt x="1206" y="5409"/>
                    <a:pt x="1169" y="5388"/>
                  </a:cubicBezTo>
                  <a:cubicBezTo>
                    <a:pt x="1153" y="5380"/>
                    <a:pt x="1145" y="5368"/>
                    <a:pt x="1133" y="5360"/>
                  </a:cubicBezTo>
                  <a:cubicBezTo>
                    <a:pt x="1125" y="5348"/>
                    <a:pt x="1113" y="5340"/>
                    <a:pt x="1105" y="5320"/>
                  </a:cubicBezTo>
                  <a:lnTo>
                    <a:pt x="1073" y="5268"/>
                  </a:lnTo>
                  <a:lnTo>
                    <a:pt x="1053" y="5220"/>
                  </a:lnTo>
                  <a:cubicBezTo>
                    <a:pt x="1005" y="5083"/>
                    <a:pt x="1025" y="4922"/>
                    <a:pt x="1121" y="4806"/>
                  </a:cubicBezTo>
                  <a:cubicBezTo>
                    <a:pt x="1196" y="4710"/>
                    <a:pt x="1317" y="4647"/>
                    <a:pt x="1438" y="4647"/>
                  </a:cubicBezTo>
                  <a:cubicBezTo>
                    <a:pt x="1460" y="4647"/>
                    <a:pt x="1481" y="4649"/>
                    <a:pt x="1503" y="4653"/>
                  </a:cubicBezTo>
                  <a:lnTo>
                    <a:pt x="1623" y="4677"/>
                  </a:lnTo>
                  <a:lnTo>
                    <a:pt x="1587" y="4561"/>
                  </a:lnTo>
                  <a:cubicBezTo>
                    <a:pt x="1366" y="3793"/>
                    <a:pt x="1093" y="3046"/>
                    <a:pt x="824" y="2295"/>
                  </a:cubicBezTo>
                  <a:cubicBezTo>
                    <a:pt x="760" y="2110"/>
                    <a:pt x="687" y="1925"/>
                    <a:pt x="623" y="1732"/>
                  </a:cubicBezTo>
                  <a:cubicBezTo>
                    <a:pt x="595" y="1640"/>
                    <a:pt x="559" y="1547"/>
                    <a:pt x="519" y="1459"/>
                  </a:cubicBezTo>
                  <a:lnTo>
                    <a:pt x="406" y="1182"/>
                  </a:lnTo>
                  <a:cubicBezTo>
                    <a:pt x="261" y="808"/>
                    <a:pt x="133" y="439"/>
                    <a:pt x="0" y="61"/>
                  </a:cubicBezTo>
                  <a:lnTo>
                    <a:pt x="0" y="61"/>
                  </a:lnTo>
                  <a:cubicBezTo>
                    <a:pt x="85" y="447"/>
                    <a:pt x="185" y="836"/>
                    <a:pt x="298" y="1218"/>
                  </a:cubicBezTo>
                  <a:cubicBezTo>
                    <a:pt x="354" y="1407"/>
                    <a:pt x="402" y="1600"/>
                    <a:pt x="474" y="1789"/>
                  </a:cubicBezTo>
                  <a:cubicBezTo>
                    <a:pt x="543" y="1973"/>
                    <a:pt x="607" y="2166"/>
                    <a:pt x="675" y="2351"/>
                  </a:cubicBezTo>
                  <a:cubicBezTo>
                    <a:pt x="928" y="3066"/>
                    <a:pt x="1189" y="3777"/>
                    <a:pt x="1402" y="4501"/>
                  </a:cubicBezTo>
                  <a:cubicBezTo>
                    <a:pt x="1342" y="4505"/>
                    <a:pt x="1282" y="4517"/>
                    <a:pt x="1222" y="4541"/>
                  </a:cubicBezTo>
                  <a:cubicBezTo>
                    <a:pt x="1129" y="4581"/>
                    <a:pt x="1049" y="4641"/>
                    <a:pt x="989" y="4721"/>
                  </a:cubicBezTo>
                  <a:cubicBezTo>
                    <a:pt x="864" y="4874"/>
                    <a:pt x="828" y="5099"/>
                    <a:pt x="904" y="5280"/>
                  </a:cubicBezTo>
                  <a:lnTo>
                    <a:pt x="936" y="5344"/>
                  </a:lnTo>
                  <a:lnTo>
                    <a:pt x="977" y="5405"/>
                  </a:lnTo>
                  <a:cubicBezTo>
                    <a:pt x="985" y="5425"/>
                    <a:pt x="1005" y="5449"/>
                    <a:pt x="1025" y="5465"/>
                  </a:cubicBezTo>
                  <a:cubicBezTo>
                    <a:pt x="1045" y="5485"/>
                    <a:pt x="1065" y="5501"/>
                    <a:pt x="1089" y="5517"/>
                  </a:cubicBezTo>
                  <a:cubicBezTo>
                    <a:pt x="1181" y="5569"/>
                    <a:pt x="1270" y="5589"/>
                    <a:pt x="1362" y="5605"/>
                  </a:cubicBezTo>
                  <a:cubicBezTo>
                    <a:pt x="1448" y="5617"/>
                    <a:pt x="1532" y="5621"/>
                    <a:pt x="1616" y="5621"/>
                  </a:cubicBezTo>
                  <a:cubicBezTo>
                    <a:pt x="1709" y="5621"/>
                    <a:pt x="1802" y="5616"/>
                    <a:pt x="1893" y="5609"/>
                  </a:cubicBezTo>
                  <a:cubicBezTo>
                    <a:pt x="1981" y="5605"/>
                    <a:pt x="2069" y="5597"/>
                    <a:pt x="2154" y="5581"/>
                  </a:cubicBezTo>
                  <a:cubicBezTo>
                    <a:pt x="2242" y="5569"/>
                    <a:pt x="2327" y="5561"/>
                    <a:pt x="2415" y="5541"/>
                  </a:cubicBezTo>
                  <a:lnTo>
                    <a:pt x="2483" y="5525"/>
                  </a:lnTo>
                  <a:lnTo>
                    <a:pt x="2552" y="5501"/>
                  </a:lnTo>
                  <a:cubicBezTo>
                    <a:pt x="2576" y="5489"/>
                    <a:pt x="2596" y="5481"/>
                    <a:pt x="2616" y="5465"/>
                  </a:cubicBezTo>
                  <a:cubicBezTo>
                    <a:pt x="2636" y="5449"/>
                    <a:pt x="2664" y="5437"/>
                    <a:pt x="2684" y="5417"/>
                  </a:cubicBezTo>
                  <a:lnTo>
                    <a:pt x="2712" y="5384"/>
                  </a:lnTo>
                  <a:lnTo>
                    <a:pt x="2736" y="5348"/>
                  </a:lnTo>
                  <a:cubicBezTo>
                    <a:pt x="2752" y="5324"/>
                    <a:pt x="2756" y="5300"/>
                    <a:pt x="2772" y="5276"/>
                  </a:cubicBezTo>
                  <a:cubicBezTo>
                    <a:pt x="2789" y="5224"/>
                    <a:pt x="2793" y="5176"/>
                    <a:pt x="2789" y="5123"/>
                  </a:cubicBezTo>
                  <a:cubicBezTo>
                    <a:pt x="2793" y="5035"/>
                    <a:pt x="2777" y="4942"/>
                    <a:pt x="2756" y="4858"/>
                  </a:cubicBezTo>
                  <a:cubicBezTo>
                    <a:pt x="2748" y="4814"/>
                    <a:pt x="2736" y="4774"/>
                    <a:pt x="2732" y="4726"/>
                  </a:cubicBezTo>
                  <a:cubicBezTo>
                    <a:pt x="2724" y="4685"/>
                    <a:pt x="2712" y="4645"/>
                    <a:pt x="2708" y="4601"/>
                  </a:cubicBezTo>
                  <a:cubicBezTo>
                    <a:pt x="2672" y="4436"/>
                    <a:pt x="2656" y="4272"/>
                    <a:pt x="2640" y="4099"/>
                  </a:cubicBezTo>
                  <a:cubicBezTo>
                    <a:pt x="2592" y="3416"/>
                    <a:pt x="2564" y="2729"/>
                    <a:pt x="2507" y="2042"/>
                  </a:cubicBezTo>
                  <a:cubicBezTo>
                    <a:pt x="2491" y="1869"/>
                    <a:pt x="2483" y="1700"/>
                    <a:pt x="2455" y="1527"/>
                  </a:cubicBezTo>
                  <a:cubicBezTo>
                    <a:pt x="2431" y="1359"/>
                    <a:pt x="2407" y="1186"/>
                    <a:pt x="2375" y="1017"/>
                  </a:cubicBezTo>
                  <a:cubicBezTo>
                    <a:pt x="2323" y="676"/>
                    <a:pt x="2254" y="338"/>
                    <a:pt x="21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15;p59"/>
            <p:cNvSpPr/>
            <p:nvPr/>
          </p:nvSpPr>
          <p:spPr>
            <a:xfrm>
              <a:off x="7455763" y="3069592"/>
              <a:ext cx="762437" cy="808541"/>
            </a:xfrm>
            <a:custGeom>
              <a:avLst/>
              <a:gdLst/>
              <a:ahLst/>
              <a:cxnLst/>
              <a:rect l="l" t="t" r="r" b="b"/>
              <a:pathLst>
                <a:path w="5755" h="6103" extrusionOk="0">
                  <a:moveTo>
                    <a:pt x="1471" y="1"/>
                  </a:moveTo>
                  <a:cubicBezTo>
                    <a:pt x="592" y="302"/>
                    <a:pt x="1" y="860"/>
                    <a:pt x="21" y="1849"/>
                  </a:cubicBezTo>
                  <a:cubicBezTo>
                    <a:pt x="41" y="2877"/>
                    <a:pt x="724" y="3737"/>
                    <a:pt x="1411" y="4440"/>
                  </a:cubicBezTo>
                  <a:cubicBezTo>
                    <a:pt x="1540" y="4577"/>
                    <a:pt x="1696" y="4685"/>
                    <a:pt x="1849" y="4822"/>
                  </a:cubicBezTo>
                  <a:cubicBezTo>
                    <a:pt x="1595" y="4822"/>
                    <a:pt x="1322" y="4797"/>
                    <a:pt x="1062" y="4797"/>
                  </a:cubicBezTo>
                  <a:cubicBezTo>
                    <a:pt x="932" y="4797"/>
                    <a:pt x="805" y="4803"/>
                    <a:pt x="684" y="4822"/>
                  </a:cubicBezTo>
                  <a:cubicBezTo>
                    <a:pt x="226" y="4882"/>
                    <a:pt x="1" y="5372"/>
                    <a:pt x="246" y="5798"/>
                  </a:cubicBezTo>
                  <a:cubicBezTo>
                    <a:pt x="374" y="6011"/>
                    <a:pt x="1366" y="6103"/>
                    <a:pt x="2428" y="6103"/>
                  </a:cubicBezTo>
                  <a:cubicBezTo>
                    <a:pt x="3574" y="6103"/>
                    <a:pt x="4801" y="5996"/>
                    <a:pt x="5108" y="5818"/>
                  </a:cubicBezTo>
                  <a:cubicBezTo>
                    <a:pt x="5754" y="5437"/>
                    <a:pt x="5108" y="4392"/>
                    <a:pt x="4959" y="3874"/>
                  </a:cubicBezTo>
                  <a:cubicBezTo>
                    <a:pt x="4959" y="3858"/>
                    <a:pt x="4939" y="3838"/>
                    <a:pt x="4939" y="3817"/>
                  </a:cubicBezTo>
                  <a:lnTo>
                    <a:pt x="14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16;p59"/>
            <p:cNvSpPr/>
            <p:nvPr/>
          </p:nvSpPr>
          <p:spPr>
            <a:xfrm>
              <a:off x="7450464" y="3072241"/>
              <a:ext cx="724017" cy="816622"/>
            </a:xfrm>
            <a:custGeom>
              <a:avLst/>
              <a:gdLst/>
              <a:ahLst/>
              <a:cxnLst/>
              <a:rect l="l" t="t" r="r" b="b"/>
              <a:pathLst>
                <a:path w="5465" h="6164" extrusionOk="0">
                  <a:moveTo>
                    <a:pt x="4975" y="3802"/>
                  </a:moveTo>
                  <a:cubicBezTo>
                    <a:pt x="4975" y="3822"/>
                    <a:pt x="4991" y="3838"/>
                    <a:pt x="4995" y="3858"/>
                  </a:cubicBezTo>
                  <a:cubicBezTo>
                    <a:pt x="4995" y="3838"/>
                    <a:pt x="4975" y="3822"/>
                    <a:pt x="4975" y="3802"/>
                  </a:cubicBezTo>
                  <a:close/>
                  <a:moveTo>
                    <a:pt x="1507" y="1"/>
                  </a:moveTo>
                  <a:lnTo>
                    <a:pt x="1507" y="1"/>
                  </a:lnTo>
                  <a:cubicBezTo>
                    <a:pt x="1266" y="81"/>
                    <a:pt x="1025" y="182"/>
                    <a:pt x="808" y="322"/>
                  </a:cubicBezTo>
                  <a:cubicBezTo>
                    <a:pt x="591" y="463"/>
                    <a:pt x="403" y="648"/>
                    <a:pt x="266" y="869"/>
                  </a:cubicBezTo>
                  <a:cubicBezTo>
                    <a:pt x="125" y="1090"/>
                    <a:pt x="49" y="1347"/>
                    <a:pt x="25" y="1608"/>
                  </a:cubicBezTo>
                  <a:cubicBezTo>
                    <a:pt x="1" y="1869"/>
                    <a:pt x="21" y="2130"/>
                    <a:pt x="73" y="2387"/>
                  </a:cubicBezTo>
                  <a:cubicBezTo>
                    <a:pt x="190" y="2898"/>
                    <a:pt x="455" y="3360"/>
                    <a:pt x="768" y="3765"/>
                  </a:cubicBezTo>
                  <a:cubicBezTo>
                    <a:pt x="925" y="3974"/>
                    <a:pt x="1094" y="4167"/>
                    <a:pt x="1270" y="4356"/>
                  </a:cubicBezTo>
                  <a:lnTo>
                    <a:pt x="1407" y="4497"/>
                  </a:lnTo>
                  <a:cubicBezTo>
                    <a:pt x="1451" y="4541"/>
                    <a:pt x="1499" y="4585"/>
                    <a:pt x="1552" y="4629"/>
                  </a:cubicBezTo>
                  <a:lnTo>
                    <a:pt x="1688" y="4746"/>
                  </a:lnTo>
                  <a:cubicBezTo>
                    <a:pt x="1556" y="4742"/>
                    <a:pt x="1431" y="4730"/>
                    <a:pt x="1299" y="4726"/>
                  </a:cubicBezTo>
                  <a:cubicBezTo>
                    <a:pt x="1232" y="4724"/>
                    <a:pt x="1165" y="4723"/>
                    <a:pt x="1098" y="4723"/>
                  </a:cubicBezTo>
                  <a:cubicBezTo>
                    <a:pt x="963" y="4723"/>
                    <a:pt x="828" y="4728"/>
                    <a:pt x="692" y="4750"/>
                  </a:cubicBezTo>
                  <a:cubicBezTo>
                    <a:pt x="587" y="4766"/>
                    <a:pt x="475" y="4810"/>
                    <a:pt x="387" y="4878"/>
                  </a:cubicBezTo>
                  <a:cubicBezTo>
                    <a:pt x="294" y="4943"/>
                    <a:pt x="226" y="5031"/>
                    <a:pt x="178" y="5131"/>
                  </a:cubicBezTo>
                  <a:cubicBezTo>
                    <a:pt x="129" y="5232"/>
                    <a:pt x="105" y="5344"/>
                    <a:pt x="109" y="5453"/>
                  </a:cubicBezTo>
                  <a:cubicBezTo>
                    <a:pt x="117" y="5565"/>
                    <a:pt x="141" y="5670"/>
                    <a:pt x="190" y="5770"/>
                  </a:cubicBezTo>
                  <a:lnTo>
                    <a:pt x="210" y="5806"/>
                  </a:lnTo>
                  <a:cubicBezTo>
                    <a:pt x="218" y="5822"/>
                    <a:pt x="222" y="5826"/>
                    <a:pt x="238" y="5847"/>
                  </a:cubicBezTo>
                  <a:cubicBezTo>
                    <a:pt x="262" y="5875"/>
                    <a:pt x="286" y="5895"/>
                    <a:pt x="310" y="5911"/>
                  </a:cubicBezTo>
                  <a:cubicBezTo>
                    <a:pt x="362" y="5943"/>
                    <a:pt x="411" y="5963"/>
                    <a:pt x="463" y="5983"/>
                  </a:cubicBezTo>
                  <a:cubicBezTo>
                    <a:pt x="563" y="6015"/>
                    <a:pt x="664" y="6035"/>
                    <a:pt x="764" y="6055"/>
                  </a:cubicBezTo>
                  <a:cubicBezTo>
                    <a:pt x="965" y="6092"/>
                    <a:pt x="1162" y="6112"/>
                    <a:pt x="1363" y="6128"/>
                  </a:cubicBezTo>
                  <a:cubicBezTo>
                    <a:pt x="1757" y="6156"/>
                    <a:pt x="2154" y="6164"/>
                    <a:pt x="2552" y="6164"/>
                  </a:cubicBezTo>
                  <a:cubicBezTo>
                    <a:pt x="2950" y="6156"/>
                    <a:pt x="3344" y="6144"/>
                    <a:pt x="3741" y="6108"/>
                  </a:cubicBezTo>
                  <a:cubicBezTo>
                    <a:pt x="3938" y="6092"/>
                    <a:pt x="4139" y="6072"/>
                    <a:pt x="4336" y="6047"/>
                  </a:cubicBezTo>
                  <a:cubicBezTo>
                    <a:pt x="4529" y="6023"/>
                    <a:pt x="4730" y="5991"/>
                    <a:pt x="4923" y="5943"/>
                  </a:cubicBezTo>
                  <a:cubicBezTo>
                    <a:pt x="4971" y="5927"/>
                    <a:pt x="5015" y="5911"/>
                    <a:pt x="5067" y="5895"/>
                  </a:cubicBezTo>
                  <a:cubicBezTo>
                    <a:pt x="5111" y="5883"/>
                    <a:pt x="5168" y="5855"/>
                    <a:pt x="5208" y="5826"/>
                  </a:cubicBezTo>
                  <a:cubicBezTo>
                    <a:pt x="5292" y="5766"/>
                    <a:pt x="5369" y="5686"/>
                    <a:pt x="5409" y="5585"/>
                  </a:cubicBezTo>
                  <a:cubicBezTo>
                    <a:pt x="5449" y="5489"/>
                    <a:pt x="5465" y="5384"/>
                    <a:pt x="5465" y="5284"/>
                  </a:cubicBezTo>
                  <a:cubicBezTo>
                    <a:pt x="5453" y="5164"/>
                    <a:pt x="5441" y="5063"/>
                    <a:pt x="5417" y="4967"/>
                  </a:cubicBezTo>
                  <a:cubicBezTo>
                    <a:pt x="5373" y="4774"/>
                    <a:pt x="5296" y="4585"/>
                    <a:pt x="5224" y="4404"/>
                  </a:cubicBezTo>
                  <a:cubicBezTo>
                    <a:pt x="5148" y="4219"/>
                    <a:pt x="5055" y="4043"/>
                    <a:pt x="4995" y="3858"/>
                  </a:cubicBezTo>
                  <a:lnTo>
                    <a:pt x="4995" y="3858"/>
                  </a:lnTo>
                  <a:cubicBezTo>
                    <a:pt x="5051" y="4047"/>
                    <a:pt x="5127" y="4231"/>
                    <a:pt x="5196" y="4416"/>
                  </a:cubicBezTo>
                  <a:cubicBezTo>
                    <a:pt x="5268" y="4601"/>
                    <a:pt x="5332" y="4786"/>
                    <a:pt x="5373" y="4979"/>
                  </a:cubicBezTo>
                  <a:cubicBezTo>
                    <a:pt x="5393" y="5075"/>
                    <a:pt x="5405" y="5168"/>
                    <a:pt x="5405" y="5268"/>
                  </a:cubicBezTo>
                  <a:cubicBezTo>
                    <a:pt x="5405" y="5364"/>
                    <a:pt x="5385" y="5461"/>
                    <a:pt x="5344" y="5545"/>
                  </a:cubicBezTo>
                  <a:cubicBezTo>
                    <a:pt x="5304" y="5630"/>
                    <a:pt x="5240" y="5702"/>
                    <a:pt x="5164" y="5750"/>
                  </a:cubicBezTo>
                  <a:cubicBezTo>
                    <a:pt x="5087" y="5802"/>
                    <a:pt x="4991" y="5826"/>
                    <a:pt x="4902" y="5851"/>
                  </a:cubicBezTo>
                  <a:cubicBezTo>
                    <a:pt x="4710" y="5895"/>
                    <a:pt x="4517" y="5923"/>
                    <a:pt x="4320" y="5947"/>
                  </a:cubicBezTo>
                  <a:cubicBezTo>
                    <a:pt x="4123" y="5967"/>
                    <a:pt x="3926" y="5983"/>
                    <a:pt x="3733" y="5995"/>
                  </a:cubicBezTo>
                  <a:cubicBezTo>
                    <a:pt x="3340" y="6023"/>
                    <a:pt x="2942" y="6027"/>
                    <a:pt x="2548" y="6027"/>
                  </a:cubicBezTo>
                  <a:cubicBezTo>
                    <a:pt x="2150" y="6027"/>
                    <a:pt x="1757" y="6011"/>
                    <a:pt x="1367" y="5983"/>
                  </a:cubicBezTo>
                  <a:cubicBezTo>
                    <a:pt x="1170" y="5967"/>
                    <a:pt x="973" y="5947"/>
                    <a:pt x="784" y="5911"/>
                  </a:cubicBezTo>
                  <a:cubicBezTo>
                    <a:pt x="688" y="5891"/>
                    <a:pt x="591" y="5871"/>
                    <a:pt x="507" y="5843"/>
                  </a:cubicBezTo>
                  <a:cubicBezTo>
                    <a:pt x="463" y="5826"/>
                    <a:pt x="423" y="5806"/>
                    <a:pt x="387" y="5786"/>
                  </a:cubicBezTo>
                  <a:cubicBezTo>
                    <a:pt x="370" y="5774"/>
                    <a:pt x="358" y="5766"/>
                    <a:pt x="350" y="5754"/>
                  </a:cubicBezTo>
                  <a:cubicBezTo>
                    <a:pt x="346" y="5754"/>
                    <a:pt x="342" y="5742"/>
                    <a:pt x="338" y="5730"/>
                  </a:cubicBezTo>
                  <a:lnTo>
                    <a:pt x="322" y="5702"/>
                  </a:lnTo>
                  <a:cubicBezTo>
                    <a:pt x="242" y="5541"/>
                    <a:pt x="238" y="5348"/>
                    <a:pt x="310" y="5192"/>
                  </a:cubicBezTo>
                  <a:cubicBezTo>
                    <a:pt x="387" y="5031"/>
                    <a:pt x="539" y="4922"/>
                    <a:pt x="712" y="4898"/>
                  </a:cubicBezTo>
                  <a:cubicBezTo>
                    <a:pt x="841" y="4874"/>
                    <a:pt x="972" y="4868"/>
                    <a:pt x="1105" y="4868"/>
                  </a:cubicBezTo>
                  <a:cubicBezTo>
                    <a:pt x="1166" y="4868"/>
                    <a:pt x="1228" y="4869"/>
                    <a:pt x="1291" y="4870"/>
                  </a:cubicBezTo>
                  <a:cubicBezTo>
                    <a:pt x="1487" y="4878"/>
                    <a:pt x="1688" y="4890"/>
                    <a:pt x="1889" y="4890"/>
                  </a:cubicBezTo>
                  <a:lnTo>
                    <a:pt x="2078" y="4890"/>
                  </a:lnTo>
                  <a:lnTo>
                    <a:pt x="1933" y="4766"/>
                  </a:lnTo>
                  <a:cubicBezTo>
                    <a:pt x="1833" y="4681"/>
                    <a:pt x="1732" y="4601"/>
                    <a:pt x="1636" y="4521"/>
                  </a:cubicBezTo>
                  <a:cubicBezTo>
                    <a:pt x="1588" y="4481"/>
                    <a:pt x="1544" y="4440"/>
                    <a:pt x="1503" y="4396"/>
                  </a:cubicBezTo>
                  <a:lnTo>
                    <a:pt x="1371" y="4260"/>
                  </a:lnTo>
                  <a:cubicBezTo>
                    <a:pt x="1194" y="4075"/>
                    <a:pt x="1025" y="3886"/>
                    <a:pt x="869" y="3685"/>
                  </a:cubicBezTo>
                  <a:cubicBezTo>
                    <a:pt x="559" y="3291"/>
                    <a:pt x="290" y="2849"/>
                    <a:pt x="170" y="2359"/>
                  </a:cubicBezTo>
                  <a:cubicBezTo>
                    <a:pt x="109" y="2118"/>
                    <a:pt x="85" y="1865"/>
                    <a:pt x="105" y="1612"/>
                  </a:cubicBezTo>
                  <a:cubicBezTo>
                    <a:pt x="125" y="1363"/>
                    <a:pt x="190" y="1114"/>
                    <a:pt x="318" y="901"/>
                  </a:cubicBezTo>
                  <a:cubicBezTo>
                    <a:pt x="443" y="684"/>
                    <a:pt x="620" y="491"/>
                    <a:pt x="828" y="350"/>
                  </a:cubicBezTo>
                  <a:cubicBezTo>
                    <a:pt x="1033" y="206"/>
                    <a:pt x="1266" y="89"/>
                    <a:pt x="15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417;p59"/>
            <p:cNvSpPr/>
            <p:nvPr/>
          </p:nvSpPr>
          <p:spPr>
            <a:xfrm>
              <a:off x="7515380" y="3732792"/>
              <a:ext cx="65181" cy="126256"/>
            </a:xfrm>
            <a:custGeom>
              <a:avLst/>
              <a:gdLst/>
              <a:ahLst/>
              <a:cxnLst/>
              <a:rect l="l" t="t" r="r" b="b"/>
              <a:pathLst>
                <a:path w="492" h="953" extrusionOk="0">
                  <a:moveTo>
                    <a:pt x="480" y="1"/>
                  </a:moveTo>
                  <a:cubicBezTo>
                    <a:pt x="383" y="1"/>
                    <a:pt x="287" y="52"/>
                    <a:pt x="210" y="121"/>
                  </a:cubicBezTo>
                  <a:cubicBezTo>
                    <a:pt x="134" y="190"/>
                    <a:pt x="77" y="278"/>
                    <a:pt x="41" y="374"/>
                  </a:cubicBezTo>
                  <a:cubicBezTo>
                    <a:pt x="9" y="475"/>
                    <a:pt x="1" y="579"/>
                    <a:pt x="13" y="676"/>
                  </a:cubicBezTo>
                  <a:cubicBezTo>
                    <a:pt x="13" y="700"/>
                    <a:pt x="17" y="720"/>
                    <a:pt x="21" y="744"/>
                  </a:cubicBezTo>
                  <a:cubicBezTo>
                    <a:pt x="29" y="772"/>
                    <a:pt x="33" y="800"/>
                    <a:pt x="41" y="820"/>
                  </a:cubicBezTo>
                  <a:cubicBezTo>
                    <a:pt x="61" y="865"/>
                    <a:pt x="81" y="905"/>
                    <a:pt x="97" y="953"/>
                  </a:cubicBezTo>
                  <a:cubicBezTo>
                    <a:pt x="118" y="901"/>
                    <a:pt x="113" y="853"/>
                    <a:pt x="118" y="804"/>
                  </a:cubicBezTo>
                  <a:cubicBezTo>
                    <a:pt x="118" y="780"/>
                    <a:pt x="118" y="764"/>
                    <a:pt x="122" y="740"/>
                  </a:cubicBezTo>
                  <a:lnTo>
                    <a:pt x="134" y="672"/>
                  </a:lnTo>
                  <a:cubicBezTo>
                    <a:pt x="142" y="579"/>
                    <a:pt x="158" y="499"/>
                    <a:pt x="190" y="419"/>
                  </a:cubicBezTo>
                  <a:cubicBezTo>
                    <a:pt x="218" y="338"/>
                    <a:pt x="258" y="262"/>
                    <a:pt x="302" y="194"/>
                  </a:cubicBezTo>
                  <a:cubicBezTo>
                    <a:pt x="355" y="121"/>
                    <a:pt x="411" y="57"/>
                    <a:pt x="491" y="1"/>
                  </a:cubicBezTo>
                  <a:cubicBezTo>
                    <a:pt x="488" y="1"/>
                    <a:pt x="484" y="1"/>
                    <a:pt x="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418;p59"/>
            <p:cNvSpPr/>
            <p:nvPr/>
          </p:nvSpPr>
          <p:spPr>
            <a:xfrm>
              <a:off x="7567578" y="3734381"/>
              <a:ext cx="85849" cy="129568"/>
            </a:xfrm>
            <a:custGeom>
              <a:avLst/>
              <a:gdLst/>
              <a:ahLst/>
              <a:cxnLst/>
              <a:rect l="l" t="t" r="r" b="b"/>
              <a:pathLst>
                <a:path w="648" h="978" extrusionOk="0">
                  <a:moveTo>
                    <a:pt x="648" y="1"/>
                  </a:moveTo>
                  <a:lnTo>
                    <a:pt x="648" y="1"/>
                  </a:lnTo>
                  <a:cubicBezTo>
                    <a:pt x="539" y="17"/>
                    <a:pt x="431" y="49"/>
                    <a:pt x="350" y="105"/>
                  </a:cubicBezTo>
                  <a:cubicBezTo>
                    <a:pt x="258" y="153"/>
                    <a:pt x="165" y="234"/>
                    <a:pt x="101" y="334"/>
                  </a:cubicBezTo>
                  <a:cubicBezTo>
                    <a:pt x="69" y="386"/>
                    <a:pt x="45" y="443"/>
                    <a:pt x="29" y="495"/>
                  </a:cubicBezTo>
                  <a:cubicBezTo>
                    <a:pt x="17" y="551"/>
                    <a:pt x="5" y="611"/>
                    <a:pt x="5" y="668"/>
                  </a:cubicBezTo>
                  <a:cubicBezTo>
                    <a:pt x="1" y="724"/>
                    <a:pt x="9" y="780"/>
                    <a:pt x="17" y="832"/>
                  </a:cubicBezTo>
                  <a:cubicBezTo>
                    <a:pt x="21" y="857"/>
                    <a:pt x="25" y="889"/>
                    <a:pt x="29" y="913"/>
                  </a:cubicBezTo>
                  <a:lnTo>
                    <a:pt x="41" y="953"/>
                  </a:lnTo>
                  <a:lnTo>
                    <a:pt x="44" y="970"/>
                  </a:lnTo>
                  <a:lnTo>
                    <a:pt x="41" y="977"/>
                  </a:lnTo>
                  <a:lnTo>
                    <a:pt x="49" y="977"/>
                  </a:lnTo>
                  <a:lnTo>
                    <a:pt x="45" y="970"/>
                  </a:lnTo>
                  <a:lnTo>
                    <a:pt x="49" y="953"/>
                  </a:lnTo>
                  <a:lnTo>
                    <a:pt x="61" y="913"/>
                  </a:lnTo>
                  <a:lnTo>
                    <a:pt x="77" y="832"/>
                  </a:lnTo>
                  <a:lnTo>
                    <a:pt x="105" y="684"/>
                  </a:lnTo>
                  <a:cubicBezTo>
                    <a:pt x="125" y="583"/>
                    <a:pt x="161" y="495"/>
                    <a:pt x="210" y="419"/>
                  </a:cubicBezTo>
                  <a:cubicBezTo>
                    <a:pt x="262" y="338"/>
                    <a:pt x="326" y="266"/>
                    <a:pt x="403" y="202"/>
                  </a:cubicBezTo>
                  <a:cubicBezTo>
                    <a:pt x="479" y="137"/>
                    <a:pt x="563" y="69"/>
                    <a:pt x="6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7" name="Picture 96">
            <a:extLst>
              <a:ext uri="{FF2B5EF4-FFF2-40B4-BE49-F238E27FC236}">
                <a16:creationId xmlns:a16="http://schemas.microsoft.com/office/drawing/2014/main" xmlns="" id="{01817728-DC95-4CAB-B58B-8DAADE514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912" y="629279"/>
            <a:ext cx="5194242" cy="55356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5E05E7-2F66-47CE-AA94-00F6BFC5A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86225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1467C16-9F82-48F2-936C-8D7825A9A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43" y="1867171"/>
            <a:ext cx="11375243" cy="72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812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Bảng Gỗ Học Sinh Hồng Hà 3447">
            <a:extLst>
              <a:ext uri="{FF2B5EF4-FFF2-40B4-BE49-F238E27FC236}">
                <a16:creationId xmlns:a16="http://schemas.microsoft.com/office/drawing/2014/main" xmlns="" id="{038D4BC7-5830-48E4-8BB0-65A35EC33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5373168" y="1520290"/>
            <a:ext cx="6048947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538488B-1E7A-459F-8B80-66CB181D9A2C}"/>
              </a:ext>
            </a:extLst>
          </p:cNvPr>
          <p:cNvGrpSpPr/>
          <p:nvPr/>
        </p:nvGrpSpPr>
        <p:grpSpPr>
          <a:xfrm>
            <a:off x="8682258" y="1140039"/>
            <a:ext cx="884570" cy="1982473"/>
            <a:chOff x="5449206" y="2039211"/>
            <a:chExt cx="884570" cy="1419079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2EEC97DC-F90C-482A-AD26-27AF67290AA8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D6873A84-DF36-48E9-83DA-DB3A425980D8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88457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1DE8DFAA-2CDF-4F7C-89DD-D63994409EE8}"/>
              </a:ext>
            </a:extLst>
          </p:cNvPr>
          <p:cNvCxnSpPr>
            <a:cxnSpLocks/>
          </p:cNvCxnSpPr>
          <p:nvPr/>
        </p:nvCxnSpPr>
        <p:spPr>
          <a:xfrm>
            <a:off x="7386242" y="2978404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58BF422-72DA-4201-892D-87A01E4A946C}"/>
              </a:ext>
            </a:extLst>
          </p:cNvPr>
          <p:cNvSpPr txBox="1"/>
          <p:nvPr/>
        </p:nvSpPr>
        <p:spPr>
          <a:xfrm>
            <a:off x="7458684" y="918478"/>
            <a:ext cx="1322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9D9986F-BFCE-42A5-8113-ADFFCFF5F170}"/>
              </a:ext>
            </a:extLst>
          </p:cNvPr>
          <p:cNvSpPr txBox="1"/>
          <p:nvPr/>
        </p:nvSpPr>
        <p:spPr>
          <a:xfrm>
            <a:off x="7465649" y="197452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EA345DD-11B8-4300-95A8-AFE128E27CF3}"/>
              </a:ext>
            </a:extLst>
          </p:cNvPr>
          <p:cNvSpPr txBox="1"/>
          <p:nvPr/>
        </p:nvSpPr>
        <p:spPr>
          <a:xfrm>
            <a:off x="8856190" y="91847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F4F2982-0B2F-4027-BD2D-DB8E0E015595}"/>
              </a:ext>
            </a:extLst>
          </p:cNvPr>
          <p:cNvSpPr txBox="1"/>
          <p:nvPr/>
        </p:nvSpPr>
        <p:spPr>
          <a:xfrm>
            <a:off x="8632219" y="195465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A9C7B68-E824-4C98-A324-B795C0157185}"/>
              </a:ext>
            </a:extLst>
          </p:cNvPr>
          <p:cNvSpPr txBox="1"/>
          <p:nvPr/>
        </p:nvSpPr>
        <p:spPr>
          <a:xfrm>
            <a:off x="7455710" y="2968832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4CAB149-E361-4D55-A355-9CE237F9953B}"/>
              </a:ext>
            </a:extLst>
          </p:cNvPr>
          <p:cNvSpPr txBox="1"/>
          <p:nvPr/>
        </p:nvSpPr>
        <p:spPr>
          <a:xfrm>
            <a:off x="9111176" y="196084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2ABEFD0-A8BE-40E3-A44D-D138C8C8908A}"/>
              </a:ext>
            </a:extLst>
          </p:cNvPr>
          <p:cNvSpPr txBox="1"/>
          <p:nvPr/>
        </p:nvSpPr>
        <p:spPr>
          <a:xfrm>
            <a:off x="7921137" y="2968969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4C70A9BB-65FE-4458-A89C-638E600C869F}"/>
              </a:ext>
            </a:extLst>
          </p:cNvPr>
          <p:cNvCxnSpPr>
            <a:cxnSpLocks/>
          </p:cNvCxnSpPr>
          <p:nvPr/>
        </p:nvCxnSpPr>
        <p:spPr>
          <a:xfrm>
            <a:off x="7545162" y="4784818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550DA6A-427C-43E6-9DFB-DC8EE72E5554}"/>
              </a:ext>
            </a:extLst>
          </p:cNvPr>
          <p:cNvSpPr txBox="1"/>
          <p:nvPr/>
        </p:nvSpPr>
        <p:spPr>
          <a:xfrm>
            <a:off x="7989230" y="377597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232857-0EFF-4850-94A9-65187FF00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90" y="2505696"/>
            <a:ext cx="4562390" cy="124135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A49693C-5AE3-47FE-9D16-00E69D0D913B}"/>
              </a:ext>
            </a:extLst>
          </p:cNvPr>
          <p:cNvSpPr txBox="1"/>
          <p:nvPr/>
        </p:nvSpPr>
        <p:spPr>
          <a:xfrm>
            <a:off x="8038926" y="460091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719876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8" grpId="0"/>
      <p:bldP spid="40" grpId="0"/>
      <p:bldP spid="41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Bảng Gỗ Học Sinh Hồng Hà 3447">
            <a:extLst>
              <a:ext uri="{FF2B5EF4-FFF2-40B4-BE49-F238E27FC236}">
                <a16:creationId xmlns:a16="http://schemas.microsoft.com/office/drawing/2014/main" xmlns="" id="{038D4BC7-5830-48E4-8BB0-65A35EC33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5373168" y="1520290"/>
            <a:ext cx="6048947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538488B-1E7A-459F-8B80-66CB181D9A2C}"/>
              </a:ext>
            </a:extLst>
          </p:cNvPr>
          <p:cNvGrpSpPr/>
          <p:nvPr/>
        </p:nvGrpSpPr>
        <p:grpSpPr>
          <a:xfrm>
            <a:off x="8682258" y="1140039"/>
            <a:ext cx="884570" cy="1982473"/>
            <a:chOff x="5449206" y="2039211"/>
            <a:chExt cx="884570" cy="1419079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2EEC97DC-F90C-482A-AD26-27AF67290AA8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D6873A84-DF36-48E9-83DA-DB3A425980D8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88457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1DE8DFAA-2CDF-4F7C-89DD-D63994409EE8}"/>
              </a:ext>
            </a:extLst>
          </p:cNvPr>
          <p:cNvCxnSpPr>
            <a:cxnSpLocks/>
          </p:cNvCxnSpPr>
          <p:nvPr/>
        </p:nvCxnSpPr>
        <p:spPr>
          <a:xfrm>
            <a:off x="7386242" y="2978404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58BF422-72DA-4201-892D-87A01E4A946C}"/>
              </a:ext>
            </a:extLst>
          </p:cNvPr>
          <p:cNvSpPr txBox="1"/>
          <p:nvPr/>
        </p:nvSpPr>
        <p:spPr>
          <a:xfrm>
            <a:off x="7458684" y="918478"/>
            <a:ext cx="1322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9D9986F-BFCE-42A5-8113-ADFFCFF5F170}"/>
              </a:ext>
            </a:extLst>
          </p:cNvPr>
          <p:cNvSpPr txBox="1"/>
          <p:nvPr/>
        </p:nvSpPr>
        <p:spPr>
          <a:xfrm>
            <a:off x="7465649" y="194471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EA345DD-11B8-4300-95A8-AFE128E27CF3}"/>
              </a:ext>
            </a:extLst>
          </p:cNvPr>
          <p:cNvSpPr txBox="1"/>
          <p:nvPr/>
        </p:nvSpPr>
        <p:spPr>
          <a:xfrm>
            <a:off x="8856190" y="91847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F4F2982-0B2F-4027-BD2D-DB8E0E015595}"/>
              </a:ext>
            </a:extLst>
          </p:cNvPr>
          <p:cNvSpPr txBox="1"/>
          <p:nvPr/>
        </p:nvSpPr>
        <p:spPr>
          <a:xfrm>
            <a:off x="8632219" y="195465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A9C7B68-E824-4C98-A324-B795C0157185}"/>
              </a:ext>
            </a:extLst>
          </p:cNvPr>
          <p:cNvSpPr txBox="1"/>
          <p:nvPr/>
        </p:nvSpPr>
        <p:spPr>
          <a:xfrm>
            <a:off x="7465649" y="2939014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4CAB149-E361-4D55-A355-9CE237F9953B}"/>
              </a:ext>
            </a:extLst>
          </p:cNvPr>
          <p:cNvSpPr txBox="1"/>
          <p:nvPr/>
        </p:nvSpPr>
        <p:spPr>
          <a:xfrm>
            <a:off x="9111176" y="196084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2ABEFD0-A8BE-40E3-A44D-D138C8C8908A}"/>
              </a:ext>
            </a:extLst>
          </p:cNvPr>
          <p:cNvSpPr txBox="1"/>
          <p:nvPr/>
        </p:nvSpPr>
        <p:spPr>
          <a:xfrm>
            <a:off x="7941016" y="292921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4C70A9BB-65FE-4458-A89C-638E600C869F}"/>
              </a:ext>
            </a:extLst>
          </p:cNvPr>
          <p:cNvCxnSpPr>
            <a:cxnSpLocks/>
          </p:cNvCxnSpPr>
          <p:nvPr/>
        </p:nvCxnSpPr>
        <p:spPr>
          <a:xfrm>
            <a:off x="7545162" y="4784818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550DA6A-427C-43E6-9DFB-DC8EE72E5554}"/>
              </a:ext>
            </a:extLst>
          </p:cNvPr>
          <p:cNvSpPr txBox="1"/>
          <p:nvPr/>
        </p:nvSpPr>
        <p:spPr>
          <a:xfrm>
            <a:off x="7989230" y="377597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A49693C-5AE3-47FE-9D16-00E69D0D913B}"/>
              </a:ext>
            </a:extLst>
          </p:cNvPr>
          <p:cNvSpPr txBox="1"/>
          <p:nvPr/>
        </p:nvSpPr>
        <p:spPr>
          <a:xfrm>
            <a:off x="8038926" y="460091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120174-672F-4A63-A7C3-8D6B678D7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50" y="2411274"/>
            <a:ext cx="4513815" cy="157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469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8" grpId="0"/>
      <p:bldP spid="40" grpId="0"/>
      <p:bldP spid="41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Bảng Gỗ Học Sinh Hồng Hà 3447">
            <a:extLst>
              <a:ext uri="{FF2B5EF4-FFF2-40B4-BE49-F238E27FC236}">
                <a16:creationId xmlns:a16="http://schemas.microsoft.com/office/drawing/2014/main" xmlns="" id="{038D4BC7-5830-48E4-8BB0-65A35EC33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5373168" y="1520290"/>
            <a:ext cx="6048947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538488B-1E7A-459F-8B80-66CB181D9A2C}"/>
              </a:ext>
            </a:extLst>
          </p:cNvPr>
          <p:cNvGrpSpPr/>
          <p:nvPr/>
        </p:nvGrpSpPr>
        <p:grpSpPr>
          <a:xfrm>
            <a:off x="8682258" y="1140039"/>
            <a:ext cx="884570" cy="1982473"/>
            <a:chOff x="5449206" y="2039211"/>
            <a:chExt cx="884570" cy="1419079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2EEC97DC-F90C-482A-AD26-27AF67290AA8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D6873A84-DF36-48E9-83DA-DB3A425980D8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88457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1DE8DFAA-2CDF-4F7C-89DD-D63994409EE8}"/>
              </a:ext>
            </a:extLst>
          </p:cNvPr>
          <p:cNvCxnSpPr>
            <a:cxnSpLocks/>
          </p:cNvCxnSpPr>
          <p:nvPr/>
        </p:nvCxnSpPr>
        <p:spPr>
          <a:xfrm>
            <a:off x="7386242" y="2978404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58BF422-72DA-4201-892D-87A01E4A946C}"/>
              </a:ext>
            </a:extLst>
          </p:cNvPr>
          <p:cNvSpPr txBox="1"/>
          <p:nvPr/>
        </p:nvSpPr>
        <p:spPr>
          <a:xfrm>
            <a:off x="7458684" y="918478"/>
            <a:ext cx="1322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9D9986F-BFCE-42A5-8113-ADFFCFF5F170}"/>
              </a:ext>
            </a:extLst>
          </p:cNvPr>
          <p:cNvSpPr txBox="1"/>
          <p:nvPr/>
        </p:nvSpPr>
        <p:spPr>
          <a:xfrm>
            <a:off x="7425893" y="1954649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EA345DD-11B8-4300-95A8-AFE128E27CF3}"/>
              </a:ext>
            </a:extLst>
          </p:cNvPr>
          <p:cNvSpPr txBox="1"/>
          <p:nvPr/>
        </p:nvSpPr>
        <p:spPr>
          <a:xfrm>
            <a:off x="8856190" y="91847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F4F2982-0B2F-4027-BD2D-DB8E0E015595}"/>
              </a:ext>
            </a:extLst>
          </p:cNvPr>
          <p:cNvSpPr txBox="1"/>
          <p:nvPr/>
        </p:nvSpPr>
        <p:spPr>
          <a:xfrm>
            <a:off x="8632219" y="195465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A9C7B68-E824-4C98-A324-B795C0157185}"/>
              </a:ext>
            </a:extLst>
          </p:cNvPr>
          <p:cNvSpPr txBox="1"/>
          <p:nvPr/>
        </p:nvSpPr>
        <p:spPr>
          <a:xfrm>
            <a:off x="7535223" y="295889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4CAB149-E361-4D55-A355-9CE237F9953B}"/>
              </a:ext>
            </a:extLst>
          </p:cNvPr>
          <p:cNvSpPr txBox="1"/>
          <p:nvPr/>
        </p:nvSpPr>
        <p:spPr>
          <a:xfrm>
            <a:off x="9111176" y="196084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2ABEFD0-A8BE-40E3-A44D-D138C8C8908A}"/>
              </a:ext>
            </a:extLst>
          </p:cNvPr>
          <p:cNvSpPr txBox="1"/>
          <p:nvPr/>
        </p:nvSpPr>
        <p:spPr>
          <a:xfrm>
            <a:off x="7980773" y="295903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4C70A9BB-65FE-4458-A89C-638E600C869F}"/>
              </a:ext>
            </a:extLst>
          </p:cNvPr>
          <p:cNvCxnSpPr>
            <a:cxnSpLocks/>
          </p:cNvCxnSpPr>
          <p:nvPr/>
        </p:nvCxnSpPr>
        <p:spPr>
          <a:xfrm>
            <a:off x="7545162" y="4784818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550DA6A-427C-43E6-9DFB-DC8EE72E5554}"/>
              </a:ext>
            </a:extLst>
          </p:cNvPr>
          <p:cNvSpPr txBox="1"/>
          <p:nvPr/>
        </p:nvSpPr>
        <p:spPr>
          <a:xfrm>
            <a:off x="7989230" y="377597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A49693C-5AE3-47FE-9D16-00E69D0D913B}"/>
              </a:ext>
            </a:extLst>
          </p:cNvPr>
          <p:cNvSpPr txBox="1"/>
          <p:nvPr/>
        </p:nvSpPr>
        <p:spPr>
          <a:xfrm>
            <a:off x="8038926" y="460091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436180-2078-4420-9E69-93778B5D5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" y="2587733"/>
            <a:ext cx="4918941" cy="154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66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8" grpId="0"/>
      <p:bldP spid="40" grpId="0"/>
      <p:bldP spid="41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Bảng Gỗ Học Sinh Hồng Hà 3447">
            <a:extLst>
              <a:ext uri="{FF2B5EF4-FFF2-40B4-BE49-F238E27FC236}">
                <a16:creationId xmlns:a16="http://schemas.microsoft.com/office/drawing/2014/main" xmlns="" id="{038D4BC7-5830-48E4-8BB0-65A35EC33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5373168" y="1520290"/>
            <a:ext cx="6048947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538488B-1E7A-459F-8B80-66CB181D9A2C}"/>
              </a:ext>
            </a:extLst>
          </p:cNvPr>
          <p:cNvGrpSpPr/>
          <p:nvPr/>
        </p:nvGrpSpPr>
        <p:grpSpPr>
          <a:xfrm>
            <a:off x="8682258" y="1140039"/>
            <a:ext cx="884570" cy="1982473"/>
            <a:chOff x="5449206" y="2039211"/>
            <a:chExt cx="884570" cy="1419079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2EEC97DC-F90C-482A-AD26-27AF67290AA8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D6873A84-DF36-48E9-83DA-DB3A425980D8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88457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1DE8DFAA-2CDF-4F7C-89DD-D63994409EE8}"/>
              </a:ext>
            </a:extLst>
          </p:cNvPr>
          <p:cNvCxnSpPr>
            <a:cxnSpLocks/>
          </p:cNvCxnSpPr>
          <p:nvPr/>
        </p:nvCxnSpPr>
        <p:spPr>
          <a:xfrm>
            <a:off x="7386242" y="2978404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58BF422-72DA-4201-892D-87A01E4A946C}"/>
              </a:ext>
            </a:extLst>
          </p:cNvPr>
          <p:cNvSpPr txBox="1"/>
          <p:nvPr/>
        </p:nvSpPr>
        <p:spPr>
          <a:xfrm>
            <a:off x="7458684" y="918478"/>
            <a:ext cx="1322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9D9986F-BFCE-42A5-8113-ADFFCFF5F170}"/>
              </a:ext>
            </a:extLst>
          </p:cNvPr>
          <p:cNvSpPr txBox="1"/>
          <p:nvPr/>
        </p:nvSpPr>
        <p:spPr>
          <a:xfrm>
            <a:off x="7535223" y="198446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EA345DD-11B8-4300-95A8-AFE128E27CF3}"/>
              </a:ext>
            </a:extLst>
          </p:cNvPr>
          <p:cNvSpPr txBox="1"/>
          <p:nvPr/>
        </p:nvSpPr>
        <p:spPr>
          <a:xfrm>
            <a:off x="8856190" y="91847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F4F2982-0B2F-4027-BD2D-DB8E0E015595}"/>
              </a:ext>
            </a:extLst>
          </p:cNvPr>
          <p:cNvSpPr txBox="1"/>
          <p:nvPr/>
        </p:nvSpPr>
        <p:spPr>
          <a:xfrm>
            <a:off x="8632219" y="195465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A9C7B68-E824-4C98-A324-B795C0157185}"/>
              </a:ext>
            </a:extLst>
          </p:cNvPr>
          <p:cNvSpPr txBox="1"/>
          <p:nvPr/>
        </p:nvSpPr>
        <p:spPr>
          <a:xfrm>
            <a:off x="7535223" y="295889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4CAB149-E361-4D55-A355-9CE237F9953B}"/>
              </a:ext>
            </a:extLst>
          </p:cNvPr>
          <p:cNvSpPr txBox="1"/>
          <p:nvPr/>
        </p:nvSpPr>
        <p:spPr>
          <a:xfrm>
            <a:off x="9111176" y="196084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2ABEFD0-A8BE-40E3-A44D-D138C8C8908A}"/>
              </a:ext>
            </a:extLst>
          </p:cNvPr>
          <p:cNvSpPr txBox="1"/>
          <p:nvPr/>
        </p:nvSpPr>
        <p:spPr>
          <a:xfrm>
            <a:off x="7980773" y="295903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4C70A9BB-65FE-4458-A89C-638E600C869F}"/>
              </a:ext>
            </a:extLst>
          </p:cNvPr>
          <p:cNvCxnSpPr>
            <a:cxnSpLocks/>
          </p:cNvCxnSpPr>
          <p:nvPr/>
        </p:nvCxnSpPr>
        <p:spPr>
          <a:xfrm>
            <a:off x="7545162" y="4784818"/>
            <a:ext cx="117549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550DA6A-427C-43E6-9DFB-DC8EE72E5554}"/>
              </a:ext>
            </a:extLst>
          </p:cNvPr>
          <p:cNvSpPr txBox="1"/>
          <p:nvPr/>
        </p:nvSpPr>
        <p:spPr>
          <a:xfrm>
            <a:off x="7989230" y="377597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A49693C-5AE3-47FE-9D16-00E69D0D913B}"/>
              </a:ext>
            </a:extLst>
          </p:cNvPr>
          <p:cNvSpPr txBox="1"/>
          <p:nvPr/>
        </p:nvSpPr>
        <p:spPr>
          <a:xfrm>
            <a:off x="8038926" y="460091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03099CD-27EE-4235-80EB-6DE4962BD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138" y="2524539"/>
            <a:ext cx="4278175" cy="149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457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8" grpId="0"/>
      <p:bldP spid="40" grpId="0"/>
      <p:bldP spid="41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7B63D62-C153-452C-8404-D7D50833D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00525" cy="962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FADAE3-8126-4C03-B00F-99CCD66D0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30" y="1585469"/>
            <a:ext cx="4438650" cy="4410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4C2E808-86DB-474C-84D8-EC9113D99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435" y="793121"/>
            <a:ext cx="6953250" cy="15716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A80A77E-DE96-4D37-AA13-2DD99B8BB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1917" y="2525232"/>
            <a:ext cx="24765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656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Bảng Gỗ Học Sinh Hồng Hà 3447">
            <a:extLst>
              <a:ext uri="{FF2B5EF4-FFF2-40B4-BE49-F238E27FC236}">
                <a16:creationId xmlns:a16="http://schemas.microsoft.com/office/drawing/2014/main" xmlns="" id="{669FA4C9-C542-4107-A444-F8BF8F0A1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-1242927" y="1493184"/>
            <a:ext cx="6441304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1F32D40D-C8B9-4587-8BA4-9CEDE7624864}"/>
              </a:ext>
            </a:extLst>
          </p:cNvPr>
          <p:cNvGrpSpPr/>
          <p:nvPr/>
        </p:nvGrpSpPr>
        <p:grpSpPr>
          <a:xfrm>
            <a:off x="2262342" y="916755"/>
            <a:ext cx="1352728" cy="1982473"/>
            <a:chOff x="5449206" y="2039211"/>
            <a:chExt cx="1352728" cy="141907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4A404F7A-8110-4404-9192-68AAC4C12C2E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14F1E895-3082-4AB9-BBEE-D15B74192232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1352728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87312A8-4684-446C-B0F6-E2FB43E92F94}"/>
              </a:ext>
            </a:extLst>
          </p:cNvPr>
          <p:cNvCxnSpPr>
            <a:cxnSpLocks/>
          </p:cNvCxnSpPr>
          <p:nvPr/>
        </p:nvCxnSpPr>
        <p:spPr>
          <a:xfrm>
            <a:off x="657982" y="2436144"/>
            <a:ext cx="1276577" cy="189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2845E12-534A-40F2-BDF4-C551CAE24A88}"/>
              </a:ext>
            </a:extLst>
          </p:cNvPr>
          <p:cNvSpPr txBox="1"/>
          <p:nvPr/>
        </p:nvSpPr>
        <p:spPr>
          <a:xfrm>
            <a:off x="595423" y="695194"/>
            <a:ext cx="17658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624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135AA97-2D5C-4698-8C9E-1B8C73287EB5}"/>
              </a:ext>
            </a:extLst>
          </p:cNvPr>
          <p:cNvSpPr txBox="1"/>
          <p:nvPr/>
        </p:nvSpPr>
        <p:spPr>
          <a:xfrm>
            <a:off x="583679" y="145283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C2D6457-B394-41BF-BF37-5ECAF5FA208E}"/>
              </a:ext>
            </a:extLst>
          </p:cNvPr>
          <p:cNvSpPr txBox="1"/>
          <p:nvPr/>
        </p:nvSpPr>
        <p:spPr>
          <a:xfrm>
            <a:off x="2425642" y="68456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536CEF4-9731-4CBB-A8E0-CFD98E0B5B4E}"/>
              </a:ext>
            </a:extLst>
          </p:cNvPr>
          <p:cNvSpPr txBox="1"/>
          <p:nvPr/>
        </p:nvSpPr>
        <p:spPr>
          <a:xfrm>
            <a:off x="2212303" y="173136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9B97FEA-E33F-4775-9D51-C1D7A4EF0501}"/>
              </a:ext>
            </a:extLst>
          </p:cNvPr>
          <p:cNvSpPr txBox="1"/>
          <p:nvPr/>
        </p:nvSpPr>
        <p:spPr>
          <a:xfrm>
            <a:off x="594313" y="231030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291DC1B-897B-4075-B339-CF2AF7C44476}"/>
              </a:ext>
            </a:extLst>
          </p:cNvPr>
          <p:cNvSpPr txBox="1"/>
          <p:nvPr/>
        </p:nvSpPr>
        <p:spPr>
          <a:xfrm>
            <a:off x="2691260" y="173755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7892191-1697-483C-9D0D-80CAB2882B28}"/>
              </a:ext>
            </a:extLst>
          </p:cNvPr>
          <p:cNvSpPr txBox="1"/>
          <p:nvPr/>
        </p:nvSpPr>
        <p:spPr>
          <a:xfrm>
            <a:off x="1071760" y="2310444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E7ABEF06-03FC-4F60-9019-CC8B4DFC8FA5}"/>
              </a:ext>
            </a:extLst>
          </p:cNvPr>
          <p:cNvCxnSpPr>
            <a:cxnSpLocks/>
          </p:cNvCxnSpPr>
          <p:nvPr/>
        </p:nvCxnSpPr>
        <p:spPr>
          <a:xfrm>
            <a:off x="593618" y="4029907"/>
            <a:ext cx="138403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ED2BE1B-9407-4C4E-9DF1-CFD8938252A8}"/>
              </a:ext>
            </a:extLst>
          </p:cNvPr>
          <p:cNvSpPr txBox="1"/>
          <p:nvPr/>
        </p:nvSpPr>
        <p:spPr>
          <a:xfrm>
            <a:off x="1101481" y="306359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0EE436A-DD79-4863-9338-0A46590B2D1B}"/>
              </a:ext>
            </a:extLst>
          </p:cNvPr>
          <p:cNvSpPr txBox="1"/>
          <p:nvPr/>
        </p:nvSpPr>
        <p:spPr>
          <a:xfrm>
            <a:off x="1119280" y="388853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009C0436-B567-4069-AEE2-03149FE0EA51}"/>
              </a:ext>
            </a:extLst>
          </p:cNvPr>
          <p:cNvSpPr txBox="1"/>
          <p:nvPr/>
        </p:nvSpPr>
        <p:spPr>
          <a:xfrm>
            <a:off x="1587112" y="3899169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0F72D3CA-48CB-4471-BA18-ADF3033BD1C0}"/>
              </a:ext>
            </a:extLst>
          </p:cNvPr>
          <p:cNvSpPr txBox="1"/>
          <p:nvPr/>
        </p:nvSpPr>
        <p:spPr>
          <a:xfrm>
            <a:off x="3159092" y="173755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03DBD5E-243A-403C-913E-11C024D593D5}"/>
              </a:ext>
            </a:extLst>
          </p:cNvPr>
          <p:cNvSpPr txBox="1"/>
          <p:nvPr/>
        </p:nvSpPr>
        <p:spPr>
          <a:xfrm>
            <a:off x="1585473" y="461897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23F5BF41-A059-4426-8A3D-8F4576B8BDF7}"/>
              </a:ext>
            </a:extLst>
          </p:cNvPr>
          <p:cNvCxnSpPr>
            <a:cxnSpLocks/>
          </p:cNvCxnSpPr>
          <p:nvPr/>
        </p:nvCxnSpPr>
        <p:spPr>
          <a:xfrm>
            <a:off x="880697" y="5592893"/>
            <a:ext cx="138403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E7F7DE65-EA4A-4453-BFE9-8A711DDA6FB7}"/>
              </a:ext>
            </a:extLst>
          </p:cNvPr>
          <p:cNvSpPr txBox="1"/>
          <p:nvPr/>
        </p:nvSpPr>
        <p:spPr>
          <a:xfrm>
            <a:off x="1597745" y="552595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74" name="Picture 2" descr="Bảng Gỗ Học Sinh Hồng Hà 3447">
            <a:extLst>
              <a:ext uri="{FF2B5EF4-FFF2-40B4-BE49-F238E27FC236}">
                <a16:creationId xmlns:a16="http://schemas.microsoft.com/office/drawing/2014/main" xmlns="" id="{B9715D43-7075-472D-A4E7-C7EFA3ACF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2808079" y="1493184"/>
            <a:ext cx="6441304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A219B0B4-6DA3-434E-88BC-742D8D6D2D6A}"/>
              </a:ext>
            </a:extLst>
          </p:cNvPr>
          <p:cNvGrpSpPr/>
          <p:nvPr/>
        </p:nvGrpSpPr>
        <p:grpSpPr>
          <a:xfrm>
            <a:off x="6313348" y="916755"/>
            <a:ext cx="1352728" cy="1982473"/>
            <a:chOff x="5449206" y="2039211"/>
            <a:chExt cx="1352728" cy="1419079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BEF0507B-6BD1-46CD-864D-E94C6664F817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F651E8E6-0B44-46EC-9BE4-C71E910C8D39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1352728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D568337C-3ECE-48EB-A06B-BB6498D4046D}"/>
              </a:ext>
            </a:extLst>
          </p:cNvPr>
          <p:cNvCxnSpPr>
            <a:cxnSpLocks/>
          </p:cNvCxnSpPr>
          <p:nvPr/>
        </p:nvCxnSpPr>
        <p:spPr>
          <a:xfrm>
            <a:off x="4708988" y="2436144"/>
            <a:ext cx="1276577" cy="189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AFD45C31-4723-4C91-A9EA-98A675B4A67B}"/>
              </a:ext>
            </a:extLst>
          </p:cNvPr>
          <p:cNvSpPr txBox="1"/>
          <p:nvPr/>
        </p:nvSpPr>
        <p:spPr>
          <a:xfrm>
            <a:off x="4646429" y="695194"/>
            <a:ext cx="17658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448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2ECF9E85-2B26-415F-AEB3-D3E1195F88CF}"/>
              </a:ext>
            </a:extLst>
          </p:cNvPr>
          <p:cNvSpPr txBox="1"/>
          <p:nvPr/>
        </p:nvSpPr>
        <p:spPr>
          <a:xfrm>
            <a:off x="4634685" y="145283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7C88DC50-A7D0-4D17-B4A0-A4AB1025CDA6}"/>
              </a:ext>
            </a:extLst>
          </p:cNvPr>
          <p:cNvSpPr txBox="1"/>
          <p:nvPr/>
        </p:nvSpPr>
        <p:spPr>
          <a:xfrm>
            <a:off x="6476648" y="68456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490A788A-C035-467E-89EE-0ECE20DDE1C7}"/>
              </a:ext>
            </a:extLst>
          </p:cNvPr>
          <p:cNvSpPr txBox="1"/>
          <p:nvPr/>
        </p:nvSpPr>
        <p:spPr>
          <a:xfrm>
            <a:off x="6263309" y="173136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38A38534-C37E-4A1D-B7B3-9105CAF40DCE}"/>
              </a:ext>
            </a:extLst>
          </p:cNvPr>
          <p:cNvSpPr txBox="1"/>
          <p:nvPr/>
        </p:nvSpPr>
        <p:spPr>
          <a:xfrm>
            <a:off x="4645319" y="231030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C156779F-E351-48F7-B8D9-5C292E7BE81D}"/>
              </a:ext>
            </a:extLst>
          </p:cNvPr>
          <p:cNvSpPr txBox="1"/>
          <p:nvPr/>
        </p:nvSpPr>
        <p:spPr>
          <a:xfrm>
            <a:off x="6742266" y="173755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843B6B41-DD4F-4876-8039-ADF6062A3D87}"/>
              </a:ext>
            </a:extLst>
          </p:cNvPr>
          <p:cNvSpPr txBox="1"/>
          <p:nvPr/>
        </p:nvSpPr>
        <p:spPr>
          <a:xfrm>
            <a:off x="5122766" y="2310444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618EC9ED-95CC-408F-80B0-070409FC9F25}"/>
              </a:ext>
            </a:extLst>
          </p:cNvPr>
          <p:cNvCxnSpPr>
            <a:cxnSpLocks/>
          </p:cNvCxnSpPr>
          <p:nvPr/>
        </p:nvCxnSpPr>
        <p:spPr>
          <a:xfrm>
            <a:off x="4644624" y="4029907"/>
            <a:ext cx="138403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7D86A8E2-3F5F-4469-A851-1829FE531300}"/>
              </a:ext>
            </a:extLst>
          </p:cNvPr>
          <p:cNvSpPr txBox="1"/>
          <p:nvPr/>
        </p:nvSpPr>
        <p:spPr>
          <a:xfrm>
            <a:off x="5152487" y="3063590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1A35764E-8039-4F12-8F5D-A9A371DCB0E2}"/>
              </a:ext>
            </a:extLst>
          </p:cNvPr>
          <p:cNvSpPr txBox="1"/>
          <p:nvPr/>
        </p:nvSpPr>
        <p:spPr>
          <a:xfrm>
            <a:off x="5170286" y="388853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E9FDE93A-1770-4595-91F1-2DF5B18D0F1B}"/>
              </a:ext>
            </a:extLst>
          </p:cNvPr>
          <p:cNvSpPr txBox="1"/>
          <p:nvPr/>
        </p:nvSpPr>
        <p:spPr>
          <a:xfrm>
            <a:off x="5638118" y="3899169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D06CDDC5-8007-46EE-8DFF-F719FDA9D35A}"/>
              </a:ext>
            </a:extLst>
          </p:cNvPr>
          <p:cNvSpPr txBox="1"/>
          <p:nvPr/>
        </p:nvSpPr>
        <p:spPr>
          <a:xfrm>
            <a:off x="7210098" y="173755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9B5F926F-BA1B-4CC3-960E-AE57CD3A44EF}"/>
              </a:ext>
            </a:extLst>
          </p:cNvPr>
          <p:cNvSpPr txBox="1"/>
          <p:nvPr/>
        </p:nvSpPr>
        <p:spPr>
          <a:xfrm>
            <a:off x="5636479" y="461897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6B47C997-230E-4A65-AEEB-64DD3D558C10}"/>
              </a:ext>
            </a:extLst>
          </p:cNvPr>
          <p:cNvCxnSpPr>
            <a:cxnSpLocks/>
          </p:cNvCxnSpPr>
          <p:nvPr/>
        </p:nvCxnSpPr>
        <p:spPr>
          <a:xfrm>
            <a:off x="4931703" y="5592893"/>
            <a:ext cx="138403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B0B3976F-8A44-4CF4-A4FC-8248FBDBB395}"/>
              </a:ext>
            </a:extLst>
          </p:cNvPr>
          <p:cNvSpPr txBox="1"/>
          <p:nvPr/>
        </p:nvSpPr>
        <p:spPr>
          <a:xfrm>
            <a:off x="5648751" y="5525951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94" name="Picture 2" descr="Bảng Gỗ Học Sinh Hồng Hà 3447">
            <a:extLst>
              <a:ext uri="{FF2B5EF4-FFF2-40B4-BE49-F238E27FC236}">
                <a16:creationId xmlns:a16="http://schemas.microsoft.com/office/drawing/2014/main" xmlns="" id="{89B3AD16-483C-44D1-A804-7F24F3C0B5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 rot="5400000">
            <a:off x="6784657" y="1482552"/>
            <a:ext cx="6441304" cy="41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D87C355E-B8E6-4080-80FB-8030DCAB8A6A}"/>
              </a:ext>
            </a:extLst>
          </p:cNvPr>
          <p:cNvGrpSpPr/>
          <p:nvPr/>
        </p:nvGrpSpPr>
        <p:grpSpPr>
          <a:xfrm>
            <a:off x="10289926" y="906123"/>
            <a:ext cx="1352728" cy="1982473"/>
            <a:chOff x="5449206" y="2039211"/>
            <a:chExt cx="1352728" cy="1419079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45FE0C25-F732-4F56-A9FC-8287F7101D49}"/>
                </a:ext>
              </a:extLst>
            </p:cNvPr>
            <p:cNvCxnSpPr/>
            <p:nvPr/>
          </p:nvCxnSpPr>
          <p:spPr>
            <a:xfrm>
              <a:off x="5449206" y="2039211"/>
              <a:ext cx="0" cy="1419079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A3057D9B-296D-41F2-92EC-922D7AA7D3C6}"/>
                </a:ext>
              </a:extLst>
            </p:cNvPr>
            <p:cNvCxnSpPr>
              <a:cxnSpLocks/>
            </p:cNvCxnSpPr>
            <p:nvPr/>
          </p:nvCxnSpPr>
          <p:spPr>
            <a:xfrm>
              <a:off x="5449206" y="2544027"/>
              <a:ext cx="1352728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D3CEAE92-5527-4A1E-9B8F-15444E5601D7}"/>
              </a:ext>
            </a:extLst>
          </p:cNvPr>
          <p:cNvCxnSpPr>
            <a:cxnSpLocks/>
          </p:cNvCxnSpPr>
          <p:nvPr/>
        </p:nvCxnSpPr>
        <p:spPr>
          <a:xfrm>
            <a:off x="8685566" y="2425512"/>
            <a:ext cx="1276577" cy="189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95995C84-1763-42F1-925D-CE38025728AB}"/>
              </a:ext>
            </a:extLst>
          </p:cNvPr>
          <p:cNvSpPr txBox="1"/>
          <p:nvPr/>
        </p:nvSpPr>
        <p:spPr>
          <a:xfrm>
            <a:off x="8623007" y="684562"/>
            <a:ext cx="17658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999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395098B8-AFBC-4294-80FE-F1A5187C5BDE}"/>
              </a:ext>
            </a:extLst>
          </p:cNvPr>
          <p:cNvSpPr txBox="1"/>
          <p:nvPr/>
        </p:nvSpPr>
        <p:spPr>
          <a:xfrm>
            <a:off x="8611263" y="144220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2AB13AB7-5921-4028-B246-30286E580536}"/>
              </a:ext>
            </a:extLst>
          </p:cNvPr>
          <p:cNvSpPr txBox="1"/>
          <p:nvPr/>
        </p:nvSpPr>
        <p:spPr>
          <a:xfrm>
            <a:off x="10453226" y="673929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D344A274-1E95-43C6-9B3E-AEDA4EFD39D7}"/>
              </a:ext>
            </a:extLst>
          </p:cNvPr>
          <p:cNvSpPr txBox="1"/>
          <p:nvPr/>
        </p:nvSpPr>
        <p:spPr>
          <a:xfrm>
            <a:off x="10239887" y="1720734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DDB78485-12CE-4CAF-872B-03506641DEA6}"/>
              </a:ext>
            </a:extLst>
          </p:cNvPr>
          <p:cNvSpPr txBox="1"/>
          <p:nvPr/>
        </p:nvSpPr>
        <p:spPr>
          <a:xfrm>
            <a:off x="8621897" y="2299674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65803F58-3270-4FFD-9FAD-E5B9E5E22A2D}"/>
              </a:ext>
            </a:extLst>
          </p:cNvPr>
          <p:cNvSpPr txBox="1"/>
          <p:nvPr/>
        </p:nvSpPr>
        <p:spPr>
          <a:xfrm>
            <a:off x="10718844" y="1726924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951047E6-D115-4F9B-8143-08C4C4F9A730}"/>
              </a:ext>
            </a:extLst>
          </p:cNvPr>
          <p:cNvSpPr txBox="1"/>
          <p:nvPr/>
        </p:nvSpPr>
        <p:spPr>
          <a:xfrm>
            <a:off x="9099344" y="2299812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xmlns="" id="{2B61419D-ADBB-4A9C-A010-68B4096BC49B}"/>
              </a:ext>
            </a:extLst>
          </p:cNvPr>
          <p:cNvCxnSpPr>
            <a:cxnSpLocks/>
          </p:cNvCxnSpPr>
          <p:nvPr/>
        </p:nvCxnSpPr>
        <p:spPr>
          <a:xfrm>
            <a:off x="8621202" y="4019275"/>
            <a:ext cx="138403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C9547D52-9D8E-4CAE-8309-1B0E2D072077}"/>
              </a:ext>
            </a:extLst>
          </p:cNvPr>
          <p:cNvSpPr txBox="1"/>
          <p:nvPr/>
        </p:nvSpPr>
        <p:spPr>
          <a:xfrm>
            <a:off x="9129065" y="3052958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92124AE6-114D-4208-93D3-CABA01C5CDBE}"/>
              </a:ext>
            </a:extLst>
          </p:cNvPr>
          <p:cNvSpPr txBox="1"/>
          <p:nvPr/>
        </p:nvSpPr>
        <p:spPr>
          <a:xfrm>
            <a:off x="9146864" y="3877905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00A1D755-6C93-4F85-B586-30387ED2E272}"/>
              </a:ext>
            </a:extLst>
          </p:cNvPr>
          <p:cNvSpPr txBox="1"/>
          <p:nvPr/>
        </p:nvSpPr>
        <p:spPr>
          <a:xfrm>
            <a:off x="9614696" y="3888537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C71BA1A6-390A-4A7B-B407-7F028E2A9EA0}"/>
              </a:ext>
            </a:extLst>
          </p:cNvPr>
          <p:cNvSpPr txBox="1"/>
          <p:nvPr/>
        </p:nvSpPr>
        <p:spPr>
          <a:xfrm>
            <a:off x="11186676" y="1726923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8ED2B38D-90CB-4B36-B526-B7E3B3CCC12D}"/>
              </a:ext>
            </a:extLst>
          </p:cNvPr>
          <p:cNvSpPr txBox="1"/>
          <p:nvPr/>
        </p:nvSpPr>
        <p:spPr>
          <a:xfrm>
            <a:off x="9613057" y="4608346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xmlns="" id="{48214FC0-5EBB-4CC3-98D9-9C05A6943779}"/>
              </a:ext>
            </a:extLst>
          </p:cNvPr>
          <p:cNvCxnSpPr>
            <a:cxnSpLocks/>
          </p:cNvCxnSpPr>
          <p:nvPr/>
        </p:nvCxnSpPr>
        <p:spPr>
          <a:xfrm>
            <a:off x="8908281" y="5582261"/>
            <a:ext cx="138403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8F42D708-79E8-4154-8E69-2A8521586DA3}"/>
              </a:ext>
            </a:extLst>
          </p:cNvPr>
          <p:cNvSpPr txBox="1"/>
          <p:nvPr/>
        </p:nvSpPr>
        <p:spPr>
          <a:xfrm>
            <a:off x="9625329" y="5515319"/>
            <a:ext cx="896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942992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69" grpId="0"/>
      <p:bldP spid="70" grpId="0"/>
      <p:bldP spid="71" grpId="0"/>
      <p:bldP spid="73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7" grpId="0"/>
      <p:bldP spid="88" grpId="0"/>
      <p:bldP spid="89" grpId="0"/>
      <p:bldP spid="90" grpId="0"/>
      <p:bldP spid="91" grpId="0"/>
      <p:bldP spid="93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7" grpId="0"/>
      <p:bldP spid="108" grpId="0"/>
      <p:bldP spid="109" grpId="0"/>
      <p:bldP spid="110" grpId="0"/>
      <p:bldP spid="111" grpId="0"/>
      <p:bldP spid="1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466F97-18F3-4630-8270-D36E584BB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18345" cy="8931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D5CFC0F-DFC4-417E-BD47-8A96229E7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7787"/>
            <a:ext cx="4458879" cy="31391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E63FCDB-F378-4DCE-B4BB-24CCA5226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638" y="1432737"/>
            <a:ext cx="7086048" cy="182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691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287</Words>
  <Application>Microsoft Office PowerPoint</Application>
  <PresentationFormat>Custom</PresentationFormat>
  <Paragraphs>164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Minhthangpc.VN</cp:lastModifiedBy>
  <cp:revision>8</cp:revision>
  <dcterms:created xsi:type="dcterms:W3CDTF">2022-11-16T08:03:15Z</dcterms:created>
  <dcterms:modified xsi:type="dcterms:W3CDTF">2022-11-25T01:14:55Z</dcterms:modified>
</cp:coreProperties>
</file>