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291" r:id="rId4"/>
    <p:sldId id="284" r:id="rId5"/>
    <p:sldId id="286" r:id="rId6"/>
    <p:sldId id="259" r:id="rId7"/>
    <p:sldId id="260" r:id="rId8"/>
    <p:sldId id="261" r:id="rId9"/>
    <p:sldId id="274" r:id="rId10"/>
    <p:sldId id="276" r:id="rId11"/>
    <p:sldId id="267" r:id="rId12"/>
    <p:sldId id="269" r:id="rId13"/>
    <p:sldId id="287" r:id="rId14"/>
    <p:sldId id="288" r:id="rId15"/>
    <p:sldId id="289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7F10A-C075-4386-BD02-C20ACA50C8D8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970CC-6C67-4D05-B315-C6716962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4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91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8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6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2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52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6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3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1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974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4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54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9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8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65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228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75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92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1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8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7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1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9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9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352800" y="2448218"/>
            <a:ext cx="45720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6" y="4953007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7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863556" y="2774120"/>
            <a:ext cx="4206876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Viết: Chữ hoa L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17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E1B3E2BD-14A6-4DFD-9838-7B7FE37F4DD4}"/>
              </a:ext>
            </a:extLst>
          </p:cNvPr>
          <p:cNvGraphicFramePr>
            <a:graphicFrameLocks noGrp="1"/>
          </p:cNvGraphicFramePr>
          <p:nvPr/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482" y="3858093"/>
            <a:ext cx="9712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bình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mộc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mạc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Nam.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xmlns="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3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864" y="2790464"/>
            <a:ext cx="9939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E1B3E2BD-14A6-4DFD-9838-7B7FE37F4DD4}"/>
              </a:ext>
            </a:extLst>
          </p:cNvPr>
          <p:cNvGraphicFramePr>
            <a:graphicFrameLocks noGrp="1"/>
          </p:cNvGraphicFramePr>
          <p:nvPr/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72" y="2651324"/>
            <a:ext cx="11457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5925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L, h, b, 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li. </a:t>
            </a: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xmlns="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51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006" y="1769007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87" y="0"/>
            <a:ext cx="5356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26.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39091" y="851397"/>
            <a:ext cx="9919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4519988" y="1270743"/>
            <a:ext cx="451561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3334045" y="994154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3513641" y="1174294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B5365A-EF32-4912-889F-69DDC1011E1C}"/>
              </a:ext>
            </a:extLst>
          </p:cNvPr>
          <p:cNvSpPr txBox="1"/>
          <p:nvPr/>
        </p:nvSpPr>
        <p:spPr>
          <a:xfrm>
            <a:off x="4828880" y="1514954"/>
            <a:ext cx="365262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935188" y="2494814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B74094F0-4015-4F9E-9541-326E14E307AA}"/>
              </a:ext>
            </a:extLst>
          </p:cNvPr>
          <p:cNvSpPr txBox="1"/>
          <p:nvPr/>
        </p:nvSpPr>
        <p:spPr>
          <a:xfrm>
            <a:off x="1623347" y="3622439"/>
            <a:ext cx="8674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</a:t>
            </a: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559571" y="3182288"/>
            <a:ext cx="7450637" cy="367571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12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5875427" y="1600432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421" y="347999"/>
            <a:ext cx="15815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xmlns="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5196" y="997204"/>
            <a:ext cx="6670350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473" y="5533554"/>
            <a:ext cx="9669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L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xmlns="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25" y="1204314"/>
            <a:ext cx="8684456" cy="746863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102455" y="1385454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/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pic>
        <p:nvPicPr>
          <p:cNvPr id="5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xmlns="" id="{77A68602-71B4-4D17-AC4E-BB7FD8B3E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6" y="2636118"/>
            <a:ext cx="3904967" cy="2580140"/>
          </a:xfrm>
          <a:prstGeom prst="rect">
            <a:avLst/>
          </a:prstGeom>
        </p:spPr>
      </p:pic>
      <p:pic>
        <p:nvPicPr>
          <p:cNvPr id="8" name="Picture 7" descr="A picture containing tree, grass, outdoor, cow&#10;&#10;Description automatically generated">
            <a:extLst>
              <a:ext uri="{FF2B5EF4-FFF2-40B4-BE49-F238E27FC236}">
                <a16:creationId xmlns:a16="http://schemas.microsoft.com/office/drawing/2014/main" xmlns="" id="{4E0582E9-C990-4B67-9977-BED435036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26" y="4175652"/>
            <a:ext cx="3905250" cy="2580141"/>
          </a:xfrm>
          <a:prstGeom prst="rect">
            <a:avLst/>
          </a:prstGeom>
        </p:spPr>
      </p:pic>
      <p:pic>
        <p:nvPicPr>
          <p:cNvPr id="10" name="Picture 9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xmlns="" id="{A1C7C8FD-DBAE-4ECD-9B57-37043444B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" y="1847074"/>
            <a:ext cx="3904968" cy="26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252</Words>
  <Application>Microsoft Office PowerPoint</Application>
  <PresentationFormat>Custom</PresentationFormat>
  <Paragraphs>34</Paragraphs>
  <Slides>14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12</cp:revision>
  <dcterms:created xsi:type="dcterms:W3CDTF">2021-07-19T04:06:36Z</dcterms:created>
  <dcterms:modified xsi:type="dcterms:W3CDTF">2023-11-26T03:12:36Z</dcterms:modified>
</cp:coreProperties>
</file>