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B2D2E-9AEE-42C7-8C93-BF418473292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9875-DC4F-498E-A70A-740D6C45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9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0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6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5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1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5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B4DFC-EADA-4649-AD8D-D0AAF1F5704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98B5-6595-44EB-9913-3FE440B4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0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514600" y="2448218"/>
            <a:ext cx="426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788443" y="2834861"/>
            <a:ext cx="382674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53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1FE142-EDA5-486F-AA1C-9941340FB51A}"/>
              </a:ext>
            </a:extLst>
          </p:cNvPr>
          <p:cNvSpPr/>
          <p:nvPr/>
        </p:nvSpPr>
        <p:spPr>
          <a:xfrm>
            <a:off x="237847" y="3349220"/>
            <a:ext cx="8710460" cy="1568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7A2A9FD-65C5-4679-8204-E5DAA58662A4}"/>
              </a:ext>
            </a:extLst>
          </p:cNvPr>
          <p:cNvSpPr/>
          <p:nvPr/>
        </p:nvSpPr>
        <p:spPr>
          <a:xfrm>
            <a:off x="237847" y="1184571"/>
            <a:ext cx="8710460" cy="1612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279502"/>
            <a:ext cx="41148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363192" y="4237047"/>
            <a:ext cx="158272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77094" y="1285608"/>
            <a:ext cx="8431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017" y="3429000"/>
            <a:ext cx="8431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42238" y="1456846"/>
            <a:ext cx="158272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197435" y="1489834"/>
            <a:ext cx="158272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82272" y="5005249"/>
            <a:ext cx="158272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934B914-D05E-4CE8-BAEB-D2569429577A}"/>
              </a:ext>
            </a:extLst>
          </p:cNvPr>
          <p:cNvCxnSpPr/>
          <p:nvPr/>
        </p:nvCxnSpPr>
        <p:spPr>
          <a:xfrm flipH="1">
            <a:off x="1524000" y="5005249"/>
            <a:ext cx="158272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646CD07-C212-4023-A0B7-3C3687855A8E}"/>
              </a:ext>
            </a:extLst>
          </p:cNvPr>
          <p:cNvCxnSpPr/>
          <p:nvPr/>
        </p:nvCxnSpPr>
        <p:spPr>
          <a:xfrm flipH="1">
            <a:off x="5201508" y="2217184"/>
            <a:ext cx="158272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5E8FCFF-B4B1-4FAB-BAB3-FDE3AD98755D}"/>
              </a:ext>
            </a:extLst>
          </p:cNvPr>
          <p:cNvCxnSpPr/>
          <p:nvPr/>
        </p:nvCxnSpPr>
        <p:spPr>
          <a:xfrm flipH="1">
            <a:off x="5334000" y="2208424"/>
            <a:ext cx="158272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710475D-6562-4FFC-9C9D-0EC16AA8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106" y="5572392"/>
            <a:ext cx="1217894" cy="129814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03B4838-00ED-4447-9514-C964CCFE6D0F}"/>
              </a:ext>
            </a:extLst>
          </p:cNvPr>
          <p:cNvCxnSpPr/>
          <p:nvPr/>
        </p:nvCxnSpPr>
        <p:spPr>
          <a:xfrm flipH="1">
            <a:off x="2442328" y="3545007"/>
            <a:ext cx="158272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8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5324" y="366078"/>
            <a:ext cx="8696276" cy="738657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</a:t>
            </a:r>
          </a:p>
          <a:p>
            <a:pPr lvl="0" indent="463550" algn="just"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95153" y="-3752"/>
            <a:ext cx="8849382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585672" y="469666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5672" y="1346596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4758" y="3519217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4758" y="5638800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9415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740626" y="5880552"/>
            <a:ext cx="8250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chỉnh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7999" y="100683"/>
            <a:ext cx="3048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9412"/>
            <a:ext cx="4038599" cy="35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20" y="1289412"/>
            <a:ext cx="4030980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81000" y="5077639"/>
            <a:ext cx="3886200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9620" y="5067839"/>
            <a:ext cx="384810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9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5324" y="352223"/>
            <a:ext cx="8553353" cy="738657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</a:t>
            </a:r>
          </a:p>
          <a:p>
            <a:pPr lvl="0" indent="463550" algn="just"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7443" y="37813"/>
            <a:ext cx="8849382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506451" y="482606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4758" y="1331010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90491" y="3481223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5237" y="5562600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032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xmlns="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32" y="113219"/>
            <a:ext cx="6795116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B9C8E-9998-4E1B-96A0-34E3E0FBA272}"/>
              </a:ext>
            </a:extLst>
          </p:cNvPr>
          <p:cNvSpPr txBox="1"/>
          <p:nvPr/>
        </p:nvSpPr>
        <p:spPr>
          <a:xfrm>
            <a:off x="3138060" y="4246206"/>
            <a:ext cx="3813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330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30444" y="452996"/>
            <a:ext cx="2930942" cy="1016040"/>
            <a:chOff x="9566064" y="964372"/>
            <a:chExt cx="5446164" cy="698253"/>
          </a:xfrm>
        </p:grpSpPr>
        <p:sp>
          <p:nvSpPr>
            <p:cNvPr id="16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0246794-C568-4192-AA3B-AD5B93254B56}"/>
              </a:ext>
            </a:extLst>
          </p:cNvPr>
          <p:cNvGrpSpPr/>
          <p:nvPr/>
        </p:nvGrpSpPr>
        <p:grpSpPr>
          <a:xfrm>
            <a:off x="2021307" y="2396516"/>
            <a:ext cx="6297460" cy="2062038"/>
            <a:chOff x="1393820" y="1970144"/>
            <a:chExt cx="11615291" cy="331890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0CFA4EF6-99F4-4C1B-B2E8-7E9492ECF4E9}"/>
                </a:ext>
              </a:extLst>
            </p:cNvPr>
            <p:cNvSpPr/>
            <p:nvPr/>
          </p:nvSpPr>
          <p:spPr>
            <a:xfrm>
              <a:off x="1393820" y="2055282"/>
              <a:ext cx="11615291" cy="232157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694E386-97B1-4B06-9D7E-5554175CAC61}"/>
                </a:ext>
              </a:extLst>
            </p:cNvPr>
            <p:cNvSpPr txBox="1"/>
            <p:nvPr/>
          </p:nvSpPr>
          <p:spPr>
            <a:xfrm>
              <a:off x="1950231" y="1970144"/>
              <a:ext cx="10502474" cy="331890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khổ thơ 4,5 bài thơ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“Thả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Khổ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muốn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78D3E0F-25B3-48A1-A064-DA19A494B584}"/>
              </a:ext>
            </a:extLst>
          </p:cNvPr>
          <p:cNvGrpSpPr/>
          <p:nvPr/>
        </p:nvGrpSpPr>
        <p:grpSpPr>
          <a:xfrm>
            <a:off x="685800" y="2128688"/>
            <a:ext cx="7632967" cy="2867539"/>
            <a:chOff x="-2583584" y="2666633"/>
            <a:chExt cx="11660269" cy="318256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276AEA05-4E11-412E-B167-F6695E6E3E89}"/>
                </a:ext>
              </a:extLst>
            </p:cNvPr>
            <p:cNvSpPr/>
            <p:nvPr/>
          </p:nvSpPr>
          <p:spPr>
            <a:xfrm>
              <a:off x="-2583584" y="2666633"/>
              <a:ext cx="11660269" cy="31825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27BEA1D-216C-4F10-B709-E0EF32F20986}"/>
                </a:ext>
              </a:extLst>
            </p:cNvPr>
            <p:cNvSpPr txBox="1"/>
            <p:nvPr/>
          </p:nvSpPr>
          <p:spPr>
            <a:xfrm>
              <a:off x="-2117966" y="2843290"/>
              <a:ext cx="11194651" cy="228857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“Sao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qua/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4356" y="959663"/>
            <a:ext cx="7474569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9286" y="180628"/>
            <a:ext cx="1286078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51192" y="992123"/>
            <a:ext cx="1043609" cy="8945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709F6B-AC53-4ADB-8E9E-BD0AE9942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86" y="2133600"/>
            <a:ext cx="860611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F7CA4C4-09EF-4FE9-A992-A0FE0ACEC43C}"/>
              </a:ext>
            </a:extLst>
          </p:cNvPr>
          <p:cNvGrpSpPr/>
          <p:nvPr/>
        </p:nvGrpSpPr>
        <p:grpSpPr>
          <a:xfrm>
            <a:off x="866834" y="1127358"/>
            <a:ext cx="7410333" cy="4603285"/>
            <a:chOff x="396014" y="1162674"/>
            <a:chExt cx="11023694" cy="54843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7F3F0CB-A58A-4C54-8644-9CC343DE8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856" y="2560320"/>
              <a:ext cx="10432852" cy="40866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2001942-AC98-45CA-82FF-CD3F283FB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014" y="1162674"/>
              <a:ext cx="2938029" cy="2795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76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200" y="315981"/>
            <a:ext cx="8773181" cy="741735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0225" y="3463"/>
            <a:ext cx="8849382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</p:spTree>
    <p:extLst>
      <p:ext uri="{BB962C8B-B14F-4D97-AF65-F5344CB8AC3E}">
        <p14:creationId xmlns:p14="http://schemas.microsoft.com/office/powerpoint/2010/main" val="55188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04" y="1297331"/>
            <a:ext cx="4466423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20640" y="513533"/>
            <a:ext cx="3995531" cy="630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3620F1-F83C-493C-B816-0758766D6881}"/>
              </a:ext>
            </a:extLst>
          </p:cNvPr>
          <p:cNvSpPr txBox="1"/>
          <p:nvPr/>
        </p:nvSpPr>
        <p:spPr>
          <a:xfrm>
            <a:off x="1071503" y="3191259"/>
            <a:ext cx="4466423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637FE4-4C9B-4FD6-B19C-D92A43175123}"/>
              </a:ext>
            </a:extLst>
          </p:cNvPr>
          <p:cNvSpPr txBox="1"/>
          <p:nvPr/>
        </p:nvSpPr>
        <p:spPr>
          <a:xfrm>
            <a:off x="5224942" y="1297331"/>
            <a:ext cx="4466423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FCE440-94CD-4B13-B76D-C2D981C30982}"/>
              </a:ext>
            </a:extLst>
          </p:cNvPr>
          <p:cNvSpPr txBox="1"/>
          <p:nvPr/>
        </p:nvSpPr>
        <p:spPr>
          <a:xfrm>
            <a:off x="5097807" y="3037040"/>
            <a:ext cx="4466423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8A43F61-8008-460B-89E1-2036BFD6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767" y="4912692"/>
            <a:ext cx="1825052" cy="19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3855" y="602039"/>
            <a:ext cx="9143999" cy="69864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9275" y="3457"/>
            <a:ext cx="8849382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</p:spTree>
    <p:extLst>
      <p:ext uri="{BB962C8B-B14F-4D97-AF65-F5344CB8AC3E}">
        <p14:creationId xmlns:p14="http://schemas.microsoft.com/office/powerpoint/2010/main" val="86054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0" y="386660"/>
            <a:ext cx="8839199" cy="741735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400" y="17312"/>
            <a:ext cx="8849382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C598907-AE7C-4202-9355-A0F00BCF4F36}"/>
              </a:ext>
            </a:extLst>
          </p:cNvPr>
          <p:cNvSpPr/>
          <p:nvPr/>
        </p:nvSpPr>
        <p:spPr>
          <a:xfrm>
            <a:off x="437238" y="574493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0217D47-2412-408B-9F54-114B5D893EFD}"/>
              </a:ext>
            </a:extLst>
          </p:cNvPr>
          <p:cNvSpPr/>
          <p:nvPr/>
        </p:nvSpPr>
        <p:spPr>
          <a:xfrm>
            <a:off x="454934" y="1356027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2577790-0144-462A-B628-7249DC50202D}"/>
              </a:ext>
            </a:extLst>
          </p:cNvPr>
          <p:cNvSpPr/>
          <p:nvPr/>
        </p:nvSpPr>
        <p:spPr>
          <a:xfrm>
            <a:off x="546122" y="3498867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F7CD36E-817A-4B3D-AFAE-9A745763879D}"/>
              </a:ext>
            </a:extLst>
          </p:cNvPr>
          <p:cNvSpPr/>
          <p:nvPr/>
        </p:nvSpPr>
        <p:spPr>
          <a:xfrm>
            <a:off x="462617" y="5638800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468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1139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9</cp:revision>
  <dcterms:created xsi:type="dcterms:W3CDTF">2023-11-26T02:11:18Z</dcterms:created>
  <dcterms:modified xsi:type="dcterms:W3CDTF">2023-11-26T02:20:13Z</dcterms:modified>
</cp:coreProperties>
</file>