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3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8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8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2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0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9111-E91F-4915-8F9E-F9632E480FCC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E8BB-5816-4A19-B998-D5B8CFEB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514600" y="2448218"/>
            <a:ext cx="3429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788443" y="2834861"/>
            <a:ext cx="315515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35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5646" y="474227"/>
            <a:ext cx="885835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7678" y="405184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83544" y="1123606"/>
            <a:ext cx="3917343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92163" y="1123490"/>
            <a:ext cx="3777096" cy="350858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16222" y="796198"/>
            <a:ext cx="3327778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3C43E1-55FA-42F1-9610-2CF4CAC5DBD2}"/>
              </a:ext>
            </a:extLst>
          </p:cNvPr>
          <p:cNvSpPr txBox="1"/>
          <p:nvPr/>
        </p:nvSpPr>
        <p:spPr>
          <a:xfrm>
            <a:off x="1279208" y="4632078"/>
            <a:ext cx="490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77221" y="118339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116681" y="2889086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244732" y="2889086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40720" y="12431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82590"/>
            <a:ext cx="3581399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48000" y="34001"/>
            <a:ext cx="311098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463" y="5424050"/>
            <a:ext cx="486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246" y="5424045"/>
            <a:ext cx="9090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Dải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vắt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9" y="721263"/>
            <a:ext cx="8368261" cy="4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49240" y="93440"/>
            <a:ext cx="36576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435" y="577919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432" y="5773170"/>
            <a:ext cx="737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1127"/>
            <a:ext cx="8229599" cy="469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58059" y="5853807"/>
            <a:ext cx="3048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69"/>
            <a:ext cx="4416852" cy="42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6205" y="1451412"/>
            <a:ext cx="4223360" cy="422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14600" y="0"/>
            <a:ext cx="3550227" cy="6300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77206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2236" y="5784285"/>
            <a:ext cx="7094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 phận bằng sắt của cái liềm, hình cong, nhọn, có răng.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705016" y="658815"/>
            <a:ext cx="7753183" cy="490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8713" y="495009"/>
            <a:ext cx="885835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7678" y="419039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41979" y="1151316"/>
            <a:ext cx="3951979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78308" y="1137345"/>
            <a:ext cx="3735531" cy="360092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71641" y="754633"/>
            <a:ext cx="3681073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77221" y="118339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92940" y="2937805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203916" y="29308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96139" y="1202706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82590"/>
            <a:ext cx="391044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xmlns="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2" y="113219"/>
            <a:ext cx="6795116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3054935" y="4246206"/>
            <a:ext cx="3965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40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2073EC-6E06-4C4A-A97E-8F477839FD69}"/>
              </a:ext>
            </a:extLst>
          </p:cNvPr>
          <p:cNvSpPr/>
          <p:nvPr/>
        </p:nvSpPr>
        <p:spPr>
          <a:xfrm>
            <a:off x="2693555" y="182536"/>
            <a:ext cx="61125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5469" y="212723"/>
            <a:ext cx="2880586" cy="706589"/>
            <a:chOff x="9114395" y="964372"/>
            <a:chExt cx="5897833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114395" y="1021956"/>
              <a:ext cx="5722078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r>
                <a:rPr lang="en-US" sz="3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68360" y="900707"/>
            <a:ext cx="1043609" cy="667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8471" y="-65626"/>
            <a:ext cx="6943439" cy="150804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A group of children flying kites&#10;&#10;Description automatically generated with medium confidence">
            <a:extLst>
              <a:ext uri="{FF2B5EF4-FFF2-40B4-BE49-F238E27FC236}">
                <a16:creationId xmlns:a16="http://schemas.microsoft.com/office/drawing/2014/main" xmlns="" id="{68C8D4AA-2785-4B62-A76B-7B14AF423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18" y="1568638"/>
            <a:ext cx="4425748" cy="5095452"/>
          </a:xfrm>
          <a:prstGeom prst="rect">
            <a:avLst/>
          </a:prstGeom>
        </p:spPr>
      </p:pic>
      <p:pic>
        <p:nvPicPr>
          <p:cNvPr id="9" name="Picture 8" descr="Kids running with kites&#10;&#10;Description automatically generated with low confidence">
            <a:extLst>
              <a:ext uri="{FF2B5EF4-FFF2-40B4-BE49-F238E27FC236}">
                <a16:creationId xmlns:a16="http://schemas.microsoft.com/office/drawing/2014/main" xmlns="" id="{18B01B00-7BC3-47BC-9C0C-E703EF51B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5" y="1568638"/>
            <a:ext cx="4178140" cy="50954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4734" y="194117"/>
            <a:ext cx="1286078" cy="706589"/>
            <a:chOff x="9566064" y="964372"/>
            <a:chExt cx="5446164" cy="698253"/>
          </a:xfrm>
        </p:grpSpPr>
        <p:sp>
          <p:nvSpPr>
            <p:cNvPr id="1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r>
                <a: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9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6682" y="346365"/>
            <a:ext cx="8900696" cy="5894947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9855" y="346365"/>
            <a:ext cx="595724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302883" y="1262156"/>
            <a:ext cx="4036683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88393" y="1284199"/>
            <a:ext cx="3685597" cy="360092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4280" y="920087"/>
            <a:ext cx="3484655" cy="22467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7FA09A5-2998-4D92-A56C-CE59FEE4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80" y="3628456"/>
            <a:ext cx="34328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63" y="3764901"/>
            <a:ext cx="2498468" cy="333129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561623"/>
            <a:ext cx="46482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620F1-F83C-493C-B816-0758766D6881}"/>
              </a:ext>
            </a:extLst>
          </p:cNvPr>
          <p:cNvSpPr txBox="1"/>
          <p:nvPr/>
        </p:nvSpPr>
        <p:spPr>
          <a:xfrm>
            <a:off x="2710294" y="1532502"/>
            <a:ext cx="4466423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637FE4-4C9B-4FD6-B19C-D92A43175123}"/>
              </a:ext>
            </a:extLst>
          </p:cNvPr>
          <p:cNvSpPr txBox="1"/>
          <p:nvPr/>
        </p:nvSpPr>
        <p:spPr>
          <a:xfrm>
            <a:off x="2710295" y="2612348"/>
            <a:ext cx="4466423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78EFD1-FD74-4B47-9468-0E8CAAA00B14}"/>
              </a:ext>
            </a:extLst>
          </p:cNvPr>
          <p:cNvSpPr txBox="1"/>
          <p:nvPr/>
        </p:nvSpPr>
        <p:spPr>
          <a:xfrm>
            <a:off x="2710294" y="3846108"/>
            <a:ext cx="4466423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6682" y="346365"/>
            <a:ext cx="8900696" cy="5894947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9073" y="330257"/>
            <a:ext cx="595724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354389" y="1262156"/>
            <a:ext cx="3859589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74084" y="1284199"/>
            <a:ext cx="3755321" cy="350858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22255" y="878522"/>
            <a:ext cx="346029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7FA09A5-2998-4D92-A56C-CE59FEE4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55" y="3733800"/>
            <a:ext cx="3394852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6680" y="474227"/>
            <a:ext cx="9027319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7678" y="460604"/>
            <a:ext cx="595724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14268" y="1192881"/>
            <a:ext cx="3848068" cy="317003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06018" y="1178910"/>
            <a:ext cx="3547182" cy="350858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71642" y="782343"/>
            <a:ext cx="343614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3C43E1-55FA-42F1-9610-2CF4CAC5DBD2}"/>
              </a:ext>
            </a:extLst>
          </p:cNvPr>
          <p:cNvSpPr txBox="1"/>
          <p:nvPr/>
        </p:nvSpPr>
        <p:spPr>
          <a:xfrm>
            <a:off x="1047243" y="4842483"/>
            <a:ext cx="490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3EF1906-4FA5-4F8B-9A25-CD95B776E6EF}"/>
              </a:ext>
            </a:extLst>
          </p:cNvPr>
          <p:cNvSpPr/>
          <p:nvPr/>
        </p:nvSpPr>
        <p:spPr>
          <a:xfrm>
            <a:off x="66264" y="124316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B96ED9-21EE-4E1D-9135-B4A07542A0AB}"/>
              </a:ext>
            </a:extLst>
          </p:cNvPr>
          <p:cNvSpPr/>
          <p:nvPr/>
        </p:nvSpPr>
        <p:spPr>
          <a:xfrm>
            <a:off x="116682" y="2938034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1D5C62F-3E38-4B60-81B5-5E821E65935E}"/>
              </a:ext>
            </a:extLst>
          </p:cNvPr>
          <p:cNvSpPr/>
          <p:nvPr/>
        </p:nvSpPr>
        <p:spPr>
          <a:xfrm>
            <a:off x="3191274" y="1196950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C17CD2-2FD9-4FF0-BCAA-33EC968F4904}"/>
              </a:ext>
            </a:extLst>
          </p:cNvPr>
          <p:cNvSpPr/>
          <p:nvPr/>
        </p:nvSpPr>
        <p:spPr>
          <a:xfrm>
            <a:off x="3244731" y="292763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66526E4-1F8F-4545-AD0B-E4012C1E6CC7}"/>
              </a:ext>
            </a:extLst>
          </p:cNvPr>
          <p:cNvSpPr/>
          <p:nvPr/>
        </p:nvSpPr>
        <p:spPr>
          <a:xfrm>
            <a:off x="6040720" y="1243161"/>
            <a:ext cx="296839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82590"/>
            <a:ext cx="3523509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250" y="2546499"/>
            <a:ext cx="364088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3927" y="1761490"/>
            <a:ext cx="5282528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943" y="787466"/>
            <a:ext cx="4014751" cy="6300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12538" y="1972035"/>
            <a:ext cx="185305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70665" y="2934311"/>
            <a:ext cx="185305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70470" y="3697789"/>
            <a:ext cx="185305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90905" y="4639894"/>
            <a:ext cx="185305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1E2664E-971D-4986-8821-97B88AE053A6}"/>
              </a:ext>
            </a:extLst>
          </p:cNvPr>
          <p:cNvCxnSpPr/>
          <p:nvPr/>
        </p:nvCxnSpPr>
        <p:spPr>
          <a:xfrm flipV="1">
            <a:off x="6705600" y="4626063"/>
            <a:ext cx="185305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87CF5D9-BD95-4A05-8EA6-EA319F9AA735}"/>
              </a:ext>
            </a:extLst>
          </p:cNvPr>
          <p:cNvSpPr/>
          <p:nvPr/>
        </p:nvSpPr>
        <p:spPr>
          <a:xfrm>
            <a:off x="3085152" y="443458"/>
            <a:ext cx="5830248" cy="5627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754664" y="3797082"/>
            <a:ext cx="185305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675</Words>
  <Application>Microsoft Office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16</cp:revision>
  <dcterms:created xsi:type="dcterms:W3CDTF">2023-11-26T02:38:51Z</dcterms:created>
  <dcterms:modified xsi:type="dcterms:W3CDTF">2023-11-26T02:56:45Z</dcterms:modified>
</cp:coreProperties>
</file>