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85" r:id="rId4"/>
    <p:sldId id="283" r:id="rId5"/>
    <p:sldId id="284" r:id="rId6"/>
    <p:sldId id="270" r:id="rId7"/>
    <p:sldId id="261" r:id="rId8"/>
    <p:sldId id="269" r:id="rId9"/>
    <p:sldId id="271" r:id="rId10"/>
    <p:sldId id="286" r:id="rId11"/>
    <p:sldId id="268" r:id="rId12"/>
    <p:sldId id="278" r:id="rId13"/>
    <p:sldId id="280" r:id="rId14"/>
    <p:sldId id="282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7A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1D480-253E-4F5C-8B04-85C0DFE2A30E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F461F-D5A8-4B6D-AE49-EEE27BDD9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16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22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46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9BE8-079A-4BA6-BF4C-2453A50EA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201A5-46E7-42B4-B5E3-B715282C4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23F78-CA05-4030-AC26-AD900AAC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49F9-F51A-4F7F-8178-18F63EE35622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7162B-E588-41F2-80B3-AE26ACDF8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41BDB-F784-41A3-92E2-DA79FA97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2AD2-C9E6-403A-8A35-9E6FCD89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6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1009-A4BC-4F32-9F11-ADC1A0D3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1A9A9-5F63-4F13-8109-700CD2609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D9070-969D-44C1-B875-EB523943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49F9-F51A-4F7F-8178-18F63EE35622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41D3B-7861-44C7-BA5E-C7FF933D9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46134-986E-4744-83C9-9E53D4F1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2AD2-C9E6-403A-8A35-9E6FCD89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2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97C6A7-0B7F-4C1D-9BF8-AC20E33B6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D7A35-8861-4E89-AB62-A9C2701B4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569D4-8E19-4CDD-8500-DB3EDD8B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49F9-F51A-4F7F-8178-18F63EE35622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37D09-61C8-497A-97D8-A11D6A38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37FB7-5C86-4E2A-8A45-1108341B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2AD2-C9E6-403A-8A35-9E6FCD89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20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3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42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19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1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84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1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0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6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30DD-2828-4CE6-9E84-B88E2B44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1C965-C844-432A-80F7-C91EBFC9C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884D-1435-46F3-BE09-0D4059F7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49F9-F51A-4F7F-8178-18F63EE35622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157B9-241E-43DA-A186-FD441F15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1A436-51BE-4B26-95B2-09D2B687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2AD2-C9E6-403A-8A35-9E6FCD89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1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41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82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9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4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3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0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0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4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2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D7CE-8422-4561-883F-EFC026D2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9F976-056D-4669-85D5-66CCB500E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43A45-D358-4882-A147-6FEA74B5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49F9-F51A-4F7F-8178-18F63EE35622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BEBEB-56A8-4DEB-894A-8E407F093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A182B-33AF-48D1-AC29-B3FA5FFF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2AD2-C9E6-403A-8A35-9E6FCD89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54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1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4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8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0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97BF7-991E-45D1-B56B-C5824ED0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04AC8-367B-42BA-B0DF-98383D092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E9516-6144-4267-B16B-A39A5D19E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3C41F-EA27-461B-8DF7-9668E52D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49F9-F51A-4F7F-8178-18F63EE35622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9C5E1-B3BE-4498-BC16-BBF2BBC6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DADA3-AC2B-4C14-B9A7-5DE7F69E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2AD2-C9E6-403A-8A35-9E6FCD89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8229-79B9-4CFA-8611-B46665A71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C6438-F28B-413F-8134-DA0C9DCF8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931AB-9DAF-4693-B5A6-7724943C2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9E4FDF-20AA-4EDC-BF10-F8F67D894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94251-C040-45CF-8371-F3FC1106A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0E941-B908-4646-8769-DCF9B884F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49F9-F51A-4F7F-8178-18F63EE35622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769F6-37DC-4ECC-A92C-FB5650DE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492370-CD5E-47A1-BBF5-D50DAEE0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2AD2-C9E6-403A-8A35-9E6FCD89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2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98F9-4B45-4C34-87B6-D2B8112B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ED49C-69DD-4615-A5E7-0283AF34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49F9-F51A-4F7F-8178-18F63EE35622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B1F9-5CC7-494D-96DC-F8DC6256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F617E-8E4E-4E43-BC8B-A2116D01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2AD2-C9E6-403A-8A35-9E6FCD89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5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BB8A3-1C46-4FB8-ACAD-CCC1009D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49F9-F51A-4F7F-8178-18F63EE35622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18C65-2F55-492C-A9B5-3AB45F5A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0A2F9-7BE6-4959-A904-23FE3131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2AD2-C9E6-403A-8A35-9E6FCD89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C1C4C-1EC6-4998-A264-54E86E1FC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94D1F-BA64-4A30-BAE6-58B0CA0E9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18C76-533E-49DA-93DD-47F8B00A9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AD4B0-7EBF-43A0-8217-391660A6C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49F9-F51A-4F7F-8178-18F63EE35622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8E6A0-8CA8-4973-B75A-82DD01CA1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776F-D160-4C0C-A350-72185AD6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2AD2-C9E6-403A-8A35-9E6FCD89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5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7941-B3A8-45E1-9B60-5EB280321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54E5AC-A56B-4720-AE1B-F5605C726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8B44A-CAE9-4119-8E23-9BF6A041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E45D2-AA63-46DE-B5AC-286FCB19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49F9-F51A-4F7F-8178-18F63EE35622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60F34-D124-463D-A59B-1DBB7DDB8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ADF84-7D57-4F25-A3A9-E034142F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12AD2-C9E6-403A-8A35-9E6FCD89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10A26E-A72F-44EA-BC55-842A8B5F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DCC19-ADC6-43F9-8E29-A247BFFD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7C2A3-8A06-421D-89A5-A5BF37747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749F9-F51A-4F7F-8178-18F63EE35622}" type="datetimeFigureOut">
              <a:rPr lang="en-US" smtClean="0"/>
              <a:t>22/11/2022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BC355-C560-48D6-B1F0-11B3C9396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55E8-C396-4EDA-A54D-CDC54EB5D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12AD2-C9E6-403A-8A35-9E6FCD89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0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0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96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4519988" y="1270743"/>
            <a:ext cx="4515617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3334045" y="994154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3513641" y="1174294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B5365A-EF32-4912-889F-69DDC1011E1C}"/>
              </a:ext>
            </a:extLst>
          </p:cNvPr>
          <p:cNvSpPr txBox="1"/>
          <p:nvPr/>
        </p:nvSpPr>
        <p:spPr>
          <a:xfrm>
            <a:off x="4828880" y="1514954"/>
            <a:ext cx="365262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935188" y="2494814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NGHE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0B34FE-83E3-4107-A7DF-07AB9F301D39}"/>
              </a:ext>
            </a:extLst>
          </p:cNvPr>
          <p:cNvSpPr txBox="1"/>
          <p:nvPr/>
        </p:nvSpPr>
        <p:spPr>
          <a:xfrm>
            <a:off x="395475" y="270598"/>
            <a:ext cx="10048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– 2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16956-9940-41ED-851B-41C7CBFD97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692103" y="4300809"/>
            <a:ext cx="2501401" cy="1553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7DBDCA-DFA0-46F6-A967-F80AEBAE8B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334743" y="1632524"/>
            <a:ext cx="996704" cy="1163840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F4836DD7-EC01-47C8-BE18-A6D6D1908D08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88117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marL="0" marR="0" lvl="0" indent="0" algn="l" defTabSz="1218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DA40BA5-05DA-4ADA-9F00-BCE4CB7753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3954207" y="1123746"/>
            <a:ext cx="3860559" cy="2500534"/>
          </a:xfrm>
          <a:prstGeom prst="roundRect">
            <a:avLst>
              <a:gd name="adj" fmla="val 5463"/>
            </a:avLst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A94EAF-29A9-422E-B055-92D1AE12AA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7950245" y="1632524"/>
            <a:ext cx="3785943" cy="2500534"/>
          </a:xfrm>
          <a:prstGeom prst="roundRect">
            <a:avLst>
              <a:gd name="adj" fmla="val 5644"/>
            </a:avLst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B7119F2-CB06-48D4-A582-9242BEB9D8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3949514" y="3717563"/>
            <a:ext cx="3860559" cy="2500534"/>
          </a:xfrm>
          <a:prstGeom prst="roundRect">
            <a:avLst>
              <a:gd name="adj" fmla="val 5236"/>
            </a:avLst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BDD3C5-0686-473E-990A-3077C0FB2C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7950245" y="4285460"/>
            <a:ext cx="3860560" cy="2500535"/>
          </a:xfrm>
          <a:prstGeom prst="roundRect">
            <a:avLst>
              <a:gd name="adj" fmla="val 4419"/>
            </a:avLst>
          </a:prstGeom>
        </p:spPr>
      </p:pic>
    </p:spTree>
    <p:extLst>
      <p:ext uri="{BB962C8B-B14F-4D97-AF65-F5344CB8AC3E}">
        <p14:creationId xmlns:p14="http://schemas.microsoft.com/office/powerpoint/2010/main" val="19864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3256" y="703228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95" y="2665277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85" y="2950895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giống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…)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vẫn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trở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58799" y="10898"/>
            <a:ext cx="8750177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6230085" y="1128772"/>
              <a:ext cx="4718346" cy="1151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Chúng</a:t>
              </a:r>
              <a:r>
                <a:rPr kumimoji="0" lang="en-US" sz="32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kumimoji="0" lang="en-US" sz="32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kumimoji="0" lang="en-US" sz="320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endParaRPr kumimoji="0" lang="en-US" sz="3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muốn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với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các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con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39D60C4A-9009-4086-943F-B48A91E83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82" y="4781889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riêng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ta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phù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hợp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7370" y="1333065"/>
            <a:ext cx="10951990" cy="1175659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677369" y="1570348"/>
            <a:ext cx="11286107" cy="646331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6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4217635" y="65419"/>
            <a:ext cx="3566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222F6F-0429-422E-8148-62A88A3465C8}"/>
              </a:ext>
            </a:extLst>
          </p:cNvPr>
          <p:cNvSpPr txBox="1"/>
          <p:nvPr/>
        </p:nvSpPr>
        <p:spPr>
          <a:xfrm>
            <a:off x="343253" y="2746007"/>
            <a:ext cx="116202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bức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(1-2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nhận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544591" y="54401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107585" y="1740611"/>
            <a:ext cx="10084415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khóc</a:t>
            </a: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103.</a:t>
            </a:r>
          </a:p>
        </p:txBody>
      </p:sp>
      <p:pic>
        <p:nvPicPr>
          <p:cNvPr id="3" name="Picture 2" descr="A pair of children reading books&#10;&#10;Description automatically generated with low confidence">
            <a:extLst>
              <a:ext uri="{FF2B5EF4-FFF2-40B4-BE49-F238E27FC236}">
                <a16:creationId xmlns:a16="http://schemas.microsoft.com/office/drawing/2014/main" id="{7D4E1BE6-7ED8-4A67-B464-2484F83AA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272" y="4234376"/>
            <a:ext cx="2436954" cy="29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207063" y="742473"/>
            <a:ext cx="8709466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6BC55FD-B619-4CC1-9C18-8BEE3E9D7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111" y="3089356"/>
            <a:ext cx="7195624" cy="429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3744308" y="1048639"/>
            <a:ext cx="4703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Kể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chuyện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CHÚNG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MÌNH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LÀ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BẠN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77306"/>
            <a:ext cx="12192000" cy="190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686398" y="50487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6523" y="1442322"/>
            <a:ext cx="11265878" cy="401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buFontTx/>
              <a:buChar char="-"/>
            </a:pP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chuyện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Chúng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mình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4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minh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hoạ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;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kể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1 – 2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chuyện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dựa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lời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gợi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dưới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bắt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buộc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kể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đúng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nguyên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chuyện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nghe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). </a:t>
            </a:r>
            <a:endParaRPr lang="en-US" sz="4000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marL="571500" indent="-571500" algn="just">
              <a:lnSpc>
                <a:spcPct val="107000"/>
              </a:lnSpc>
              <a:buFontTx/>
              <a:buChar char="-"/>
            </a:pPr>
            <a:r>
              <a:rPr lang="en-US" sz="4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thần</a:t>
            </a:r>
            <a:r>
              <a:rPr lang="en-US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nhóm</a:t>
            </a:r>
            <a:r>
              <a:rPr lang="en-US" sz="4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2D547-9A4B-4AED-8FDC-7E7C16237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1159549" y="1063500"/>
            <a:ext cx="4552904" cy="2948975"/>
          </a:xfrm>
          <a:prstGeom prst="roundRect">
            <a:avLst>
              <a:gd name="adj" fmla="val 5463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0E70D7-FFAE-46D5-86EB-E55B8C56C1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5861485" y="1063499"/>
            <a:ext cx="4702088" cy="2948975"/>
          </a:xfrm>
          <a:prstGeom prst="roundRect">
            <a:avLst>
              <a:gd name="adj" fmla="val 5644"/>
            </a:avLst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3DE92-9CA9-44F7-990D-27F111B9E1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1159549" y="4058641"/>
            <a:ext cx="4552904" cy="2948975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830DCE-BDA5-42DC-A122-6115D0FAB5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5987939" y="4012474"/>
            <a:ext cx="4552905" cy="2948976"/>
          </a:xfrm>
          <a:prstGeom prst="roundRect">
            <a:avLst>
              <a:gd name="adj" fmla="val 4419"/>
            </a:avLst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E3773C62-E208-488B-AD7C-828CC7EE689A}"/>
              </a:ext>
            </a:extLst>
          </p:cNvPr>
          <p:cNvSpPr txBox="1"/>
          <p:nvPr/>
        </p:nvSpPr>
        <p:spPr>
          <a:xfrm>
            <a:off x="4065532" y="-35369"/>
            <a:ext cx="414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Chúng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bạn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4" name="Chúng mình là bạn">
            <a:hlinkClick r:id="" action="ppaction://media"/>
            <a:extLst>
              <a:ext uri="{FF2B5EF4-FFF2-40B4-BE49-F238E27FC236}">
                <a16:creationId xmlns:a16="http://schemas.microsoft.com/office/drawing/2014/main" id="{504BC00E-205A-451E-86FF-60A5BBCAC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7399" y="5943988"/>
            <a:ext cx="914012" cy="9140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8F6E24-3EEC-460E-AA91-11824FA84E36}"/>
              </a:ext>
            </a:extLst>
          </p:cNvPr>
          <p:cNvSpPr txBox="1"/>
          <p:nvPr/>
        </p:nvSpPr>
        <p:spPr>
          <a:xfrm>
            <a:off x="179882" y="179402"/>
            <a:ext cx="3838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F6E24-3EEC-460E-AA91-11824FA84E36}"/>
              </a:ext>
            </a:extLst>
          </p:cNvPr>
          <p:cNvSpPr txBox="1"/>
          <p:nvPr/>
        </p:nvSpPr>
        <p:spPr>
          <a:xfrm>
            <a:off x="4995099" y="578751"/>
            <a:ext cx="653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(Theo </a:t>
            </a: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Tuyển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truyện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đố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non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4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7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11A802-7337-4F7B-A3AE-F80BA5CD70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986485" y="818582"/>
            <a:ext cx="4346565" cy="2327271"/>
          </a:xfrm>
          <a:prstGeom prst="roundRect">
            <a:avLst>
              <a:gd name="adj" fmla="val 5463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639A63-CE38-41C9-9E98-77FFB1F6AC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6697540" y="782435"/>
            <a:ext cx="4476965" cy="2579752"/>
          </a:xfrm>
          <a:prstGeom prst="roundRect">
            <a:avLst>
              <a:gd name="adj" fmla="val 5644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8F3BD-BA49-4DB8-830C-F438E3502E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943178" y="4058641"/>
            <a:ext cx="4389873" cy="2327271"/>
          </a:xfrm>
          <a:prstGeom prst="roundRect">
            <a:avLst>
              <a:gd name="adj" fmla="val 5236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E2CEFC-8175-4E93-A80F-9A810A15A5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6717873" y="4058641"/>
            <a:ext cx="4456632" cy="2327272"/>
          </a:xfrm>
          <a:prstGeom prst="roundRect">
            <a:avLst>
              <a:gd name="adj" fmla="val 4419"/>
            </a:avLst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A8F6E24-3EEC-460E-AA91-11824FA84E36}"/>
              </a:ext>
            </a:extLst>
          </p:cNvPr>
          <p:cNvSpPr txBox="1"/>
          <p:nvPr/>
        </p:nvSpPr>
        <p:spPr>
          <a:xfrm>
            <a:off x="51093" y="124959"/>
            <a:ext cx="38380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E6BA0FB2-01FD-46FE-8E2B-2E375966B9CB}"/>
              </a:ext>
            </a:extLst>
          </p:cNvPr>
          <p:cNvSpPr txBox="1"/>
          <p:nvPr/>
        </p:nvSpPr>
        <p:spPr>
          <a:xfrm>
            <a:off x="3727802" y="92242"/>
            <a:ext cx="4786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Chúng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mình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là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bạn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1662" y="3190692"/>
            <a:ext cx="455290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9570" y="3241270"/>
            <a:ext cx="455290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178" y="5970413"/>
            <a:ext cx="455290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570" y="5970412"/>
            <a:ext cx="455290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ộp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24F856-3C53-48BB-8167-68DFD6B10F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468" t="33518" r="48686" b="23511"/>
          <a:stretch/>
        </p:blipFill>
        <p:spPr>
          <a:xfrm>
            <a:off x="618565" y="300461"/>
            <a:ext cx="4397188" cy="2792052"/>
          </a:xfrm>
          <a:prstGeom prst="roundRect">
            <a:avLst>
              <a:gd name="adj" fmla="val 5463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7F8BDE-FA07-4C8A-AA3B-03025696E6E2}"/>
              </a:ext>
            </a:extLst>
          </p:cNvPr>
          <p:cNvSpPr txBox="1"/>
          <p:nvPr/>
        </p:nvSpPr>
        <p:spPr>
          <a:xfrm>
            <a:off x="5376940" y="310447"/>
            <a:ext cx="6468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Ba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ếch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ộp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59C8A2-7ECD-4266-80A3-6E14CA50B660}"/>
              </a:ext>
            </a:extLst>
          </p:cNvPr>
          <p:cNvSpPr txBox="1"/>
          <p:nvPr/>
        </p:nvSpPr>
        <p:spPr>
          <a:xfrm>
            <a:off x="5376940" y="1335395"/>
            <a:ext cx="6468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C04753-E018-4722-BCDE-28782D487E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9510203" y="5201662"/>
            <a:ext cx="2563333" cy="1591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3BB87D-FA77-43A3-A0A4-83B7107C08E8}"/>
              </a:ext>
            </a:extLst>
          </p:cNvPr>
          <p:cNvSpPr txBox="1"/>
          <p:nvPr/>
        </p:nvSpPr>
        <p:spPr>
          <a:xfrm>
            <a:off x="5636822" y="2507508"/>
            <a:ext cx="6048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hiền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ở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CC2F8B-9075-41BB-83ED-0B86DD30A714}"/>
              </a:ext>
            </a:extLst>
          </p:cNvPr>
          <p:cNvSpPr txBox="1"/>
          <p:nvPr/>
        </p:nvSpPr>
        <p:spPr>
          <a:xfrm>
            <a:off x="5636823" y="3606665"/>
            <a:ext cx="580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lượn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FB1657-FCE0-4DB4-98C7-9CD461D0FD23}"/>
              </a:ext>
            </a:extLst>
          </p:cNvPr>
          <p:cNvSpPr txBox="1"/>
          <p:nvPr/>
        </p:nvSpPr>
        <p:spPr>
          <a:xfrm>
            <a:off x="4537384" y="4678442"/>
            <a:ext cx="730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Ếch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849" y="3129612"/>
            <a:ext cx="455290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232223-5168-4112-B6E1-D43076B3F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383" t="32982" r="5560" b="24045"/>
          <a:stretch/>
        </p:blipFill>
        <p:spPr>
          <a:xfrm>
            <a:off x="688200" y="571937"/>
            <a:ext cx="4639841" cy="2799845"/>
          </a:xfrm>
          <a:prstGeom prst="roundRect">
            <a:avLst>
              <a:gd name="adj" fmla="val 5644"/>
            </a:avLst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4B58AC-8C66-4367-A0BA-FE527D995842}"/>
              </a:ext>
            </a:extLst>
          </p:cNvPr>
          <p:cNvSpPr txBox="1"/>
          <p:nvPr/>
        </p:nvSpPr>
        <p:spPr>
          <a:xfrm>
            <a:off x="5674866" y="1034936"/>
            <a:ext cx="63986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hùng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noProof="0" dirty="0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3200" noProof="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bay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8052" y="3371782"/>
            <a:ext cx="455290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C04753-E018-4722-BCDE-28782D487E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9510203" y="5201662"/>
            <a:ext cx="2563333" cy="15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8F212E-0AD1-462D-A4A9-3732FE6FC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001" t="28597" r="49152" b="28430"/>
          <a:stretch/>
        </p:blipFill>
        <p:spPr>
          <a:xfrm>
            <a:off x="1147012" y="500324"/>
            <a:ext cx="4948988" cy="2928676"/>
          </a:xfrm>
          <a:prstGeom prst="roundRect">
            <a:avLst>
              <a:gd name="adj" fmla="val 5236"/>
            </a:avLst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A07AEA-9687-4F05-BD5C-9008DF2E64E5}"/>
              </a:ext>
            </a:extLst>
          </p:cNvPr>
          <p:cNvSpPr txBox="1"/>
          <p:nvPr/>
        </p:nvSpPr>
        <p:spPr>
          <a:xfrm>
            <a:off x="6286140" y="733746"/>
            <a:ext cx="579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CC5645-9369-40D5-91F0-4D146203EB46}"/>
              </a:ext>
            </a:extLst>
          </p:cNvPr>
          <p:cNvSpPr txBox="1"/>
          <p:nvPr/>
        </p:nvSpPr>
        <p:spPr>
          <a:xfrm>
            <a:off x="6286140" y="1875888"/>
            <a:ext cx="5491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chỗ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A2A6B-61E6-4241-BCF5-2B41C37676BD}"/>
              </a:ext>
            </a:extLst>
          </p:cNvPr>
          <p:cNvSpPr txBox="1"/>
          <p:nvPr/>
        </p:nvSpPr>
        <p:spPr>
          <a:xfrm>
            <a:off x="6096000" y="2878415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Sơn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bơi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sặc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sụa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bơi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C04753-E018-4722-BCDE-28782D487E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9510203" y="5201662"/>
            <a:ext cx="2563333" cy="15917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7012" y="3541250"/>
            <a:ext cx="494898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EA2A6B-61E6-4241-BCF5-2B41C37676BD}"/>
              </a:ext>
            </a:extLst>
          </p:cNvPr>
          <p:cNvSpPr txBox="1"/>
          <p:nvPr/>
        </p:nvSpPr>
        <p:spPr>
          <a:xfrm>
            <a:off x="6096000" y="3969082"/>
            <a:ext cx="579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ngã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điếng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EA2A6B-61E6-4241-BCF5-2B41C37676BD}"/>
              </a:ext>
            </a:extLst>
          </p:cNvPr>
          <p:cNvSpPr txBox="1"/>
          <p:nvPr/>
        </p:nvSpPr>
        <p:spPr>
          <a:xfrm>
            <a:off x="2935956" y="5165395"/>
            <a:ext cx="6574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Ếch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đói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75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270122-4EA0-4233-9E2A-6C6D44CCF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684" t="29474" r="5469" b="27553"/>
          <a:stretch/>
        </p:blipFill>
        <p:spPr>
          <a:xfrm>
            <a:off x="266700" y="122608"/>
            <a:ext cx="4948989" cy="2928677"/>
          </a:xfrm>
          <a:prstGeom prst="roundRect">
            <a:avLst>
              <a:gd name="adj" fmla="val 4419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93F5FC-5360-4D18-95B6-58C0AF8C5FF9}"/>
              </a:ext>
            </a:extLst>
          </p:cNvPr>
          <p:cNvSpPr txBox="1"/>
          <p:nvPr/>
        </p:nvSpPr>
        <p:spPr>
          <a:xfrm>
            <a:off x="5712759" y="2326535"/>
            <a:ext cx="5905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đều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thuộc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riêng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C04753-E018-4722-BCDE-28782D487E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9510203" y="5201662"/>
            <a:ext cx="2563333" cy="15917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6699" y="3173424"/>
            <a:ext cx="480284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ộp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7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689</Words>
  <Application>Microsoft Office PowerPoint</Application>
  <PresentationFormat>Widescreen</PresentationFormat>
  <Paragraphs>67</Paragraphs>
  <Slides>15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27</cp:revision>
  <dcterms:created xsi:type="dcterms:W3CDTF">2021-07-19T04:22:16Z</dcterms:created>
  <dcterms:modified xsi:type="dcterms:W3CDTF">2022-11-22T03:16:29Z</dcterms:modified>
</cp:coreProperties>
</file>