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  <p:sldMasterId id="2147483722" r:id="rId4"/>
  </p:sldMasterIdLst>
  <p:notesMasterIdLst>
    <p:notesMasterId r:id="rId12"/>
  </p:notesMasterIdLst>
  <p:sldIdLst>
    <p:sldId id="281" r:id="rId5"/>
    <p:sldId id="279" r:id="rId6"/>
    <p:sldId id="282" r:id="rId7"/>
    <p:sldId id="280" r:id="rId8"/>
    <p:sldId id="260" r:id="rId9"/>
    <p:sldId id="26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2B19D-02C0-47C9-8AA2-A31ABB4EEC4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9F2A9-4316-4C6D-BEB2-FEB272FB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1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28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56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93431">
              <a:defRPr/>
            </a:pPr>
            <a:fld id="{3CA38487-C24C-4966-9DA1-EB22F3644958}" type="slidenum">
              <a:rPr lang="en-US" smtClean="0">
                <a:solidFill>
                  <a:prstClr val="black"/>
                </a:solidFill>
              </a:rPr>
              <a:pPr defTabSz="1193431"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5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83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0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8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06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0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6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1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51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1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07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137" indent="0" algn="ctr">
              <a:buNone/>
              <a:defRPr sz="1931"/>
            </a:lvl2pPr>
            <a:lvl3pPr marL="886275" indent="0" algn="ctr">
              <a:buNone/>
              <a:defRPr sz="1782"/>
            </a:lvl3pPr>
            <a:lvl4pPr marL="1329412" indent="0" algn="ctr">
              <a:buNone/>
              <a:defRPr sz="1559"/>
            </a:lvl4pPr>
            <a:lvl5pPr marL="1772549" indent="0" algn="ctr">
              <a:buNone/>
              <a:defRPr sz="1559"/>
            </a:lvl5pPr>
            <a:lvl6pPr marL="2215687" indent="0" algn="ctr">
              <a:buNone/>
              <a:defRPr sz="1559"/>
            </a:lvl6pPr>
            <a:lvl7pPr marL="2658824" indent="0" algn="ctr">
              <a:buNone/>
              <a:defRPr sz="1559"/>
            </a:lvl7pPr>
            <a:lvl8pPr marL="3101961" indent="0" algn="ctr">
              <a:buNone/>
              <a:defRPr sz="1559"/>
            </a:lvl8pPr>
            <a:lvl9pPr marL="3545099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1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137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275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41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54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68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82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96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509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49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44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91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38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78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41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137" indent="0">
              <a:buNone/>
              <a:defRPr sz="2747"/>
            </a:lvl2pPr>
            <a:lvl3pPr marL="886275" indent="0">
              <a:buNone/>
              <a:defRPr sz="2302"/>
            </a:lvl3pPr>
            <a:lvl4pPr marL="1329412" indent="0">
              <a:buNone/>
              <a:defRPr sz="1931"/>
            </a:lvl4pPr>
            <a:lvl5pPr marL="1772549" indent="0">
              <a:buNone/>
              <a:defRPr sz="1931"/>
            </a:lvl5pPr>
            <a:lvl6pPr marL="2215687" indent="0">
              <a:buNone/>
              <a:defRPr sz="1931"/>
            </a:lvl6pPr>
            <a:lvl7pPr marL="2658824" indent="0">
              <a:buNone/>
              <a:defRPr sz="1931"/>
            </a:lvl7pPr>
            <a:lvl8pPr marL="3101961" indent="0">
              <a:buNone/>
              <a:defRPr sz="1931"/>
            </a:lvl8pPr>
            <a:lvl9pPr marL="3545099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64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1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2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994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993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321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35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02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0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27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738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73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66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141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713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77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4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6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6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886275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69" indent="-221569" algn="l" defTabSz="886275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705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843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98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411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7256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80392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353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66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13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275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412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54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68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824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961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509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3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42518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IEÊT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933223" y="1158201"/>
            <a:ext cx="5527786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747279" y="881612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926875" y="1061752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9E5A9-8B09-4975-A848-09F4929A9579}"/>
              </a:ext>
            </a:extLst>
          </p:cNvPr>
          <p:cNvSpPr txBox="1"/>
          <p:nvPr/>
        </p:nvSpPr>
        <p:spPr>
          <a:xfrm>
            <a:off x="3101809" y="137813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 - GÔ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35188" y="2494814"/>
            <a:ext cx="6832889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0338"/>
            <a:ext cx="12192000" cy="182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593837" y="350213"/>
            <a:ext cx="598867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645" y="1364118"/>
            <a:ext cx="110330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rộng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vốn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giới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thiệu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thích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quen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65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2455820" y="1360230"/>
            <a:ext cx="7280357" cy="369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521019" y="1996522"/>
            <a:ext cx="444391" cy="43409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390842" y="2832782"/>
            <a:ext cx="444391" cy="4340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96551" y="3847661"/>
            <a:ext cx="444391" cy="43409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518279" y="1970437"/>
            <a:ext cx="444391" cy="43409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752529" y="1984580"/>
            <a:ext cx="444391" cy="43409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419452" y="1923364"/>
            <a:ext cx="444391" cy="43409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197610" y="1767532"/>
            <a:ext cx="444391" cy="43409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821454" y="2754817"/>
            <a:ext cx="444391" cy="43409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896146" y="2587500"/>
            <a:ext cx="444391" cy="43409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934783" y="3905659"/>
            <a:ext cx="444391" cy="43409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641648" y="3886135"/>
            <a:ext cx="444391" cy="4340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5952" y="5500700"/>
            <a:ext cx="239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5727" y="5500700"/>
            <a:ext cx="183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559934" y="5596121"/>
            <a:ext cx="143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189759" y="5523745"/>
            <a:ext cx="167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bay,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715943" y="5542379"/>
            <a:ext cx="162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rô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085527" y="5571541"/>
            <a:ext cx="123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877414" y="5583831"/>
            <a:ext cx="183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352009" y="6102686"/>
            <a:ext cx="214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siêu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7251199" y="6102812"/>
            <a:ext cx="183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lê-gô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2144395" y="6098516"/>
            <a:ext cx="2225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117968" y="6083655"/>
            <a:ext cx="183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15952" y="420293"/>
            <a:ext cx="949527" cy="84205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65478" y="406261"/>
            <a:ext cx="10567175" cy="920430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74490" y="6098517"/>
            <a:ext cx="183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11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54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5781" y="255941"/>
            <a:ext cx="9099889" cy="643431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9479" y="873925"/>
            <a:ext cx="9461349" cy="2582470"/>
          </a:xfrm>
          <a:prstGeom prst="rect">
            <a:avLst/>
          </a:prstGeom>
          <a:solidFill>
            <a:schemeClr val="bg1"/>
          </a:solidFill>
        </p:spPr>
        <p:txBody>
          <a:bodyPr wrap="square" lIns="88614" tIns="44307" rIns="88614" bIns="44307" rtlCol="0">
            <a:spAutoFit/>
          </a:bodyPr>
          <a:lstStyle/>
          <a:p>
            <a:pPr marL="498443" indent="-498443" defTabSz="886123">
              <a:lnSpc>
                <a:spcPct val="150000"/>
              </a:lnSpc>
              <a:buFontTx/>
              <a:buAutoNum type="alphaLcPeriod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98443" indent="-498443" defTabSz="886123">
              <a:lnSpc>
                <a:spcPct val="150000"/>
              </a:lnSpc>
              <a:buFontTx/>
              <a:buAutoNum type="alphaLcPeriod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sỡ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98443" indent="-498443" defTabSz="886123">
              <a:lnSpc>
                <a:spcPct val="150000"/>
              </a:lnSpc>
              <a:buFontTx/>
              <a:buAutoNum type="alphaLcPeriod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8CD5E3-187C-4FDE-904D-344A97302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" y="5314177"/>
            <a:ext cx="1344705" cy="15078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60FBB8-6DFD-4431-B3BB-46D486722202}"/>
              </a:ext>
            </a:extLst>
          </p:cNvPr>
          <p:cNvSpPr txBox="1"/>
          <p:nvPr/>
        </p:nvSpPr>
        <p:spPr>
          <a:xfrm>
            <a:off x="1199479" y="4076327"/>
            <a:ext cx="8969187" cy="920476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defTabSz="886123">
              <a:lnSpc>
                <a:spcPct val="150000"/>
              </a:lnSpc>
            </a:pPr>
            <a:r>
              <a:rPr lang="en-US" sz="3600" b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7973" y="3764448"/>
            <a:ext cx="8217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479" y="3427982"/>
            <a:ext cx="309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6994" y="385359"/>
            <a:ext cx="10150883" cy="920430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25907" y="2988748"/>
            <a:ext cx="8833055" cy="947222"/>
            <a:chOff x="3588094" y="6348299"/>
            <a:chExt cx="8810583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3983670" y="6458632"/>
              <a:ext cx="7408633" cy="838402"/>
            </a:xfrm>
            <a:prstGeom prst="rect">
              <a:avLst/>
            </a:prstGeom>
            <a:noFill/>
          </p:spPr>
          <p:txBody>
            <a:bodyPr wrap="none" lIns="67873" tIns="33936" rIns="67873" bIns="33936" rtlCol="0">
              <a:spAutoFit/>
            </a:bodyPr>
            <a:lstStyle/>
            <a:p>
              <a:pPr defTabSz="886123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G: </a:t>
              </a:r>
              <a:r>
                <a:rPr lang="en-US" sz="3600" dirty="0" err="1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</a:t>
              </a:r>
              <a:r>
                <a:rPr lang="en-US" sz="3600" dirty="0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gấu</a:t>
              </a:r>
              <a:r>
                <a:rPr lang="en-US" sz="3600" dirty="0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bông</a:t>
              </a:r>
              <a:r>
                <a:rPr lang="en-US" sz="3600" dirty="0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mềm</a:t>
              </a:r>
              <a:r>
                <a:rPr lang="en-US" sz="3600" dirty="0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mại</a:t>
              </a:r>
              <a:r>
                <a:rPr lang="en-US" sz="3600" dirty="0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600" dirty="0" err="1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dễ</a:t>
              </a:r>
              <a:r>
                <a:rPr lang="en-US" sz="3600" dirty="0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000066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3600" dirty="0" smtClean="0">
                  <a:solidFill>
                    <a:srgbClr val="00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dirty="0">
                <a:solidFill>
                  <a:srgbClr val="00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588094" y="6348299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zh-CN" altLang="en-US" sz="1782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28757" y="1318414"/>
            <a:ext cx="183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286254" y="1356178"/>
            <a:ext cx="143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10457" y="1342593"/>
            <a:ext cx="167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bay,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8747" y="1332122"/>
            <a:ext cx="162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rô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12795" y="1340148"/>
            <a:ext cx="123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471970" y="1340147"/>
            <a:ext cx="183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161380" y="1866434"/>
            <a:ext cx="214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siêu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222421" y="1907101"/>
            <a:ext cx="183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lê-gô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95199" y="1880132"/>
            <a:ext cx="2225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5589" y="1907101"/>
            <a:ext cx="183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547806" y="1891048"/>
            <a:ext cx="183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713495" y="838846"/>
            <a:ext cx="5175852" cy="683616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9207"/>
            <a:r>
              <a:rPr lang="en-US" sz="386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86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 CỐ - </a:t>
            </a:r>
            <a:r>
              <a:rPr lang="en-US" sz="386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386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147907" y="1648120"/>
            <a:ext cx="9555951" cy="3782798"/>
          </a:xfrm>
          <a:prstGeom prst="rect">
            <a:avLst/>
          </a:prstGeom>
          <a:noFill/>
        </p:spPr>
        <p:txBody>
          <a:bodyPr wrap="square" lIns="88614" tIns="44307" rIns="88614" bIns="44307">
            <a:spAutoFit/>
          </a:bodyPr>
          <a:lstStyle/>
          <a:p>
            <a:pPr defTabSz="886123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2, 3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886123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886123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886123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2DC013-6417-402B-BF84-9A6216556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93" y="4134227"/>
            <a:ext cx="1855607" cy="27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0C618FC6-B775-4937-B7AB-D5E524818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01" y="2782389"/>
            <a:ext cx="3571498" cy="4075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658969" y="845473"/>
            <a:ext cx="9151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Tạm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87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350</Words>
  <Application>Microsoft Office PowerPoint</Application>
  <PresentationFormat>Widescreen</PresentationFormat>
  <Paragraphs>58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iCiel Crocante</vt:lpstr>
      <vt:lpstr>Times New Roman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33</cp:revision>
  <dcterms:created xsi:type="dcterms:W3CDTF">2021-07-20T08:26:42Z</dcterms:created>
  <dcterms:modified xsi:type="dcterms:W3CDTF">2021-11-24T08:42:58Z</dcterms:modified>
</cp:coreProperties>
</file>