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61" r:id="rId4"/>
    <p:sldId id="262" r:id="rId5"/>
    <p:sldId id="263" r:id="rId6"/>
    <p:sldId id="264" r:id="rId7"/>
    <p:sldId id="266"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85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7782E1-6DD5-4C19-A85F-0346EB9E6639}"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513F5-7D60-4E7C-A0EE-5309965479C5}" type="slidenum">
              <a:rPr lang="en-US" smtClean="0"/>
              <a:t>‹#›</a:t>
            </a:fld>
            <a:endParaRPr lang="en-US"/>
          </a:p>
        </p:txBody>
      </p:sp>
    </p:spTree>
    <p:extLst>
      <p:ext uri="{BB962C8B-B14F-4D97-AF65-F5344CB8AC3E}">
        <p14:creationId xmlns:p14="http://schemas.microsoft.com/office/powerpoint/2010/main" val="3749299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7782E1-6DD5-4C19-A85F-0346EB9E6639}"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513F5-7D60-4E7C-A0EE-5309965479C5}" type="slidenum">
              <a:rPr lang="en-US" smtClean="0"/>
              <a:t>‹#›</a:t>
            </a:fld>
            <a:endParaRPr lang="en-US"/>
          </a:p>
        </p:txBody>
      </p:sp>
    </p:spTree>
    <p:extLst>
      <p:ext uri="{BB962C8B-B14F-4D97-AF65-F5344CB8AC3E}">
        <p14:creationId xmlns:p14="http://schemas.microsoft.com/office/powerpoint/2010/main" val="1971533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7782E1-6DD5-4C19-A85F-0346EB9E6639}"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513F5-7D60-4E7C-A0EE-5309965479C5}" type="slidenum">
              <a:rPr lang="en-US" smtClean="0"/>
              <a:t>‹#›</a:t>
            </a:fld>
            <a:endParaRPr lang="en-US"/>
          </a:p>
        </p:txBody>
      </p:sp>
    </p:spTree>
    <p:extLst>
      <p:ext uri="{BB962C8B-B14F-4D97-AF65-F5344CB8AC3E}">
        <p14:creationId xmlns:p14="http://schemas.microsoft.com/office/powerpoint/2010/main" val="2832162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828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7782E1-6DD5-4C19-A85F-0346EB9E6639}"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513F5-7D60-4E7C-A0EE-5309965479C5}" type="slidenum">
              <a:rPr lang="en-US" smtClean="0"/>
              <a:t>‹#›</a:t>
            </a:fld>
            <a:endParaRPr lang="en-US"/>
          </a:p>
        </p:txBody>
      </p:sp>
    </p:spTree>
    <p:extLst>
      <p:ext uri="{BB962C8B-B14F-4D97-AF65-F5344CB8AC3E}">
        <p14:creationId xmlns:p14="http://schemas.microsoft.com/office/powerpoint/2010/main" val="773910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7782E1-6DD5-4C19-A85F-0346EB9E6639}"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513F5-7D60-4E7C-A0EE-5309965479C5}" type="slidenum">
              <a:rPr lang="en-US" smtClean="0"/>
              <a:t>‹#›</a:t>
            </a:fld>
            <a:endParaRPr lang="en-US"/>
          </a:p>
        </p:txBody>
      </p:sp>
    </p:spTree>
    <p:extLst>
      <p:ext uri="{BB962C8B-B14F-4D97-AF65-F5344CB8AC3E}">
        <p14:creationId xmlns:p14="http://schemas.microsoft.com/office/powerpoint/2010/main" val="10163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7782E1-6DD5-4C19-A85F-0346EB9E6639}"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513F5-7D60-4E7C-A0EE-5309965479C5}" type="slidenum">
              <a:rPr lang="en-US" smtClean="0"/>
              <a:t>‹#›</a:t>
            </a:fld>
            <a:endParaRPr lang="en-US"/>
          </a:p>
        </p:txBody>
      </p:sp>
    </p:spTree>
    <p:extLst>
      <p:ext uri="{BB962C8B-B14F-4D97-AF65-F5344CB8AC3E}">
        <p14:creationId xmlns:p14="http://schemas.microsoft.com/office/powerpoint/2010/main" val="2720853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7782E1-6DD5-4C19-A85F-0346EB9E6639}" type="datetimeFigureOut">
              <a:rPr lang="en-US" smtClean="0"/>
              <a:t>11/22/2022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513F5-7D60-4E7C-A0EE-5309965479C5}" type="slidenum">
              <a:rPr lang="en-US" smtClean="0"/>
              <a:t>‹#›</a:t>
            </a:fld>
            <a:endParaRPr lang="en-US"/>
          </a:p>
        </p:txBody>
      </p:sp>
    </p:spTree>
    <p:extLst>
      <p:ext uri="{BB962C8B-B14F-4D97-AF65-F5344CB8AC3E}">
        <p14:creationId xmlns:p14="http://schemas.microsoft.com/office/powerpoint/2010/main" val="334163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7782E1-6DD5-4C19-A85F-0346EB9E6639}" type="datetimeFigureOut">
              <a:rPr lang="en-US" smtClean="0"/>
              <a:t>11/22/2022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513F5-7D60-4E7C-A0EE-5309965479C5}" type="slidenum">
              <a:rPr lang="en-US" smtClean="0"/>
              <a:t>‹#›</a:t>
            </a:fld>
            <a:endParaRPr lang="en-US"/>
          </a:p>
        </p:txBody>
      </p:sp>
    </p:spTree>
    <p:extLst>
      <p:ext uri="{BB962C8B-B14F-4D97-AF65-F5344CB8AC3E}">
        <p14:creationId xmlns:p14="http://schemas.microsoft.com/office/powerpoint/2010/main" val="1807963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7782E1-6DD5-4C19-A85F-0346EB9E6639}" type="datetimeFigureOut">
              <a:rPr lang="en-US" smtClean="0"/>
              <a:t>11/22/2022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513F5-7D60-4E7C-A0EE-5309965479C5}" type="slidenum">
              <a:rPr lang="en-US" smtClean="0"/>
              <a:t>‹#›</a:t>
            </a:fld>
            <a:endParaRPr lang="en-US"/>
          </a:p>
        </p:txBody>
      </p:sp>
    </p:spTree>
    <p:extLst>
      <p:ext uri="{BB962C8B-B14F-4D97-AF65-F5344CB8AC3E}">
        <p14:creationId xmlns:p14="http://schemas.microsoft.com/office/powerpoint/2010/main" val="1817062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7782E1-6DD5-4C19-A85F-0346EB9E6639}"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513F5-7D60-4E7C-A0EE-5309965479C5}" type="slidenum">
              <a:rPr lang="en-US" smtClean="0"/>
              <a:t>‹#›</a:t>
            </a:fld>
            <a:endParaRPr lang="en-US"/>
          </a:p>
        </p:txBody>
      </p:sp>
    </p:spTree>
    <p:extLst>
      <p:ext uri="{BB962C8B-B14F-4D97-AF65-F5344CB8AC3E}">
        <p14:creationId xmlns:p14="http://schemas.microsoft.com/office/powerpoint/2010/main" val="16127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7782E1-6DD5-4C19-A85F-0346EB9E6639}"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513F5-7D60-4E7C-A0EE-5309965479C5}" type="slidenum">
              <a:rPr lang="en-US" smtClean="0"/>
              <a:t>‹#›</a:t>
            </a:fld>
            <a:endParaRPr lang="en-US"/>
          </a:p>
        </p:txBody>
      </p:sp>
    </p:spTree>
    <p:extLst>
      <p:ext uri="{BB962C8B-B14F-4D97-AF65-F5344CB8AC3E}">
        <p14:creationId xmlns:p14="http://schemas.microsoft.com/office/powerpoint/2010/main" val="3012595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7782E1-6DD5-4C19-A85F-0346EB9E6639}" type="datetimeFigureOut">
              <a:rPr lang="en-US" smtClean="0"/>
              <a:t>11/22/2022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513F5-7D60-4E7C-A0EE-5309965479C5}" type="slidenum">
              <a:rPr lang="en-US" smtClean="0"/>
              <a:t>‹#›</a:t>
            </a:fld>
            <a:endParaRPr lang="en-US"/>
          </a:p>
        </p:txBody>
      </p:sp>
    </p:spTree>
    <p:extLst>
      <p:ext uri="{BB962C8B-B14F-4D97-AF65-F5344CB8AC3E}">
        <p14:creationId xmlns:p14="http://schemas.microsoft.com/office/powerpoint/2010/main" val="1429598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 xmlns:a16="http://schemas.microsoft.com/office/drawing/2014/main" id="{8323581E-9856-ACB1-55AC-0DD27AA1F194}"/>
              </a:ext>
            </a:extLst>
          </p:cNvPr>
          <p:cNvGrpSpPr/>
          <p:nvPr/>
        </p:nvGrpSpPr>
        <p:grpSpPr>
          <a:xfrm>
            <a:off x="208360" y="2956176"/>
            <a:ext cx="7945039" cy="1305312"/>
            <a:chOff x="5395119" y="3904156"/>
            <a:chExt cx="7750289" cy="1508760"/>
          </a:xfrm>
        </p:grpSpPr>
        <p:sp>
          <p:nvSpPr>
            <p:cNvPr id="10" name="Rectangle: Rounded Corners 8">
              <a:extLst>
                <a:ext uri="{FF2B5EF4-FFF2-40B4-BE49-F238E27FC236}">
                  <a16:creationId xmlns="" xmlns:a16="http://schemas.microsoft.com/office/drawing/2014/main"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 xmlns:a16="http://schemas.microsoft.com/office/drawing/2014/main"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 xmlns:a16="http://schemas.microsoft.com/office/drawing/2014/main" id="{0C945CCD-B735-91CA-F486-32899F0965E0}"/>
              </a:ext>
            </a:extLst>
          </p:cNvPr>
          <p:cNvGrpSpPr/>
          <p:nvPr/>
        </p:nvGrpSpPr>
        <p:grpSpPr>
          <a:xfrm>
            <a:off x="0" y="-53065"/>
            <a:ext cx="9144000" cy="1966549"/>
            <a:chOff x="-198120" y="-1143000"/>
            <a:chExt cx="12694920" cy="3657600"/>
          </a:xfrm>
        </p:grpSpPr>
        <p:sp>
          <p:nvSpPr>
            <p:cNvPr id="4" name="Rectangle 12">
              <a:extLst>
                <a:ext uri="{FF2B5EF4-FFF2-40B4-BE49-F238E27FC236}">
                  <a16:creationId xmlns="" xmlns:a16="http://schemas.microsoft.com/office/drawing/2014/main"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 xmlns:a16="http://schemas.microsoft.com/office/drawing/2014/main"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 xmlns:a16="http://schemas.microsoft.com/office/drawing/2014/main"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 xmlns:a16="http://schemas.microsoft.com/office/drawing/2014/main"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1" y="4229102"/>
            <a:ext cx="7079809" cy="2790075"/>
          </a:xfrm>
          <a:prstGeom prst="rect">
            <a:avLst/>
          </a:prstGeom>
        </p:spPr>
      </p:pic>
      <p:pic>
        <p:nvPicPr>
          <p:cNvPr id="8" name="Picture 2">
            <a:extLst>
              <a:ext uri="{FF2B5EF4-FFF2-40B4-BE49-F238E27FC236}">
                <a16:creationId xmlns="" xmlns:a16="http://schemas.microsoft.com/office/drawing/2014/main"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3139" y="4198913"/>
            <a:ext cx="1978563" cy="2655428"/>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 xmlns:a16="http://schemas.microsoft.com/office/drawing/2014/main" id="{5A8348B3-CB2D-E2EF-972D-EB623E0AF026}"/>
              </a:ext>
            </a:extLst>
          </p:cNvPr>
          <p:cNvSpPr txBox="1"/>
          <p:nvPr/>
        </p:nvSpPr>
        <p:spPr>
          <a:xfrm>
            <a:off x="333052" y="3279189"/>
            <a:ext cx="2286000" cy="615535"/>
          </a:xfrm>
          <a:prstGeom prst="rect">
            <a:avLst/>
          </a:prstGeom>
          <a:noFill/>
        </p:spPr>
        <p:txBody>
          <a:bodyPr wrap="square" lIns="91422" tIns="45711" rIns="91422" bIns="45711" rtlCol="0">
            <a:spAutoFit/>
          </a:bodyPr>
          <a:lstStyle/>
          <a:p>
            <a:pPr algn="ct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a:t>
            </a:r>
            <a:endPar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a16="http://schemas.microsoft.com/office/drawing/2014/main" xmlns="" id="{6DC882CD-F5C9-CB7F-C1D8-8794B4476DB3}"/>
              </a:ext>
            </a:extLst>
          </p:cNvPr>
          <p:cNvSpPr txBox="1"/>
          <p:nvPr/>
        </p:nvSpPr>
        <p:spPr>
          <a:xfrm>
            <a:off x="119952" y="-18954"/>
            <a:ext cx="9024048" cy="1277255"/>
          </a:xfrm>
          <a:prstGeom prst="rect">
            <a:avLst/>
          </a:prstGeom>
          <a:noFill/>
        </p:spPr>
        <p:txBody>
          <a:bodyPr wrap="square" lIns="91422" tIns="45711" rIns="91422" bIns="4571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9">
              <a:spcBef>
                <a:spcPts val="600"/>
              </a:spcBef>
              <a:defRPr/>
            </a:pPr>
            <a:r>
              <a:rPr lang="vi-VN" altLang="en-US" sz="3600" b="1" i="1" dirty="0">
                <a:solidFill>
                  <a:srgbClr val="002060"/>
                </a:solidFill>
                <a:latin typeface="+mj-lt"/>
                <a:cs typeface="Times New Roman" panose="02020603050405020304" pitchFamily="18" charset="0"/>
              </a:rPr>
              <a:t>TRƯỜNG TIỂU HỌC ÁI MỘ </a:t>
            </a:r>
            <a:r>
              <a:rPr lang="vi-VN" altLang="en-US" sz="3600" b="1" i="1" dirty="0" smtClean="0">
                <a:solidFill>
                  <a:srgbClr val="002060"/>
                </a:solidFill>
                <a:latin typeface="+mj-lt"/>
                <a:cs typeface="Times New Roman" panose="02020603050405020304" pitchFamily="18" charset="0"/>
              </a:rPr>
              <a:t>A</a:t>
            </a:r>
          </a:p>
          <a:p>
            <a:pPr algn="ctr" defTabSz="914219">
              <a:spcBef>
                <a:spcPts val="600"/>
              </a:spcBef>
              <a:defRPr/>
            </a:pPr>
            <a:r>
              <a:rPr lang="vi-VN" altLang="en-US" sz="3600" b="1" i="1" dirty="0" smtClean="0">
                <a:solidFill>
                  <a:srgbClr val="002060"/>
                </a:solidFill>
                <a:latin typeface="+mj-lt"/>
                <a:cs typeface="Times New Roman" panose="02020603050405020304" pitchFamily="18" charset="0"/>
              </a:rPr>
              <a:t>Bài giảng điện tử </a:t>
            </a:r>
            <a:r>
              <a:rPr lang="en-US" altLang="en-US" sz="3600" b="1" i="1" dirty="0" err="1" smtClean="0">
                <a:solidFill>
                  <a:srgbClr val="002060"/>
                </a:solidFill>
                <a:latin typeface="Times New Roman" pitchFamily="18" charset="0"/>
                <a:cs typeface="Times New Roman" pitchFamily="18" charset="0"/>
              </a:rPr>
              <a:t>Hoạt</a:t>
            </a:r>
            <a:r>
              <a:rPr lang="en-US" altLang="en-US" sz="3600" b="1" i="1" dirty="0" smtClean="0">
                <a:solidFill>
                  <a:srgbClr val="002060"/>
                </a:solidFill>
                <a:latin typeface="Times New Roman" pitchFamily="18" charset="0"/>
                <a:cs typeface="Times New Roman" pitchFamily="18" charset="0"/>
              </a:rPr>
              <a:t> </a:t>
            </a:r>
            <a:r>
              <a:rPr lang="en-US" altLang="en-US" sz="3600" b="1" i="1" dirty="0" err="1" smtClean="0">
                <a:solidFill>
                  <a:srgbClr val="002060"/>
                </a:solidFill>
                <a:latin typeface="Times New Roman" pitchFamily="18" charset="0"/>
                <a:cs typeface="Times New Roman" pitchFamily="18" charset="0"/>
              </a:rPr>
              <a:t>động</a:t>
            </a:r>
            <a:r>
              <a:rPr lang="en-US" altLang="en-US" sz="3600" b="1" i="1" dirty="0" smtClean="0">
                <a:solidFill>
                  <a:srgbClr val="002060"/>
                </a:solidFill>
                <a:latin typeface="Times New Roman" pitchFamily="18" charset="0"/>
                <a:cs typeface="Times New Roman" pitchFamily="18" charset="0"/>
              </a:rPr>
              <a:t> </a:t>
            </a:r>
            <a:r>
              <a:rPr lang="en-US" altLang="en-US" sz="3600" b="1" i="1" dirty="0" err="1" smtClean="0">
                <a:solidFill>
                  <a:srgbClr val="002060"/>
                </a:solidFill>
                <a:latin typeface="Times New Roman" pitchFamily="18" charset="0"/>
                <a:cs typeface="Times New Roman" pitchFamily="18" charset="0"/>
              </a:rPr>
              <a:t>trải</a:t>
            </a:r>
            <a:r>
              <a:rPr lang="en-US" altLang="en-US" sz="3600" b="1" i="1" dirty="0" smtClean="0">
                <a:solidFill>
                  <a:srgbClr val="002060"/>
                </a:solidFill>
                <a:latin typeface="Times New Roman" pitchFamily="18" charset="0"/>
                <a:cs typeface="Times New Roman" pitchFamily="18" charset="0"/>
              </a:rPr>
              <a:t> </a:t>
            </a:r>
            <a:r>
              <a:rPr lang="en-US" altLang="en-US" sz="3600" b="1" i="1" dirty="0" err="1" smtClean="0">
                <a:solidFill>
                  <a:srgbClr val="002060"/>
                </a:solidFill>
                <a:latin typeface="Times New Roman" pitchFamily="18" charset="0"/>
                <a:cs typeface="Times New Roman" pitchFamily="18" charset="0"/>
              </a:rPr>
              <a:t>nghiệm</a:t>
            </a:r>
            <a:r>
              <a:rPr lang="en-US" altLang="en-US" sz="3600" b="1" i="1" dirty="0" smtClean="0">
                <a:solidFill>
                  <a:srgbClr val="002060"/>
                </a:solidFill>
                <a:latin typeface="Times New Roman" pitchFamily="18" charset="0"/>
                <a:cs typeface="Times New Roman" pitchFamily="18" charset="0"/>
              </a:rPr>
              <a:t> </a:t>
            </a:r>
            <a:r>
              <a:rPr lang="en-US" altLang="en-US" sz="3600" b="1" i="1" dirty="0" err="1" smtClean="0">
                <a:solidFill>
                  <a:srgbClr val="002060"/>
                </a:solidFill>
                <a:latin typeface="Times New Roman" pitchFamily="18" charset="0"/>
                <a:cs typeface="Times New Roman" pitchFamily="18" charset="0"/>
              </a:rPr>
              <a:t>lớp</a:t>
            </a:r>
            <a:r>
              <a:rPr lang="en-US" altLang="en-US" sz="3600" b="1" i="1" dirty="0" smtClean="0">
                <a:solidFill>
                  <a:srgbClr val="002060"/>
                </a:solidFill>
                <a:latin typeface="Times New Roman" pitchFamily="18" charset="0"/>
                <a:cs typeface="Times New Roman" pitchFamily="18" charset="0"/>
              </a:rPr>
              <a:t> 3 </a:t>
            </a:r>
            <a:endParaRPr lang="en-US" altLang="en-US" sz="3600" b="1" i="1" dirty="0">
              <a:solidFill>
                <a:srgbClr val="002060"/>
              </a:solidFill>
              <a:latin typeface="Times New Roman" pitchFamily="18" charset="0"/>
              <a:cs typeface="Times New Roman" pitchFamily="18" charset="0"/>
            </a:endParaRPr>
          </a:p>
        </p:txBody>
      </p:sp>
      <p:pic>
        <p:nvPicPr>
          <p:cNvPr id="16" name="Picture 15">
            <a:extLst>
              <a:ext uri="{FF2B5EF4-FFF2-40B4-BE49-F238E27FC236}">
                <a16:creationId xmlns:a16="http://schemas.microsoft.com/office/drawing/2014/main" xmlns="" id="{6723EE44-89AB-52EF-2294-7B46F48FF889}"/>
              </a:ext>
            </a:extLst>
          </p:cNvPr>
          <p:cNvPicPr>
            <a:picLocks noChangeAspect="1"/>
          </p:cNvPicPr>
          <p:nvPr/>
        </p:nvPicPr>
        <p:blipFill>
          <a:blip r:embed="rId5"/>
          <a:stretch>
            <a:fillRect/>
          </a:stretch>
        </p:blipFill>
        <p:spPr>
          <a:xfrm>
            <a:off x="-20782" y="1268266"/>
            <a:ext cx="9144000" cy="1316702"/>
          </a:xfrm>
          <a:prstGeom prst="rect">
            <a:avLst/>
          </a:prstGeom>
        </p:spPr>
      </p:pic>
      <p:sp>
        <p:nvSpPr>
          <p:cNvPr id="17" name="TextBox 3">
            <a:extLst>
              <a:ext uri="{FF2B5EF4-FFF2-40B4-BE49-F238E27FC236}">
                <a16:creationId xmlns:a16="http://schemas.microsoft.com/office/drawing/2014/main" xmlns="" id="{6F99795D-DE09-A1E6-20D9-754C89DCF35B}"/>
              </a:ext>
            </a:extLst>
          </p:cNvPr>
          <p:cNvSpPr txBox="1">
            <a:spLocks noChangeArrowheads="1"/>
          </p:cNvSpPr>
          <p:nvPr/>
        </p:nvSpPr>
        <p:spPr bwMode="auto">
          <a:xfrm>
            <a:off x="1891130" y="3095097"/>
            <a:ext cx="6450159"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3600" dirty="0" smtClean="0">
                <a:solidFill>
                  <a:srgbClr val="0070C0"/>
                </a:solidFill>
                <a:latin typeface="Times New Roman" pitchFamily="18" charset="0"/>
                <a:cs typeface="Times New Roman" pitchFamily="18" charset="0"/>
              </a:rPr>
              <a:t>THẦY CÔ TRONG MẮT EM</a:t>
            </a:r>
            <a:endParaRPr lang="en-US" altLang="en-US" sz="36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388770129"/>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Ngày Đầu Tiên Đi Học  Nhạc Thiếu Nhi Hay Nhất  Voi TV_v240P">
            <a:hlinkClick r:id="" action="ppaction://media"/>
            <a:extLst>
              <a:ext uri="{FF2B5EF4-FFF2-40B4-BE49-F238E27FC236}">
                <a16:creationId xmlns:a16="http://schemas.microsoft.com/office/drawing/2014/main" xmlns="" id="{47337C1D-1593-E68D-40F4-858EE4BC16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1" y="1594570"/>
            <a:ext cx="8987397" cy="467412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TextBox 4">
            <a:extLst>
              <a:ext uri="{FF2B5EF4-FFF2-40B4-BE49-F238E27FC236}">
                <a16:creationId xmlns:a16="http://schemas.microsoft.com/office/drawing/2014/main" xmlns="" id="{E25D200E-04EB-F932-CC88-467B7F9BD4AD}"/>
              </a:ext>
            </a:extLst>
          </p:cNvPr>
          <p:cNvSpPr txBox="1"/>
          <p:nvPr/>
        </p:nvSpPr>
        <p:spPr>
          <a:xfrm>
            <a:off x="732545" y="640463"/>
            <a:ext cx="7578898" cy="954107"/>
          </a:xfrm>
          <a:prstGeom prst="rect">
            <a:avLst/>
          </a:prstGeom>
          <a:noFill/>
        </p:spPr>
        <p:txBody>
          <a:bodyPr wrap="square">
            <a:spAutoFit/>
          </a:bodyPr>
          <a:lstStyle/>
          <a:p>
            <a:pPr algn="ctr"/>
            <a:r>
              <a:rPr lang="en-US" sz="2800" dirty="0" err="1">
                <a:solidFill>
                  <a:srgbClr val="0070C0"/>
                </a:solidFill>
                <a:latin typeface="Times New Roman" pitchFamily="18" charset="0"/>
                <a:cs typeface="Times New Roman" pitchFamily="18" charset="0"/>
              </a:rPr>
              <a:t>Bài</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hát</a:t>
            </a:r>
            <a:r>
              <a:rPr lang="en-US" sz="2800" dirty="0">
                <a:solidFill>
                  <a:srgbClr val="0070C0"/>
                </a:solidFill>
                <a:latin typeface="Times New Roman" pitchFamily="18" charset="0"/>
                <a:cs typeface="Times New Roman" pitchFamily="18" charset="0"/>
              </a:rPr>
              <a:t> : </a:t>
            </a:r>
            <a:r>
              <a:rPr lang="en-US" sz="2800" dirty="0" err="1">
                <a:solidFill>
                  <a:srgbClr val="0070C0"/>
                </a:solidFill>
                <a:latin typeface="Times New Roman" pitchFamily="18" charset="0"/>
                <a:cs typeface="Times New Roman" pitchFamily="18" charset="0"/>
              </a:rPr>
              <a:t>Ngày</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đầu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tiên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đi</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học</a:t>
            </a:r>
            <a:r>
              <a:rPr lang="en-US" sz="2800" dirty="0">
                <a:solidFill>
                  <a:srgbClr val="0070C0"/>
                </a:solidFill>
                <a:latin typeface="Times New Roman" pitchFamily="18" charset="0"/>
                <a:cs typeface="Times New Roman" pitchFamily="18" charset="0"/>
              </a:rPr>
              <a:t> – </a:t>
            </a:r>
            <a:r>
              <a:rPr lang="en-US" sz="2800" dirty="0" err="1">
                <a:solidFill>
                  <a:srgbClr val="0070C0"/>
                </a:solidFill>
                <a:latin typeface="Times New Roman" pitchFamily="18" charset="0"/>
                <a:cs typeface="Times New Roman" pitchFamily="18" charset="0"/>
              </a:rPr>
              <a:t>Tác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giả</a:t>
            </a:r>
            <a:r>
              <a:rPr lang="en-US" sz="2800" dirty="0">
                <a:solidFill>
                  <a:srgbClr val="0070C0"/>
                </a:solidFill>
                <a:latin typeface="Times New Roman" pitchFamily="18" charset="0"/>
                <a:cs typeface="Times New Roman" pitchFamily="18" charset="0"/>
              </a:rPr>
              <a:t> : </a:t>
            </a:r>
            <a:r>
              <a:rPr lang="en-US" sz="2800" dirty="0" err="1">
                <a:solidFill>
                  <a:srgbClr val="0070C0"/>
                </a:solidFill>
                <a:latin typeface="Times New Roman" pitchFamily="18" charset="0"/>
                <a:cs typeface="Times New Roman" pitchFamily="18" charset="0"/>
              </a:rPr>
              <a:t>Nguyễn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Ngọc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Thiện</a:t>
            </a:r>
            <a:r>
              <a:rPr lang="en-US" sz="2800" dirty="0">
                <a:solidFill>
                  <a:srgbClr val="0070C0"/>
                </a:solidFill>
                <a:latin typeface="Times New Roman" pitchFamily="18" charset="0"/>
                <a:cs typeface="Times New Roman" pitchFamily="18" charset="0"/>
              </a:rPr>
              <a:t> – </a:t>
            </a:r>
            <a:r>
              <a:rPr lang="en-US" sz="2800" dirty="0" err="1">
                <a:solidFill>
                  <a:srgbClr val="0070C0"/>
                </a:solidFill>
                <a:latin typeface="Times New Roman" pitchFamily="18" charset="0"/>
                <a:cs typeface="Times New Roman" pitchFamily="18" charset="0"/>
              </a:rPr>
              <a:t>Thơ</a:t>
            </a:r>
            <a:r>
              <a:rPr lang="en-US" sz="2800" dirty="0">
                <a:solidFill>
                  <a:srgbClr val="0070C0"/>
                </a:solidFill>
                <a:latin typeface="Times New Roman" pitchFamily="18" charset="0"/>
                <a:cs typeface="Times New Roman" pitchFamily="18" charset="0"/>
              </a:rPr>
              <a:t> : </a:t>
            </a:r>
            <a:r>
              <a:rPr lang="en-US" sz="2800" dirty="0" err="1">
                <a:solidFill>
                  <a:srgbClr val="0070C0"/>
                </a:solidFill>
                <a:latin typeface="Times New Roman" pitchFamily="18" charset="0"/>
                <a:cs typeface="Times New Roman" pitchFamily="18" charset="0"/>
              </a:rPr>
              <a:t>Viễn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Phương</a:t>
            </a:r>
            <a:endParaRPr lang="en-US" sz="100" dirty="0">
              <a:solidFill>
                <a:srgbClr val="0070C0"/>
              </a:solidFill>
              <a:latin typeface="Times New Roman" pitchFamily="18" charset="0"/>
              <a:cs typeface="Times New Roman" pitchFamily="18" charset="0"/>
            </a:endParaRPr>
          </a:p>
        </p:txBody>
      </p:sp>
      <p:pic>
        <p:nvPicPr>
          <p:cNvPr id="2" name="Picture 6">
            <a:extLst>
              <a:ext uri="{FF2B5EF4-FFF2-40B4-BE49-F238E27FC236}">
                <a16:creationId xmlns:a16="http://schemas.microsoft.com/office/drawing/2014/main" xmlns="" id="{4134BF34-E79F-1A47-428D-668CEE770B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996" t="2" r="73859" b="4515"/>
          <a:stretch>
            <a:fillRect/>
          </a:stretch>
        </p:blipFill>
        <p:spPr bwMode="auto">
          <a:xfrm>
            <a:off x="76201" y="75929"/>
            <a:ext cx="8144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5B0CBCA6-441F-3CA6-111F-BBC403BBF25C}"/>
              </a:ext>
            </a:extLst>
          </p:cNvPr>
          <p:cNvPicPr>
            <a:picLocks noChangeAspect="1"/>
          </p:cNvPicPr>
          <p:nvPr/>
        </p:nvPicPr>
        <p:blipFill>
          <a:blip r:embed="rId6"/>
          <a:stretch>
            <a:fillRect/>
          </a:stretch>
        </p:blipFill>
        <p:spPr>
          <a:xfrm>
            <a:off x="890613" y="104749"/>
            <a:ext cx="3829585" cy="504895"/>
          </a:xfrm>
          <a:prstGeom prst="rect">
            <a:avLst/>
          </a:prstGeom>
        </p:spPr>
      </p:pic>
    </p:spTree>
    <p:extLst>
      <p:ext uri="{BB962C8B-B14F-4D97-AF65-F5344CB8AC3E}">
        <p14:creationId xmlns:p14="http://schemas.microsoft.com/office/powerpoint/2010/main" val="229546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7A43309-2A1A-D41D-965E-2F287E31516A}"/>
              </a:ext>
            </a:extLst>
          </p:cNvPr>
          <p:cNvPicPr>
            <a:picLocks noChangeAspect="1"/>
          </p:cNvPicPr>
          <p:nvPr/>
        </p:nvPicPr>
        <p:blipFill>
          <a:blip r:embed="rId2"/>
          <a:stretch>
            <a:fillRect/>
          </a:stretch>
        </p:blipFill>
        <p:spPr>
          <a:xfrm>
            <a:off x="304800" y="1066800"/>
            <a:ext cx="8534399" cy="5486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TextBox 5">
            <a:extLst>
              <a:ext uri="{FF2B5EF4-FFF2-40B4-BE49-F238E27FC236}">
                <a16:creationId xmlns:a16="http://schemas.microsoft.com/office/drawing/2014/main" xmlns="" id="{54DEBC98-9524-6409-218D-7D26DC5A0A58}"/>
              </a:ext>
            </a:extLst>
          </p:cNvPr>
          <p:cNvSpPr txBox="1"/>
          <p:nvPr/>
        </p:nvSpPr>
        <p:spPr>
          <a:xfrm>
            <a:off x="962905" y="71033"/>
            <a:ext cx="8047607" cy="584775"/>
          </a:xfrm>
          <a:prstGeom prst="rect">
            <a:avLst/>
          </a:prstGeom>
          <a:noFill/>
        </p:spPr>
        <p:txBody>
          <a:bodyPr wrap="square">
            <a:spAutoFit/>
          </a:bodyPr>
          <a:lstStyle/>
          <a:p>
            <a:r>
              <a:rPr lang="en-US" sz="3200" b="1" dirty="0" err="1">
                <a:solidFill>
                  <a:srgbClr val="000000"/>
                </a:solidFill>
                <a:latin typeface="Times New Roman" pitchFamily="18" charset="0"/>
                <a:cs typeface="Times New Roman" pitchFamily="18" charset="0"/>
              </a:rPr>
              <a:t>N</a:t>
            </a:r>
            <a:r>
              <a:rPr lang="en-US" sz="3200" b="1" i="0" dirty="0" err="1">
                <a:solidFill>
                  <a:srgbClr val="000000"/>
                </a:solidFill>
                <a:effectLst/>
                <a:latin typeface="Times New Roman" pitchFamily="18" charset="0"/>
                <a:cs typeface="Times New Roman" pitchFamily="18" charset="0"/>
              </a:rPr>
              <a:t>ghe</a:t>
            </a:r>
            <a:r>
              <a:rPr lang="en-US" sz="3200" b="1" i="0" dirty="0">
                <a:solidFill>
                  <a:srgbClr val="000000"/>
                </a:solidFill>
                <a:effectLst/>
                <a:latin typeface="Times New Roman" pitchFamily="18" charset="0"/>
                <a:cs typeface="Times New Roman" pitchFamily="18" charset="0"/>
              </a:rPr>
              <a:t>  </a:t>
            </a:r>
            <a:r>
              <a:rPr lang="en-US" sz="3200" b="1" i="0" dirty="0" err="1">
                <a:solidFill>
                  <a:srgbClr val="000000"/>
                </a:solidFill>
                <a:effectLst/>
                <a:latin typeface="Times New Roman" pitchFamily="18" charset="0"/>
                <a:cs typeface="Times New Roman" pitchFamily="18" charset="0"/>
              </a:rPr>
              <a:t>hát</a:t>
            </a:r>
            <a:r>
              <a:rPr lang="en-US" sz="3200" b="1" i="0" dirty="0">
                <a:solidFill>
                  <a:srgbClr val="000000"/>
                </a:solidFill>
                <a:effectLst/>
                <a:latin typeface="Times New Roman" pitchFamily="18" charset="0"/>
                <a:cs typeface="Times New Roman" pitchFamily="18" charset="0"/>
              </a:rPr>
              <a:t> </a:t>
            </a:r>
            <a:r>
              <a:rPr lang="en-US" sz="3200" b="1" i="0" dirty="0" err="1">
                <a:solidFill>
                  <a:srgbClr val="000000"/>
                </a:solidFill>
                <a:effectLst/>
                <a:latin typeface="Times New Roman" pitchFamily="18" charset="0"/>
                <a:cs typeface="Times New Roman" pitchFamily="18" charset="0"/>
              </a:rPr>
              <a:t>và</a:t>
            </a:r>
            <a:r>
              <a:rPr lang="en-US" sz="3200" b="1" i="0" dirty="0">
                <a:solidFill>
                  <a:srgbClr val="000000"/>
                </a:solidFill>
                <a:effectLst/>
                <a:latin typeface="Times New Roman" pitchFamily="18" charset="0"/>
                <a:cs typeface="Times New Roman" pitchFamily="18" charset="0"/>
              </a:rPr>
              <a:t> chia </a:t>
            </a:r>
            <a:r>
              <a:rPr lang="en-US" sz="3200" b="1" i="0" dirty="0" err="1">
                <a:solidFill>
                  <a:srgbClr val="000000"/>
                </a:solidFill>
                <a:effectLst/>
                <a:latin typeface="Times New Roman" pitchFamily="18" charset="0"/>
                <a:cs typeface="Times New Roman" pitchFamily="18" charset="0"/>
              </a:rPr>
              <a:t>sẻ</a:t>
            </a:r>
            <a:r>
              <a:rPr lang="en-US" sz="3200" b="1" i="0" dirty="0">
                <a:solidFill>
                  <a:srgbClr val="000000"/>
                </a:solidFill>
                <a:effectLst/>
                <a:latin typeface="Times New Roman" pitchFamily="18" charset="0"/>
                <a:cs typeface="Times New Roman" pitchFamily="18" charset="0"/>
              </a:rPr>
              <a:t> </a:t>
            </a:r>
            <a:r>
              <a:rPr lang="en-US" sz="3200" b="1" i="0" dirty="0" err="1">
                <a:solidFill>
                  <a:srgbClr val="000000"/>
                </a:solidFill>
                <a:effectLst/>
                <a:latin typeface="Times New Roman" pitchFamily="18" charset="0"/>
                <a:cs typeface="Times New Roman" pitchFamily="18" charset="0"/>
              </a:rPr>
              <a:t>cảm</a:t>
            </a:r>
            <a:r>
              <a:rPr lang="en-US" sz="3200" b="1" i="0" dirty="0">
                <a:solidFill>
                  <a:srgbClr val="000000"/>
                </a:solidFill>
                <a:effectLst/>
                <a:latin typeface="Times New Roman" pitchFamily="18" charset="0"/>
                <a:cs typeface="Times New Roman" pitchFamily="18" charset="0"/>
              </a:rPr>
              <a:t> </a:t>
            </a:r>
            <a:r>
              <a:rPr lang="en-US" sz="3200" b="1" i="0" dirty="0" err="1">
                <a:solidFill>
                  <a:srgbClr val="000000"/>
                </a:solidFill>
                <a:effectLst/>
                <a:latin typeface="Times New Roman" pitchFamily="18" charset="0"/>
                <a:cs typeface="Times New Roman" pitchFamily="18" charset="0"/>
              </a:rPr>
              <a:t>xúc</a:t>
            </a:r>
            <a:r>
              <a:rPr lang="en-US" sz="3200" b="1" i="0" dirty="0">
                <a:solidFill>
                  <a:srgbClr val="000000"/>
                </a:solidFill>
                <a:effectLst/>
                <a:latin typeface="Times New Roman" pitchFamily="18" charset="0"/>
                <a:cs typeface="Times New Roman" pitchFamily="18" charset="0"/>
              </a:rPr>
              <a:t> </a:t>
            </a:r>
            <a:r>
              <a:rPr lang="en-US" sz="3200" b="1" i="0" dirty="0" err="1">
                <a:solidFill>
                  <a:srgbClr val="000000"/>
                </a:solidFill>
                <a:effectLst/>
                <a:latin typeface="Times New Roman" pitchFamily="18" charset="0"/>
                <a:cs typeface="Times New Roman" pitchFamily="18" charset="0"/>
              </a:rPr>
              <a:t>của</a:t>
            </a:r>
            <a:r>
              <a:rPr lang="en-US" sz="3200" b="1" i="0" dirty="0">
                <a:solidFill>
                  <a:srgbClr val="000000"/>
                </a:solidFill>
                <a:effectLst/>
                <a:latin typeface="Times New Roman" pitchFamily="18" charset="0"/>
                <a:cs typeface="Times New Roman" pitchFamily="18" charset="0"/>
              </a:rPr>
              <a:t> </a:t>
            </a:r>
            <a:r>
              <a:rPr lang="en-US" sz="3200" b="1" i="0" dirty="0" err="1">
                <a:solidFill>
                  <a:srgbClr val="000000"/>
                </a:solidFill>
                <a:effectLst/>
                <a:latin typeface="Times New Roman" pitchFamily="18" charset="0"/>
                <a:cs typeface="Times New Roman" pitchFamily="18" charset="0"/>
              </a:rPr>
              <a:t>mình</a:t>
            </a:r>
            <a:r>
              <a:rPr lang="en-US" sz="3200" b="1" i="0" dirty="0" smtClean="0">
                <a:solidFill>
                  <a:srgbClr val="000000"/>
                </a:solidFill>
                <a:effectLst/>
                <a:latin typeface="Times New Roman" pitchFamily="18" charset="0"/>
                <a:cs typeface="Times New Roman" pitchFamily="18" charset="0"/>
              </a:rPr>
              <a:t>.</a:t>
            </a:r>
            <a:endParaRPr lang="en-US" sz="3200" b="1" dirty="0"/>
          </a:p>
        </p:txBody>
      </p:sp>
    </p:spTree>
    <p:extLst>
      <p:ext uri="{BB962C8B-B14F-4D97-AF65-F5344CB8AC3E}">
        <p14:creationId xmlns:p14="http://schemas.microsoft.com/office/powerpoint/2010/main" val="2342997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uyển tập những mẫu khung ảnh đẹp nhất hiện nay">
            <a:extLst>
              <a:ext uri="{FF2B5EF4-FFF2-40B4-BE49-F238E27FC236}">
                <a16:creationId xmlns:a16="http://schemas.microsoft.com/office/drawing/2014/main" xmlns="" id="{D2A08783-DA58-CFA8-A5A4-2B6398D12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19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B3D87F04-EB09-F8A7-173D-1EA6C5C4C893}"/>
              </a:ext>
            </a:extLst>
          </p:cNvPr>
          <p:cNvSpPr/>
          <p:nvPr/>
        </p:nvSpPr>
        <p:spPr>
          <a:xfrm>
            <a:off x="160053" y="252805"/>
            <a:ext cx="8742286" cy="65143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E5D2DED8-B4C3-739B-6C8F-59772B3FA832}"/>
              </a:ext>
            </a:extLst>
          </p:cNvPr>
          <p:cNvGrpSpPr>
            <a:grpSpLocks noChangeAspect="1"/>
          </p:cNvGrpSpPr>
          <p:nvPr/>
        </p:nvGrpSpPr>
        <p:grpSpPr>
          <a:xfrm>
            <a:off x="8218161" y="343686"/>
            <a:ext cx="684179" cy="912236"/>
            <a:chOff x="0" y="0"/>
            <a:chExt cx="6350000" cy="6349975"/>
          </a:xfrm>
        </p:grpSpPr>
        <p:sp>
          <p:nvSpPr>
            <p:cNvPr id="7" name="Freeform 6">
              <a:extLst>
                <a:ext uri="{FF2B5EF4-FFF2-40B4-BE49-F238E27FC236}">
                  <a16:creationId xmlns:a16="http://schemas.microsoft.com/office/drawing/2014/main" xmlns="" id="{6885CF01-966A-0D8D-881C-E235B45775C9}"/>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
        <p:nvSpPr>
          <p:cNvPr id="3" name="TextBox 2">
            <a:extLst>
              <a:ext uri="{FF2B5EF4-FFF2-40B4-BE49-F238E27FC236}">
                <a16:creationId xmlns:a16="http://schemas.microsoft.com/office/drawing/2014/main" xmlns="" id="{67935860-FCBF-44D5-73C0-7E3609A3A0F3}"/>
              </a:ext>
            </a:extLst>
          </p:cNvPr>
          <p:cNvSpPr txBox="1"/>
          <p:nvPr/>
        </p:nvSpPr>
        <p:spPr>
          <a:xfrm>
            <a:off x="334900" y="1276112"/>
            <a:ext cx="8567439" cy="954107"/>
          </a:xfrm>
          <a:prstGeom prst="rect">
            <a:avLst/>
          </a:prstGeom>
          <a:noFill/>
        </p:spPr>
        <p:txBody>
          <a:bodyPr wrap="square">
            <a:spAutoFit/>
          </a:bodyPr>
          <a:lstStyle/>
          <a:p>
            <a:pPr algn="l"/>
            <a:r>
              <a:rPr lang="vi-VN" sz="2800" b="1" i="0" dirty="0">
                <a:solidFill>
                  <a:srgbClr val="000000"/>
                </a:solidFill>
                <a:effectLst/>
                <a:latin typeface="Times New Roman" pitchFamily="18" charset="0"/>
                <a:cs typeface="Times New Roman" pitchFamily="18" charset="0"/>
              </a:rPr>
              <a:t>- </a:t>
            </a:r>
            <a:r>
              <a:rPr lang="vi-VN" sz="2800" b="0" i="0" dirty="0">
                <a:solidFill>
                  <a:srgbClr val="000000"/>
                </a:solidFill>
                <a:effectLst/>
                <a:latin typeface="Times New Roman" pitchFamily="18" charset="0"/>
                <a:cs typeface="Times New Roman" pitchFamily="18" charset="0"/>
              </a:rPr>
              <a:t>Kể những điều em nhớ nhất về thầy cô hoặc nhắc lại </a:t>
            </a:r>
            <a:r>
              <a:rPr lang="en-US" sz="2800" dirty="0" err="1" smtClean="0">
                <a:solidFill>
                  <a:srgbClr val="000000"/>
                </a:solidFill>
                <a:latin typeface="Times New Roman" pitchFamily="18" charset="0"/>
                <a:cs typeface="Times New Roman" pitchFamily="18" charset="0"/>
              </a:rPr>
              <a:t>một</a:t>
            </a:r>
            <a:r>
              <a:rPr lang="en-US" sz="2800" b="0" i="0" dirty="0" smtClean="0">
                <a:solidFill>
                  <a:srgbClr val="000000"/>
                </a:solidFill>
                <a:effectLst/>
                <a:latin typeface="Times New Roman" pitchFamily="18" charset="0"/>
                <a:cs typeface="Times New Roman" pitchFamily="18" charset="0"/>
              </a:rPr>
              <a:t> </a:t>
            </a:r>
            <a:r>
              <a:rPr lang="vi-VN" sz="2800" b="0" i="0" dirty="0" smtClean="0">
                <a:solidFill>
                  <a:srgbClr val="000000"/>
                </a:solidFill>
                <a:effectLst/>
                <a:latin typeface="Times New Roman" pitchFamily="18" charset="0"/>
                <a:cs typeface="Times New Roman" pitchFamily="18" charset="0"/>
              </a:rPr>
              <a:t>kỉ </a:t>
            </a:r>
            <a:r>
              <a:rPr lang="vi-VN" sz="2800" b="0" i="0" dirty="0">
                <a:solidFill>
                  <a:srgbClr val="000000"/>
                </a:solidFill>
                <a:effectLst/>
                <a:latin typeface="Times New Roman" pitchFamily="18" charset="0"/>
                <a:cs typeface="Times New Roman" pitchFamily="18" charset="0"/>
              </a:rPr>
              <a:t>niệm giữa em và thầy cô.</a:t>
            </a:r>
            <a:endParaRPr lang="en-US" dirty="0">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xmlns="" id="{B4D1C66C-1A70-4990-A616-50B41F083CE8}"/>
              </a:ext>
            </a:extLst>
          </p:cNvPr>
          <p:cNvPicPr>
            <a:picLocks noChangeAspect="1"/>
          </p:cNvPicPr>
          <p:nvPr/>
        </p:nvPicPr>
        <p:blipFill>
          <a:blip r:embed="rId4"/>
          <a:stretch>
            <a:fillRect/>
          </a:stretch>
        </p:blipFill>
        <p:spPr>
          <a:xfrm>
            <a:off x="304800" y="518777"/>
            <a:ext cx="5867399" cy="737145"/>
          </a:xfrm>
          <a:prstGeom prst="rect">
            <a:avLst/>
          </a:prstGeom>
        </p:spPr>
      </p:pic>
      <p:pic>
        <p:nvPicPr>
          <p:cNvPr id="15" name="Picture 14">
            <a:extLst>
              <a:ext uri="{FF2B5EF4-FFF2-40B4-BE49-F238E27FC236}">
                <a16:creationId xmlns:a16="http://schemas.microsoft.com/office/drawing/2014/main" xmlns="" id="{3078101E-3028-F2A3-3A57-F7A32BA1CB61}"/>
              </a:ext>
            </a:extLst>
          </p:cNvPr>
          <p:cNvPicPr>
            <a:picLocks noChangeAspect="1"/>
          </p:cNvPicPr>
          <p:nvPr/>
        </p:nvPicPr>
        <p:blipFill>
          <a:blip r:embed="rId5"/>
          <a:stretch>
            <a:fillRect/>
          </a:stretch>
        </p:blipFill>
        <p:spPr>
          <a:xfrm>
            <a:off x="533401" y="2553714"/>
            <a:ext cx="4002018" cy="3694685"/>
          </a:xfrm>
          <a:prstGeom prst="rect">
            <a:avLst/>
          </a:prstGeom>
        </p:spPr>
      </p:pic>
      <p:pic>
        <p:nvPicPr>
          <p:cNvPr id="17" name="Picture 16">
            <a:extLst>
              <a:ext uri="{FF2B5EF4-FFF2-40B4-BE49-F238E27FC236}">
                <a16:creationId xmlns:a16="http://schemas.microsoft.com/office/drawing/2014/main" xmlns="" id="{A51758C6-7FBC-95B9-17AD-4585843EE61E}"/>
              </a:ext>
            </a:extLst>
          </p:cNvPr>
          <p:cNvPicPr>
            <a:picLocks noChangeAspect="1"/>
          </p:cNvPicPr>
          <p:nvPr/>
        </p:nvPicPr>
        <p:blipFill>
          <a:blip r:embed="rId6"/>
          <a:stretch>
            <a:fillRect/>
          </a:stretch>
        </p:blipFill>
        <p:spPr>
          <a:xfrm>
            <a:off x="4535418" y="2230220"/>
            <a:ext cx="4151381" cy="4170580"/>
          </a:xfrm>
          <a:prstGeom prst="rect">
            <a:avLst/>
          </a:prstGeom>
        </p:spPr>
      </p:pic>
    </p:spTree>
    <p:extLst>
      <p:ext uri="{BB962C8B-B14F-4D97-AF65-F5344CB8AC3E}">
        <p14:creationId xmlns:p14="http://schemas.microsoft.com/office/powerpoint/2010/main" val="6448749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679E220-9737-5686-7CCB-F63D214959B6}"/>
              </a:ext>
            </a:extLst>
          </p:cNvPr>
          <p:cNvSpPr txBox="1"/>
          <p:nvPr/>
        </p:nvSpPr>
        <p:spPr>
          <a:xfrm>
            <a:off x="228600" y="874931"/>
            <a:ext cx="8686800" cy="5262979"/>
          </a:xfrm>
          <a:prstGeom prst="rect">
            <a:avLst/>
          </a:prstGeom>
          <a:noFill/>
        </p:spPr>
        <p:txBody>
          <a:bodyPr wrap="square">
            <a:spAutoFit/>
          </a:bodyPr>
          <a:lstStyle/>
          <a:p>
            <a:pPr algn="just"/>
            <a:r>
              <a:rPr lang="en-US" sz="2400" b="1" i="0" dirty="0" smtClean="0">
                <a:solidFill>
                  <a:srgbClr val="00B050"/>
                </a:solidFill>
                <a:effectLst/>
                <a:latin typeface="Times New Roman" pitchFamily="18" charset="0"/>
                <a:cs typeface="Times New Roman" pitchFamily="18" charset="0"/>
              </a:rPr>
              <a:t>     </a:t>
            </a:r>
            <a:r>
              <a:rPr lang="vi-VN" sz="2400" b="1" i="0" dirty="0" smtClean="0">
                <a:solidFill>
                  <a:srgbClr val="00B050"/>
                </a:solidFill>
                <a:effectLst/>
                <a:latin typeface="Times New Roman" pitchFamily="18" charset="0"/>
                <a:cs typeface="Times New Roman" pitchFamily="18" charset="0"/>
              </a:rPr>
              <a:t>Cô </a:t>
            </a:r>
            <a:r>
              <a:rPr lang="vi-VN" sz="2400" b="1" i="0" dirty="0">
                <a:solidFill>
                  <a:srgbClr val="00B050"/>
                </a:solidFill>
                <a:effectLst/>
                <a:latin typeface="Times New Roman" pitchFamily="18" charset="0"/>
                <a:cs typeface="Times New Roman" pitchFamily="18" charset="0"/>
              </a:rPr>
              <a:t>Hương là cô giáo chủ nhiệm lớp một của em. Ngày đầu tiên đi học, phải xa rời vòng tay của bố mẹ, em đã sợ hãi và òa khóc. Bất chợt có một bàn tay ấm áp nhẹ nhàng đặt lên vai em cùng với giọng nói dịu dàng: “Em đừng khóc, có cô ở đây mà!”. Em </a:t>
            </a:r>
            <a:r>
              <a:rPr lang="en-US" sz="2400" b="1" i="0" dirty="0" smtClean="0">
                <a:solidFill>
                  <a:srgbClr val="00B050"/>
                </a:solidFill>
                <a:effectLst/>
                <a:latin typeface="Times New Roman" pitchFamily="18" charset="0"/>
                <a:cs typeface="Times New Roman" pitchFamily="18" charset="0"/>
              </a:rPr>
              <a:t>quay </a:t>
            </a:r>
            <a:r>
              <a:rPr lang="vi-VN" sz="2400" b="1" i="0" dirty="0" smtClean="0">
                <a:solidFill>
                  <a:srgbClr val="00B050"/>
                </a:solidFill>
                <a:effectLst/>
                <a:latin typeface="Times New Roman" pitchFamily="18" charset="0"/>
                <a:cs typeface="Times New Roman" pitchFamily="18" charset="0"/>
              </a:rPr>
              <a:t>lại </a:t>
            </a:r>
            <a:r>
              <a:rPr lang="vi-VN" sz="2400" b="1" i="0" dirty="0">
                <a:solidFill>
                  <a:srgbClr val="00B050"/>
                </a:solidFill>
                <a:effectLst/>
                <a:latin typeface="Times New Roman" pitchFamily="18" charset="0"/>
                <a:cs typeface="Times New Roman" pitchFamily="18" charset="0"/>
              </a:rPr>
              <a:t>thì bắt gặp dáng vẻ rất hiền hậu, dịu dàng của cô. Cô còn trẻ lắm, dáng người thanh mảnh, nhỏ nhắn nhưng cũng rất uy </a:t>
            </a:r>
            <a:r>
              <a:rPr lang="vi-VN" sz="2400" b="1" i="0" dirty="0" smtClean="0">
                <a:solidFill>
                  <a:srgbClr val="00B050"/>
                </a:solidFill>
                <a:effectLst/>
                <a:latin typeface="Times New Roman" pitchFamily="18" charset="0"/>
                <a:cs typeface="Times New Roman" pitchFamily="18" charset="0"/>
              </a:rPr>
              <a:t>nghiêm. </a:t>
            </a:r>
            <a:r>
              <a:rPr lang="vi-VN" sz="2400" b="1" i="0" dirty="0">
                <a:solidFill>
                  <a:srgbClr val="00B050"/>
                </a:solidFill>
                <a:effectLst/>
                <a:latin typeface="Times New Roman" pitchFamily="18" charset="0"/>
                <a:cs typeface="Times New Roman" pitchFamily="18" charset="0"/>
              </a:rPr>
              <a:t>Em cảm thấy ấm áp và tin tưởng cô ngày từ lần gặp mặt đầu tiên. Cô đã truyền cho em một tấm lòng nhân hậu, dạy em biết cách yêu thương và quan tâm đến mọi người. Nhờ có cô mà em dần dần quên đi nỗi lo lắng, sợ hãi, bắt đầu nói chuyện và làm quen với các bạn trong lớp. Từ đó buổi học đầu tiên với ấn tượng về cô Hương vẫn mãi in đậm trong trái tim em cho đến tận bây giờ. Dù không còn là học sinh của cô nữa nhưng em vẫn mãi yêu thương và kính trọng cô</a:t>
            </a:r>
            <a:r>
              <a:rPr lang="vi-VN" sz="2400" b="1" i="0" dirty="0" smtClean="0">
                <a:solidFill>
                  <a:srgbClr val="00B050"/>
                </a:solidFill>
                <a:effectLst/>
                <a:latin typeface="Times New Roman" pitchFamily="18" charset="0"/>
                <a:cs typeface="Times New Roman" pitchFamily="18" charset="0"/>
              </a:rPr>
              <a:t>.</a:t>
            </a:r>
            <a:endParaRPr lang="vi-VN" sz="2400" b="1" i="0" dirty="0">
              <a:solidFill>
                <a:srgbClr val="00B050"/>
              </a:solidFill>
              <a:effectLst/>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1375952E-F8AE-D065-884A-9DDDD78917EC}"/>
              </a:ext>
            </a:extLst>
          </p:cNvPr>
          <p:cNvSpPr txBox="1"/>
          <p:nvPr/>
        </p:nvSpPr>
        <p:spPr>
          <a:xfrm>
            <a:off x="1905000" y="228600"/>
            <a:ext cx="5188744" cy="646331"/>
          </a:xfrm>
          <a:prstGeom prst="rect">
            <a:avLst/>
          </a:prstGeom>
          <a:noFill/>
        </p:spPr>
        <p:txBody>
          <a:bodyPr wrap="square">
            <a:spAutoFit/>
          </a:bodyPr>
          <a:lstStyle/>
          <a:p>
            <a:pPr algn="ctr"/>
            <a:r>
              <a:rPr lang="vi-VN" b="1" i="0" dirty="0">
                <a:solidFill>
                  <a:srgbClr val="002060"/>
                </a:solidFill>
                <a:effectLst/>
                <a:latin typeface="OpenSans"/>
              </a:rPr>
              <a:t> </a:t>
            </a:r>
            <a:r>
              <a:rPr lang="vi-VN" sz="3600" b="1" i="0" dirty="0">
                <a:solidFill>
                  <a:srgbClr val="002060"/>
                </a:solidFill>
                <a:effectLst/>
                <a:latin typeface="Times New Roman" pitchFamily="18" charset="0"/>
                <a:cs typeface="Times New Roman" pitchFamily="18" charset="0"/>
              </a:rPr>
              <a:t>Kỉ niệm với thầy cô:</a:t>
            </a:r>
            <a:endParaRPr lang="vi-VN" sz="2400" b="1" i="0" dirty="0">
              <a:solidFill>
                <a:srgbClr val="002060"/>
              </a:solidFill>
              <a:effectLst/>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67935860-FCBF-44D5-73C0-7E3609A3A0F3}"/>
              </a:ext>
            </a:extLst>
          </p:cNvPr>
          <p:cNvSpPr txBox="1"/>
          <p:nvPr/>
        </p:nvSpPr>
        <p:spPr>
          <a:xfrm>
            <a:off x="256317" y="6042443"/>
            <a:ext cx="8567439" cy="523220"/>
          </a:xfrm>
          <a:prstGeom prst="rect">
            <a:avLst/>
          </a:prstGeom>
          <a:noFill/>
        </p:spPr>
        <p:txBody>
          <a:bodyPr wrap="square">
            <a:spAutoFit/>
          </a:bodyPr>
          <a:lstStyle/>
          <a:p>
            <a:pPr algn="l"/>
            <a:r>
              <a:rPr lang="vi-VN" sz="2800" b="1" i="0" dirty="0">
                <a:solidFill>
                  <a:srgbClr val="000000"/>
                </a:solidFill>
                <a:effectLst/>
                <a:latin typeface="Times New Roman" pitchFamily="18" charset="0"/>
                <a:cs typeface="Times New Roman" pitchFamily="18" charset="0"/>
              </a:rPr>
              <a:t>- </a:t>
            </a:r>
            <a:r>
              <a:rPr lang="en-US" sz="2800" b="1" i="0" dirty="0" smtClean="0">
                <a:solidFill>
                  <a:srgbClr val="000000"/>
                </a:solidFill>
                <a:effectLst/>
                <a:latin typeface="Times New Roman" pitchFamily="18" charset="0"/>
                <a:cs typeface="Times New Roman" pitchFamily="18" charset="0"/>
              </a:rPr>
              <a:t>Chia </a:t>
            </a:r>
            <a:r>
              <a:rPr lang="en-US" sz="2800" b="1" i="0" dirty="0" err="1" smtClean="0">
                <a:solidFill>
                  <a:srgbClr val="000000"/>
                </a:solidFill>
                <a:effectLst/>
                <a:latin typeface="Times New Roman" pitchFamily="18" charset="0"/>
                <a:cs typeface="Times New Roman" pitchFamily="18" charset="0"/>
              </a:rPr>
              <a:t>sẻ</a:t>
            </a:r>
            <a:r>
              <a:rPr lang="en-US" sz="2800" b="1" i="0" dirty="0" smtClean="0">
                <a:solidFill>
                  <a:srgbClr val="000000"/>
                </a:solidFill>
                <a:effectLst/>
                <a:latin typeface="Times New Roman" pitchFamily="18" charset="0"/>
                <a:cs typeface="Times New Roman" pitchFamily="18" charset="0"/>
              </a:rPr>
              <a:t> </a:t>
            </a:r>
            <a:r>
              <a:rPr lang="en-US" sz="2800" b="1" i="0" dirty="0" err="1" smtClean="0">
                <a:solidFill>
                  <a:srgbClr val="000000"/>
                </a:solidFill>
                <a:effectLst/>
                <a:latin typeface="Times New Roman" pitchFamily="18" charset="0"/>
                <a:cs typeface="Times New Roman" pitchFamily="18" charset="0"/>
              </a:rPr>
              <a:t>cảm</a:t>
            </a:r>
            <a:r>
              <a:rPr lang="en-US" sz="2800" b="1" i="0" dirty="0" smtClean="0">
                <a:solidFill>
                  <a:srgbClr val="000000"/>
                </a:solidFill>
                <a:effectLst/>
                <a:latin typeface="Times New Roman" pitchFamily="18" charset="0"/>
                <a:cs typeface="Times New Roman" pitchFamily="18" charset="0"/>
              </a:rPr>
              <a:t> </a:t>
            </a:r>
            <a:r>
              <a:rPr lang="en-US" sz="2800" b="1" i="0" dirty="0" err="1" smtClean="0">
                <a:solidFill>
                  <a:srgbClr val="000000"/>
                </a:solidFill>
                <a:effectLst/>
                <a:latin typeface="Times New Roman" pitchFamily="18" charset="0"/>
                <a:cs typeface="Times New Roman" pitchFamily="18" charset="0"/>
              </a:rPr>
              <a:t>xúc</a:t>
            </a:r>
            <a:r>
              <a:rPr lang="en-US" sz="2800" b="1" i="0" dirty="0" smtClean="0">
                <a:solidFill>
                  <a:srgbClr val="000000"/>
                </a:solidFill>
                <a:effectLst/>
                <a:latin typeface="Times New Roman" pitchFamily="18" charset="0"/>
                <a:cs typeface="Times New Roman" pitchFamily="18" charset="0"/>
              </a:rPr>
              <a:t> </a:t>
            </a:r>
            <a:r>
              <a:rPr lang="en-US" sz="2800" b="1" i="0" dirty="0" err="1" smtClean="0">
                <a:solidFill>
                  <a:srgbClr val="000000"/>
                </a:solidFill>
                <a:effectLst/>
                <a:latin typeface="Times New Roman" pitchFamily="18" charset="0"/>
                <a:cs typeface="Times New Roman" pitchFamily="18" charset="0"/>
              </a:rPr>
              <a:t>của</a:t>
            </a:r>
            <a:r>
              <a:rPr lang="en-US" sz="2800" b="1" i="0" dirty="0" smtClean="0">
                <a:solidFill>
                  <a:srgbClr val="000000"/>
                </a:solidFill>
                <a:effectLst/>
                <a:latin typeface="Times New Roman" pitchFamily="18" charset="0"/>
                <a:cs typeface="Times New Roman" pitchFamily="18" charset="0"/>
              </a:rPr>
              <a:t> </a:t>
            </a:r>
            <a:r>
              <a:rPr lang="en-US" sz="2800" b="1" i="0" dirty="0" err="1" smtClean="0">
                <a:solidFill>
                  <a:srgbClr val="000000"/>
                </a:solidFill>
                <a:effectLst/>
                <a:latin typeface="Times New Roman" pitchFamily="18" charset="0"/>
                <a:cs typeface="Times New Roman" pitchFamily="18" charset="0"/>
              </a:rPr>
              <a:t>em</a:t>
            </a:r>
            <a:r>
              <a:rPr lang="en-US" sz="2800" b="1" i="0" dirty="0" smtClean="0">
                <a:solidFill>
                  <a:srgbClr val="000000"/>
                </a:solidFill>
                <a:effectLst/>
                <a:latin typeface="Times New Roman" pitchFamily="18" charset="0"/>
                <a:cs typeface="Times New Roman" pitchFamily="18" charset="0"/>
              </a:rPr>
              <a:t> </a:t>
            </a:r>
            <a:r>
              <a:rPr lang="en-US" sz="2800" b="1" i="0" dirty="0" err="1" smtClean="0">
                <a:solidFill>
                  <a:srgbClr val="000000"/>
                </a:solidFill>
                <a:effectLst/>
                <a:latin typeface="Times New Roman" pitchFamily="18" charset="0"/>
                <a:cs typeface="Times New Roman" pitchFamily="18" charset="0"/>
              </a:rPr>
              <a:t>về</a:t>
            </a:r>
            <a:r>
              <a:rPr lang="en-US" sz="2800" b="1" i="0" dirty="0" smtClean="0">
                <a:solidFill>
                  <a:srgbClr val="000000"/>
                </a:solidFill>
                <a:effectLst/>
                <a:latin typeface="Times New Roman" pitchFamily="18" charset="0"/>
                <a:cs typeface="Times New Roman" pitchFamily="18" charset="0"/>
              </a:rPr>
              <a:t> </a:t>
            </a:r>
            <a:r>
              <a:rPr lang="en-US" sz="2800" b="1" i="0" dirty="0" err="1" smtClean="0">
                <a:solidFill>
                  <a:srgbClr val="000000"/>
                </a:solidFill>
                <a:effectLst/>
                <a:latin typeface="Times New Roman" pitchFamily="18" charset="0"/>
                <a:cs typeface="Times New Roman" pitchFamily="18" charset="0"/>
              </a:rPr>
              <a:t>câu</a:t>
            </a:r>
            <a:r>
              <a:rPr lang="en-US" sz="2800" b="1" i="0" dirty="0" smtClean="0">
                <a:solidFill>
                  <a:srgbClr val="000000"/>
                </a:solidFill>
                <a:effectLst/>
                <a:latin typeface="Times New Roman" pitchFamily="18" charset="0"/>
                <a:cs typeface="Times New Roman" pitchFamily="18" charset="0"/>
              </a:rPr>
              <a:t> </a:t>
            </a:r>
            <a:r>
              <a:rPr lang="en-US" sz="2800" b="1" i="0" dirty="0" err="1" smtClean="0">
                <a:solidFill>
                  <a:srgbClr val="000000"/>
                </a:solidFill>
                <a:effectLst/>
                <a:latin typeface="Times New Roman" pitchFamily="18" charset="0"/>
                <a:cs typeface="Times New Roman" pitchFamily="18" charset="0"/>
              </a:rPr>
              <a:t>chuyện</a:t>
            </a:r>
            <a:r>
              <a:rPr lang="en-US" sz="2800" b="1" i="0" dirty="0" smtClean="0">
                <a:solidFill>
                  <a:srgbClr val="000000"/>
                </a:solidFill>
                <a:effectLst/>
                <a:latin typeface="Times New Roman" pitchFamily="18" charset="0"/>
                <a:cs typeface="Times New Roman" pitchFamily="18" charset="0"/>
              </a:rPr>
              <a:t> </a:t>
            </a:r>
            <a:r>
              <a:rPr lang="en-US" sz="2800" b="1" i="0" dirty="0" err="1" smtClean="0">
                <a:solidFill>
                  <a:srgbClr val="000000"/>
                </a:solidFill>
                <a:effectLst/>
                <a:latin typeface="Times New Roman" pitchFamily="18" charset="0"/>
                <a:cs typeface="Times New Roman" pitchFamily="18" charset="0"/>
              </a:rPr>
              <a:t>bạn</a:t>
            </a:r>
            <a:r>
              <a:rPr lang="en-US" sz="2800" b="1" i="0" dirty="0" smtClean="0">
                <a:solidFill>
                  <a:srgbClr val="000000"/>
                </a:solidFill>
                <a:effectLst/>
                <a:latin typeface="Times New Roman" pitchFamily="18" charset="0"/>
                <a:cs typeface="Times New Roman" pitchFamily="18" charset="0"/>
              </a:rPr>
              <a:t> </a:t>
            </a:r>
            <a:r>
              <a:rPr lang="en-US" sz="2800" b="1" i="0" dirty="0" err="1" smtClean="0">
                <a:solidFill>
                  <a:srgbClr val="000000"/>
                </a:solidFill>
                <a:effectLst/>
                <a:latin typeface="Times New Roman" pitchFamily="18" charset="0"/>
                <a:cs typeface="Times New Roman" pitchFamily="18" charset="0"/>
              </a:rPr>
              <a:t>kể</a:t>
            </a:r>
            <a:r>
              <a:rPr lang="en-US" sz="2800" b="1" i="0" dirty="0" smtClean="0">
                <a:solidFill>
                  <a:srgbClr val="000000"/>
                </a:solidFill>
                <a:effectLst/>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95931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30776FF-5982-E411-EC76-2F560091E015}"/>
              </a:ext>
            </a:extLst>
          </p:cNvPr>
          <p:cNvPicPr>
            <a:picLocks noChangeAspect="1"/>
          </p:cNvPicPr>
          <p:nvPr/>
        </p:nvPicPr>
        <p:blipFill>
          <a:blip r:embed="rId2"/>
          <a:stretch>
            <a:fillRect/>
          </a:stretch>
        </p:blipFill>
        <p:spPr>
          <a:xfrm>
            <a:off x="-228600" y="609600"/>
            <a:ext cx="6561950" cy="3733800"/>
          </a:xfrm>
          <a:prstGeom prst="rect">
            <a:avLst/>
          </a:prstGeom>
        </p:spPr>
      </p:pic>
      <p:pic>
        <p:nvPicPr>
          <p:cNvPr id="7" name="Picture 6">
            <a:extLst>
              <a:ext uri="{FF2B5EF4-FFF2-40B4-BE49-F238E27FC236}">
                <a16:creationId xmlns:a16="http://schemas.microsoft.com/office/drawing/2014/main" xmlns="" id="{00D4DFC4-0E77-7DFF-9EBD-6404135AD6C6}"/>
              </a:ext>
            </a:extLst>
          </p:cNvPr>
          <p:cNvPicPr>
            <a:picLocks noChangeAspect="1"/>
          </p:cNvPicPr>
          <p:nvPr/>
        </p:nvPicPr>
        <p:blipFill>
          <a:blip r:embed="rId3"/>
          <a:stretch>
            <a:fillRect/>
          </a:stretch>
        </p:blipFill>
        <p:spPr>
          <a:xfrm>
            <a:off x="6622117" y="304800"/>
            <a:ext cx="2293283" cy="6248399"/>
          </a:xfrm>
          <a:prstGeom prst="rect">
            <a:avLst/>
          </a:prstGeom>
        </p:spPr>
      </p:pic>
    </p:spTree>
    <p:extLst>
      <p:ext uri="{BB962C8B-B14F-4D97-AF65-F5344CB8AC3E}">
        <p14:creationId xmlns:p14="http://schemas.microsoft.com/office/powerpoint/2010/main" val="33174657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9932" t="23351" r="28291" b="13611"/>
          <a:stretch>
            <a:fillRect/>
          </a:stretch>
        </p:blipFill>
        <p:spPr>
          <a:xfrm>
            <a:off x="0" y="0"/>
            <a:ext cx="9144000"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0" y="-736600"/>
            <a:ext cx="9148550" cy="6861412"/>
          </a:xfrm>
          <a:prstGeom prst="rect">
            <a:avLst/>
          </a:prstGeom>
        </p:spPr>
      </p:pic>
      <p:grpSp>
        <p:nvGrpSpPr>
          <p:cNvPr id="8" name="Group 3"/>
          <p:cNvGrpSpPr/>
          <p:nvPr/>
        </p:nvGrpSpPr>
        <p:grpSpPr>
          <a:xfrm>
            <a:off x="2056687" y="215078"/>
            <a:ext cx="4991813" cy="6655750"/>
            <a:chOff x="0" y="0"/>
            <a:chExt cx="6350000" cy="6350000"/>
          </a:xfrm>
        </p:grpSpPr>
        <p:sp>
          <p:nvSpPr>
            <p:cNvPr id="10"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FBE2"/>
            </a:solidFill>
          </p:spPr>
        </p:sp>
      </p:grpSp>
      <p:pic>
        <p:nvPicPr>
          <p:cNvPr id="3" name="Picture 3" descr="C:\Users\ADMIN\Desktop\Bach tuyet\arbre-majestueux-4262928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577147" y="-113953"/>
            <a:ext cx="4734898" cy="70859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ADMIN\Desktop\Bach tuyet\arbre-majestueux-4262928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804313" y="-537524"/>
            <a:ext cx="4734898" cy="70859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1257300" y="4022725"/>
            <a:ext cx="2361323" cy="3148430"/>
          </a:xfrm>
          <a:prstGeom prst="rect">
            <a:avLst/>
          </a:prstGeom>
        </p:spPr>
      </p:pic>
      <p:pic>
        <p:nvPicPr>
          <p:cNvPr id="13" name="图片 17">
            <a:extLst>
              <a:ext uri="{FF2B5EF4-FFF2-40B4-BE49-F238E27FC236}">
                <a16:creationId xmlns="" xmlns:a16="http://schemas.microsoft.com/office/drawing/2014/main" id="{5E489BE9-65D2-446E-AD6F-D5BB4A0F0D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4216" y="2984311"/>
            <a:ext cx="3288648" cy="4384864"/>
          </a:xfrm>
          <a:prstGeom prst="rect">
            <a:avLst/>
          </a:prstGeom>
        </p:spPr>
      </p:pic>
      <p:pic>
        <p:nvPicPr>
          <p:cNvPr id="5" name="Picture 4">
            <a:extLst>
              <a:ext uri="{FF2B5EF4-FFF2-40B4-BE49-F238E27FC236}">
                <a16:creationId xmlns="" xmlns:a16="http://schemas.microsoft.com/office/drawing/2014/main" id="{7D5CFD09-EFFF-4F94-A0C6-C256263370E9}"/>
              </a:ext>
            </a:extLst>
          </p:cNvPr>
          <p:cNvPicPr>
            <a:picLocks noChangeAspect="1"/>
          </p:cNvPicPr>
          <p:nvPr/>
        </p:nvPicPr>
        <p:blipFill>
          <a:blip r:embed="rId8"/>
          <a:stretch>
            <a:fillRect/>
          </a:stretch>
        </p:blipFill>
        <p:spPr>
          <a:xfrm>
            <a:off x="1429105" y="2590453"/>
            <a:ext cx="6281239" cy="1905000"/>
          </a:xfrm>
          <a:prstGeom prst="rect">
            <a:avLst/>
          </a:prstGeom>
        </p:spPr>
      </p:pic>
    </p:spTree>
    <p:extLst>
      <p:ext uri="{BB962C8B-B14F-4D97-AF65-F5344CB8AC3E}">
        <p14:creationId xmlns:p14="http://schemas.microsoft.com/office/powerpoint/2010/main" val="2368564330"/>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282</Words>
  <Application>Microsoft Office PowerPoint</Application>
  <PresentationFormat>On-screen Show (4:3)</PresentationFormat>
  <Paragraphs>10</Paragraphs>
  <Slides>7</Slides>
  <Notes>0</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Minhthangpc.VN</cp:lastModifiedBy>
  <cp:revision>12</cp:revision>
  <dcterms:created xsi:type="dcterms:W3CDTF">2022-11-22T07:25:20Z</dcterms:created>
  <dcterms:modified xsi:type="dcterms:W3CDTF">2022-11-22T07:37:33Z</dcterms:modified>
</cp:coreProperties>
</file>