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7"/>
  </p:notesMasterIdLst>
  <p:sldIdLst>
    <p:sldId id="338" r:id="rId5"/>
    <p:sldId id="315" r:id="rId6"/>
    <p:sldId id="337" r:id="rId7"/>
    <p:sldId id="335" r:id="rId8"/>
    <p:sldId id="332" r:id="rId9"/>
    <p:sldId id="333" r:id="rId10"/>
    <p:sldId id="340" r:id="rId11"/>
    <p:sldId id="339" r:id="rId12"/>
    <p:sldId id="323" r:id="rId13"/>
    <p:sldId id="330" r:id="rId14"/>
    <p:sldId id="33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D1E62-EF5E-48D6-A9E0-32EC716CDE37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5D57-2518-4DBE-A534-93478D2C9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5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32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1874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4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7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89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7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3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6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06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5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9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3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9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2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67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35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0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42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2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20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18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8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22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767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91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626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7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3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916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46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88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32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51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2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3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42518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IEÊT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933223" y="1158201"/>
            <a:ext cx="5527786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747279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926875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E5A9-8B09-4975-A848-09F4929A9579}"/>
              </a:ext>
            </a:extLst>
          </p:cNvPr>
          <p:cNvSpPr txBox="1"/>
          <p:nvPr/>
        </p:nvSpPr>
        <p:spPr>
          <a:xfrm>
            <a:off x="3101809" y="137813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 - GÔ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5188" y="2494814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9200" y="228128"/>
            <a:ext cx="830331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977" y="950241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71860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05816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34577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2164" y="298783"/>
            <a:ext cx="830331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165" y="1227968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416440" y="1915121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777560" y="2252036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9113390" y="2422995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79003" y="4614683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6738" y="46680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uồn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uồn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4872" y="46680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uộn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77060" y="4736242"/>
            <a:ext cx="91405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54159" y="4788214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2036" y="4788214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06189" y="4822209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8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E64C93C-5E84-4A5E-AC49-67830B265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2" y="0"/>
            <a:ext cx="9382539" cy="7512147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1844609" y="2551837"/>
            <a:ext cx="81764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Đồ</a:t>
            </a: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chơi</a:t>
            </a: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</a:t>
            </a:r>
            <a:r>
              <a:rPr lang="en-US" altLang="zh-CN" sz="5400" dirty="0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prstClr val="white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thích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351547" y="340755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479" y="1643721"/>
            <a:ext cx="1101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ngắn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Đồ</a:t>
            </a:r>
            <a:r>
              <a:rPr lang="en-US" sz="40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40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ng|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uôn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uông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650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924382" y="1011805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46" y="1781246"/>
            <a:ext cx="11099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sao.Tớ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lê-gô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046" y="353622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0271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28F504F-91C5-4893-B853-5E911A0B92FC}"/>
              </a:ext>
            </a:extLst>
          </p:cNvPr>
          <p:cNvSpPr/>
          <p:nvPr/>
        </p:nvSpPr>
        <p:spPr>
          <a:xfrm>
            <a:off x="996456" y="746319"/>
            <a:ext cx="10199077" cy="5415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4194" y="1664663"/>
            <a:ext cx="89313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7500" y="1662465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701741" y="2386392"/>
            <a:ext cx="91488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truyền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327" y="2943653"/>
            <a:ext cx="90857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những đồ chơi hiện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77817" y="2971891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763390" y="3649842"/>
            <a:ext cx="79243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Lê-gô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ô-tô điều khiển từ xa, siêu nhân.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51166" y="1034367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5214" y="4350849"/>
            <a:ext cx="89313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đồ chơi truyền thống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thích?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8309" y="5055194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Diều, chong chóng, đèn ông sao.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95343" y="4357153"/>
            <a:ext cx="712432" cy="503381"/>
            <a:chOff x="8317164" y="2100522"/>
            <a:chExt cx="1772914" cy="1393004"/>
          </a:xfrm>
        </p:grpSpPr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26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28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1196401-7EF4-4F72-A479-2AC3DDAAE045}"/>
              </a:ext>
            </a:extLst>
          </p:cNvPr>
          <p:cNvSpPr/>
          <p:nvPr/>
        </p:nvSpPr>
        <p:spPr>
          <a:xfrm>
            <a:off x="951425" y="689332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9851" y="2574503"/>
            <a:ext cx="79682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xuôi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8931" y="1434869"/>
            <a:ext cx="68427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8801" y="4095440"/>
            <a:ext cx="1011319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truyền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khiển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1313" y="1413512"/>
            <a:ext cx="531212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92571" y="2493107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99320" y="4208929"/>
            <a:ext cx="870395" cy="648916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059851" y="1978171"/>
            <a:ext cx="77634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59313" y="3200283"/>
            <a:ext cx="978533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chữ cái đầu câu, chú ý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778490" y="821417"/>
            <a:ext cx="5108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0" y="1885907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59263" y="771749"/>
            <a:ext cx="5398965" cy="768270"/>
            <a:chOff x="601618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618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1710" y="2023665"/>
            <a:ext cx="698170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650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2924382" y="1011805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046" y="1781246"/>
            <a:ext cx="11099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truyền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diều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sao.Tớ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lê-gô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ô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cẩn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046" y="353622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076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151" y="492357"/>
            <a:ext cx="830331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159" y="1411579"/>
            <a:ext cx="7607262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 ai nói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 nói 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1159" y="3173246"/>
            <a:ext cx="1153671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151" y="4162598"/>
            <a:ext cx="1153671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Mấy cậu bạn đang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0365" y="1771147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002" y="3348895"/>
            <a:ext cx="437151" cy="43359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16243" y="1726329"/>
            <a:ext cx="65206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40918" y="3320759"/>
            <a:ext cx="528224" cy="52953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24673" y="4318504"/>
            <a:ext cx="681998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63602" y="4340912"/>
            <a:ext cx="449771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DAA2297-1EA3-4569-9724-1A9C39036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27" y="4694963"/>
            <a:ext cx="1641231" cy="21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549</Words>
  <Application>Microsoft Office PowerPoint</Application>
  <PresentationFormat>Widescreen</PresentationFormat>
  <Paragraphs>69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思源黑体 CN Bold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28</cp:revision>
  <dcterms:created xsi:type="dcterms:W3CDTF">2021-07-20T08:05:11Z</dcterms:created>
  <dcterms:modified xsi:type="dcterms:W3CDTF">2021-11-24T05:02:48Z</dcterms:modified>
</cp:coreProperties>
</file>