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64" r:id="rId12"/>
    <p:sldId id="265" r:id="rId13"/>
    <p:sldId id="267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A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319C1-CDB3-4B52-912A-7E9BB24C15C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6FBC9-424A-4D1E-A39E-691189417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8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21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6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39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6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6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2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08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585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0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2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017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05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059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8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544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118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73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55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6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6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05BC-63FE-4992-83A9-DD0ECCEE47DF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30BD-62DB-41A6-8F63-F7894001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1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20030" y="2834861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bài:Phép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trừ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 (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13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78" y="1196165"/>
            <a:ext cx="10760778" cy="36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4"/>
          <a:stretch/>
        </p:blipFill>
        <p:spPr>
          <a:xfrm>
            <a:off x="181876" y="1134801"/>
            <a:ext cx="11852272" cy="2623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2992" y="3695178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42992" y="348223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9945" y="3695178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50453" y="3682652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50453" y="3469710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7406" y="3682652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2862" y="3732756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257914" y="351981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969815" y="3732756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7578" y="372023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62630" y="3507288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774531" y="372023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3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" y="679752"/>
            <a:ext cx="10556999" cy="19256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0181" y="4133589"/>
            <a:ext cx="983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làm bài vào vở ô li Toán và đối chiếu với kết quả của cô.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90181" y="3496197"/>
            <a:ext cx="9832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nêu cách đặt tính trừ các số có hai chữ số.</a:t>
            </a:r>
            <a:endParaRPr lang="en-US" sz="2800" b="1" i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3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65" y="679752"/>
            <a:ext cx="10556999" cy="1925662"/>
          </a:xfrm>
          <a:prstGeom prst="rect">
            <a:avLst/>
          </a:prstGeom>
        </p:spPr>
      </p:pic>
      <p:sp>
        <p:nvSpPr>
          <p:cNvPr id="5" name="Text Box 5"/>
          <p:cNvSpPr txBox="1"/>
          <p:nvPr/>
        </p:nvSpPr>
        <p:spPr>
          <a:xfrm>
            <a:off x="4860678" y="2615291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1886543" y="2938456"/>
            <a:ext cx="41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3"/>
          <p:cNvSpPr txBox="1"/>
          <p:nvPr/>
        </p:nvSpPr>
        <p:spPr>
          <a:xfrm>
            <a:off x="4529096" y="2923206"/>
            <a:ext cx="34474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7301785" y="2695632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8" name="Text Box 15"/>
          <p:cNvSpPr txBox="1"/>
          <p:nvPr/>
        </p:nvSpPr>
        <p:spPr>
          <a:xfrm>
            <a:off x="7085394" y="3050706"/>
            <a:ext cx="41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/>
          <p:nvPr/>
        </p:nvSpPr>
        <p:spPr>
          <a:xfrm>
            <a:off x="9680513" y="2695632"/>
            <a:ext cx="2302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0" name="Text Box 17"/>
          <p:cNvSpPr txBox="1"/>
          <p:nvPr/>
        </p:nvSpPr>
        <p:spPr>
          <a:xfrm>
            <a:off x="9264588" y="3050706"/>
            <a:ext cx="41592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3"/>
          <p:cNvSpPr txBox="1"/>
          <p:nvPr/>
        </p:nvSpPr>
        <p:spPr>
          <a:xfrm>
            <a:off x="2378686" y="2605414"/>
            <a:ext cx="16633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1733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706433" y="3941724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78686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69142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33634" y="3866568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06095" y="440379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0908" y="443570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55400" y="3937666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27861" y="4435700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62519" y="440898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964589" y="3984492"/>
            <a:ext cx="45719" cy="5010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699472" y="4408981"/>
            <a:ext cx="263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4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  <p:bldP spid="8" grpId="0"/>
      <p:bldP spid="9" grpId="0"/>
      <p:bldP spid="10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/>
      <p:bldP spid="26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, đẹp (80) | School powerpoint templates,  Powerpoint background templates, Backgroun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22277" y="841159"/>
            <a:ext cx="4101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47" y="3069125"/>
            <a:ext cx="116492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67)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4194" y="3783373"/>
            <a:ext cx="6912556" cy="141873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66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66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ở Giáo Dục Và Đào Tạo Vĩnh Ph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1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879" y="1753247"/>
            <a:ext cx="109477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66)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8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237936" y="1177526"/>
            <a:ext cx="6516696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5400" dirty="0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79C245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9691" y="2276103"/>
            <a:ext cx="9428106" cy="256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52 – 24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20. 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861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3" y="632665"/>
            <a:ext cx="10410627" cy="497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26" y="414958"/>
            <a:ext cx="12191218" cy="59607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3189" y="2807866"/>
            <a:ext cx="1983346" cy="3425508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6535" y="2807865"/>
            <a:ext cx="1142615" cy="328313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5820" y="2807864"/>
            <a:ext cx="1510434" cy="3283136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46254" y="2807865"/>
            <a:ext cx="1790163" cy="3283134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03087" y="2807864"/>
            <a:ext cx="2189409" cy="3283135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5" y="523470"/>
            <a:ext cx="10523974" cy="54504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7551" y="1376551"/>
            <a:ext cx="2091846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7551" y="2785244"/>
            <a:ext cx="2091846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88081" y="296735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71566" y="296735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2793" y="4884883"/>
            <a:ext cx="3958225" cy="178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98718" y="2317315"/>
            <a:ext cx="75156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9397" y="1326796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659646" y="2369507"/>
            <a:ext cx="75156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89938" y="1267082"/>
            <a:ext cx="3958225" cy="1780007"/>
          </a:xfrm>
          <a:prstGeom prst="rect">
            <a:avLst/>
          </a:prstGeom>
          <a:solidFill>
            <a:srgbClr val="EAF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99+ Background PowerPoint cho bài thuyết trình hấp dẫ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81"/>
            <a:ext cx="12192000" cy="701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806" y="488017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833614" y="1682291"/>
            <a:ext cx="10488809" cy="413189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bên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của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ở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thêm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vào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;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lấy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để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6711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279</Words>
  <Application>Microsoft Office PowerPoint</Application>
  <PresentationFormat>Custom</PresentationFormat>
  <Paragraphs>55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17</cp:revision>
  <dcterms:created xsi:type="dcterms:W3CDTF">2021-11-15T09:38:00Z</dcterms:created>
  <dcterms:modified xsi:type="dcterms:W3CDTF">2023-11-05T13:09:41Z</dcterms:modified>
</cp:coreProperties>
</file>