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5"/>
  </p:notesMasterIdLst>
  <p:sldIdLst>
    <p:sldId id="281" r:id="rId4"/>
    <p:sldId id="279" r:id="rId5"/>
    <p:sldId id="275" r:id="rId6"/>
    <p:sldId id="278" r:id="rId7"/>
    <p:sldId id="269" r:id="rId8"/>
    <p:sldId id="272" r:id="rId9"/>
    <p:sldId id="259" r:id="rId10"/>
    <p:sldId id="260" r:id="rId11"/>
    <p:sldId id="271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EF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CCB79-A96E-4ECA-8893-BF5EAB6DA13F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1CD62-F240-4863-AC7A-BC1F7587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2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46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8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8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8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8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53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8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8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8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8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213" indent="0" algn="ctr">
              <a:buNone/>
              <a:defRPr sz="1931"/>
            </a:lvl2pPr>
            <a:lvl3pPr marL="886427" indent="0" algn="ctr">
              <a:buNone/>
              <a:defRPr sz="1782"/>
            </a:lvl3pPr>
            <a:lvl4pPr marL="1329640" indent="0" algn="ctr">
              <a:buNone/>
              <a:defRPr sz="1559"/>
            </a:lvl4pPr>
            <a:lvl5pPr marL="1772853" indent="0" algn="ctr">
              <a:buNone/>
              <a:defRPr sz="1559"/>
            </a:lvl5pPr>
            <a:lvl6pPr marL="2216067" indent="0" algn="ctr">
              <a:buNone/>
              <a:defRPr sz="1559"/>
            </a:lvl6pPr>
            <a:lvl7pPr marL="2659280" indent="0" algn="ctr">
              <a:buNone/>
              <a:defRPr sz="1559"/>
            </a:lvl7pPr>
            <a:lvl8pPr marL="3102493" indent="0" algn="ctr">
              <a:buNone/>
              <a:defRPr sz="1559"/>
            </a:lvl8pPr>
            <a:lvl9pPr marL="3545707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3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700"/>
            <a:ext cx="2409600" cy="1670400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62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4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34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44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1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6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01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83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92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82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38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93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3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36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50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23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6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213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427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64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853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606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928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2493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570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87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4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78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16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80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12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3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7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7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213" indent="0">
              <a:buNone/>
              <a:defRPr sz="1931" b="1"/>
            </a:lvl2pPr>
            <a:lvl3pPr marL="886427" indent="0">
              <a:buNone/>
              <a:defRPr sz="1782" b="1"/>
            </a:lvl3pPr>
            <a:lvl4pPr marL="1329640" indent="0">
              <a:buNone/>
              <a:defRPr sz="1559" b="1"/>
            </a:lvl4pPr>
            <a:lvl5pPr marL="1772853" indent="0">
              <a:buNone/>
              <a:defRPr sz="1559" b="1"/>
            </a:lvl5pPr>
            <a:lvl6pPr marL="2216067" indent="0">
              <a:buNone/>
              <a:defRPr sz="1559" b="1"/>
            </a:lvl6pPr>
            <a:lvl7pPr marL="2659280" indent="0">
              <a:buNone/>
              <a:defRPr sz="1559" b="1"/>
            </a:lvl7pPr>
            <a:lvl8pPr marL="3102493" indent="0">
              <a:buNone/>
              <a:defRPr sz="1559" b="1"/>
            </a:lvl8pPr>
            <a:lvl9pPr marL="3545707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213" indent="0">
              <a:buNone/>
              <a:defRPr sz="1931" b="1"/>
            </a:lvl2pPr>
            <a:lvl3pPr marL="886427" indent="0">
              <a:buNone/>
              <a:defRPr sz="1782" b="1"/>
            </a:lvl3pPr>
            <a:lvl4pPr marL="1329640" indent="0">
              <a:buNone/>
              <a:defRPr sz="1559" b="1"/>
            </a:lvl4pPr>
            <a:lvl5pPr marL="1772853" indent="0">
              <a:buNone/>
              <a:defRPr sz="1559" b="1"/>
            </a:lvl5pPr>
            <a:lvl6pPr marL="2216067" indent="0">
              <a:buNone/>
              <a:defRPr sz="1559" b="1"/>
            </a:lvl6pPr>
            <a:lvl7pPr marL="2659280" indent="0">
              <a:buNone/>
              <a:defRPr sz="1559" b="1"/>
            </a:lvl7pPr>
            <a:lvl8pPr marL="3102493" indent="0">
              <a:buNone/>
              <a:defRPr sz="1559" b="1"/>
            </a:lvl8pPr>
            <a:lvl9pPr marL="3545707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2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4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213" indent="0">
              <a:buNone/>
              <a:defRPr sz="1337"/>
            </a:lvl2pPr>
            <a:lvl3pPr marL="886427" indent="0">
              <a:buNone/>
              <a:defRPr sz="1188"/>
            </a:lvl3pPr>
            <a:lvl4pPr marL="1329640" indent="0">
              <a:buNone/>
              <a:defRPr sz="965"/>
            </a:lvl4pPr>
            <a:lvl5pPr marL="1772853" indent="0">
              <a:buNone/>
              <a:defRPr sz="965"/>
            </a:lvl5pPr>
            <a:lvl6pPr marL="2216067" indent="0">
              <a:buNone/>
              <a:defRPr sz="965"/>
            </a:lvl6pPr>
            <a:lvl7pPr marL="2659280" indent="0">
              <a:buNone/>
              <a:defRPr sz="965"/>
            </a:lvl7pPr>
            <a:lvl8pPr marL="3102493" indent="0">
              <a:buNone/>
              <a:defRPr sz="965"/>
            </a:lvl8pPr>
            <a:lvl9pPr marL="3545707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0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213" indent="0">
              <a:buNone/>
              <a:defRPr sz="2747"/>
            </a:lvl2pPr>
            <a:lvl3pPr marL="886427" indent="0">
              <a:buNone/>
              <a:defRPr sz="2302"/>
            </a:lvl3pPr>
            <a:lvl4pPr marL="1329640" indent="0">
              <a:buNone/>
              <a:defRPr sz="1931"/>
            </a:lvl4pPr>
            <a:lvl5pPr marL="1772853" indent="0">
              <a:buNone/>
              <a:defRPr sz="1931"/>
            </a:lvl5pPr>
            <a:lvl6pPr marL="2216067" indent="0">
              <a:buNone/>
              <a:defRPr sz="1931"/>
            </a:lvl6pPr>
            <a:lvl7pPr marL="2659280" indent="0">
              <a:buNone/>
              <a:defRPr sz="1931"/>
            </a:lvl7pPr>
            <a:lvl8pPr marL="3102493" indent="0">
              <a:buNone/>
              <a:defRPr sz="1931"/>
            </a:lvl8pPr>
            <a:lvl9pPr marL="3545707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213" indent="0">
              <a:buNone/>
              <a:defRPr sz="1337"/>
            </a:lvl2pPr>
            <a:lvl3pPr marL="886427" indent="0">
              <a:buNone/>
              <a:defRPr sz="1188"/>
            </a:lvl3pPr>
            <a:lvl4pPr marL="1329640" indent="0">
              <a:buNone/>
              <a:defRPr sz="965"/>
            </a:lvl4pPr>
            <a:lvl5pPr marL="1772853" indent="0">
              <a:buNone/>
              <a:defRPr sz="965"/>
            </a:lvl5pPr>
            <a:lvl6pPr marL="2216067" indent="0">
              <a:buNone/>
              <a:defRPr sz="965"/>
            </a:lvl6pPr>
            <a:lvl7pPr marL="2659280" indent="0">
              <a:buNone/>
              <a:defRPr sz="965"/>
            </a:lvl7pPr>
            <a:lvl8pPr marL="3102493" indent="0">
              <a:buNone/>
              <a:defRPr sz="965"/>
            </a:lvl8pPr>
            <a:lvl9pPr marL="3545707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86427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607" indent="-221607" algn="l" defTabSz="886427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820" indent="-221607" algn="l" defTabSz="886427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8033" indent="-221607" algn="l" defTabSz="886427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1247" indent="-221607" algn="l" defTabSz="886427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4460" indent="-221607" algn="l" defTabSz="886427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7674" indent="-221607" algn="l" defTabSz="886427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80887" indent="-221607" algn="l" defTabSz="886427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4100" indent="-221607" algn="l" defTabSz="886427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7314" indent="-221607" algn="l" defTabSz="886427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427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213" algn="l" defTabSz="886427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427" algn="l" defTabSz="886427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640" algn="l" defTabSz="886427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853" algn="l" defTabSz="886427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6067" algn="l" defTabSz="886427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9280" algn="l" defTabSz="886427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2493" algn="l" defTabSz="886427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5707" algn="l" defTabSz="886427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6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6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59936" y="2448218"/>
            <a:ext cx="1182886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5" y="4953005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5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855742" y="2551523"/>
            <a:ext cx="12192000" cy="1217874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</a:p>
          <a:p>
            <a:pPr algn="ctr"/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9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863362" y="817943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93" y="4134227"/>
            <a:ext cx="1855607" cy="2745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686C91-8AB6-492F-BF3A-ED3A4A61E80D}"/>
              </a:ext>
            </a:extLst>
          </p:cNvPr>
          <p:cNvSpPr txBox="1"/>
          <p:nvPr/>
        </p:nvSpPr>
        <p:spPr>
          <a:xfrm>
            <a:off x="816390" y="2181837"/>
            <a:ext cx="11197652" cy="2249527"/>
          </a:xfrm>
          <a:prstGeom prst="rect">
            <a:avLst/>
          </a:prstGeom>
          <a:noFill/>
        </p:spPr>
        <p:txBody>
          <a:bodyPr wrap="square" lIns="88645" tIns="44323" rIns="88645" bIns="44323">
            <a:spAutoFit/>
          </a:bodyPr>
          <a:lstStyle/>
          <a:p>
            <a:pPr marL="443213" indent="-443213" defTabSz="886427">
              <a:lnSpc>
                <a:spcPct val="150000"/>
              </a:lnSpc>
              <a:buFontTx/>
              <a:buChar char="-"/>
            </a:pP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3119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  <a:p>
            <a:pPr marL="443213" indent="-443213" defTabSz="886427">
              <a:lnSpc>
                <a:spcPct val="150000"/>
              </a:lnSpc>
              <a:buFontTx/>
              <a:buChar char="-"/>
            </a:pP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119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ặt</a:t>
            </a:r>
            <a:r>
              <a:rPr lang="en-US" sz="3119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119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119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119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119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119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119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119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43213" indent="-443213" defTabSz="886427">
              <a:lnSpc>
                <a:spcPct val="150000"/>
              </a:lnSpc>
              <a:buFontTx/>
              <a:buChar char="-"/>
            </a:pP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119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0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0C618FC6-B775-4937-B7AB-D5E524818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16" y="2168012"/>
            <a:ext cx="4109883" cy="46899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122812" y="983453"/>
            <a:ext cx="884327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87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115910" y="0"/>
            <a:ext cx="12017357" cy="68160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61" y="3521376"/>
            <a:ext cx="1713687" cy="21685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B47087-3A2F-477E-A9AF-24A9B660D134}"/>
              </a:ext>
            </a:extLst>
          </p:cNvPr>
          <p:cNvGrpSpPr/>
          <p:nvPr/>
        </p:nvGrpSpPr>
        <p:grpSpPr>
          <a:xfrm>
            <a:off x="3354854" y="1530844"/>
            <a:ext cx="6398747" cy="1293017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91287">
                <a:defRPr/>
              </a:pP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91287">
                <a:defRPr/>
              </a:pP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91287">
                <a:defRPr/>
              </a:pP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5D67BB7-ABF3-4937-80E3-7513DB36DE92}"/>
              </a:ext>
            </a:extLst>
          </p:cNvPr>
          <p:cNvGrpSpPr/>
          <p:nvPr/>
        </p:nvGrpSpPr>
        <p:grpSpPr>
          <a:xfrm>
            <a:off x="2465398" y="1518459"/>
            <a:ext cx="1259995" cy="118268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1287"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1287"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819AAE-DD9A-4272-A6E6-885734231E32}"/>
              </a:ext>
            </a:extLst>
          </p:cNvPr>
          <p:cNvSpPr txBox="1"/>
          <p:nvPr/>
        </p:nvSpPr>
        <p:spPr>
          <a:xfrm>
            <a:off x="2600093" y="1653564"/>
            <a:ext cx="9906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91287"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 defTabSz="691287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B5365A-EF32-4912-889F-69DDC1011E1C}"/>
              </a:ext>
            </a:extLst>
          </p:cNvPr>
          <p:cNvSpPr txBox="1"/>
          <p:nvPr/>
        </p:nvSpPr>
        <p:spPr>
          <a:xfrm>
            <a:off x="3652619" y="1712226"/>
            <a:ext cx="6028209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defTabSz="691287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 NÂU KẾT BẠN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788457" y="2786765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0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400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1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149768" y="1407978"/>
            <a:ext cx="819574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từ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câu</a:t>
            </a:r>
            <a:endParaRPr kumimoji="0" lang="en-US" altLang="zh-CN" sz="36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aseline="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       </a:t>
            </a:r>
            <a:r>
              <a:rPr lang="en-US" altLang="zh-CN" sz="4400" baseline="0" dirty="0" err="1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Từ</a:t>
            </a:r>
            <a:r>
              <a:rPr lang="en-US" altLang="zh-CN" sz="4400" dirty="0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chỉ</a:t>
            </a:r>
            <a:r>
              <a:rPr lang="en-US" altLang="zh-CN" sz="4400" dirty="0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đặc</a:t>
            </a:r>
            <a:r>
              <a:rPr lang="en-US" altLang="zh-CN" sz="4400" dirty="0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điểm</a:t>
            </a:r>
            <a:r>
              <a:rPr lang="en-US" altLang="zh-CN" sz="4400" dirty="0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, </a:t>
            </a:r>
            <a:r>
              <a:rPr lang="en-US" altLang="zh-CN" sz="4400" dirty="0" err="1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hoạt</a:t>
            </a:r>
            <a:r>
              <a:rPr lang="en-US" altLang="zh-CN" sz="4400" dirty="0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000099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động</a:t>
            </a:r>
            <a:endParaRPr lang="en-US" altLang="zh-CN" sz="4400" dirty="0" smtClean="0">
              <a:solidFill>
                <a:srgbClr val="000099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      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Câu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nêu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hoạt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động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(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trang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91)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7" name="Picture 16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86081EDA-2215-45CC-AC63-7D5DEEF3F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89" y="2537138"/>
            <a:ext cx="3645959" cy="404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2" name="Rectangle 1"/>
          <p:cNvSpPr/>
          <p:nvPr/>
        </p:nvSpPr>
        <p:spPr>
          <a:xfrm>
            <a:off x="489396" y="1918201"/>
            <a:ext cx="11075831" cy="217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Phát triển vốn từ chỉ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; </a:t>
            </a:r>
            <a:r>
              <a:rPr lang="vi-VN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đặt </a:t>
            </a:r>
            <a:r>
              <a:rPr lang="vi-VN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được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vi-VN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câu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nói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sinh</a:t>
            </a:r>
            <a:r>
              <a:rPr lang="vi-VN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40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vi-VN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phát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triển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lực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1374" y="583074"/>
            <a:ext cx="40559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75531" y="312722"/>
            <a:ext cx="1215245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90776" y="498774"/>
            <a:ext cx="9225652" cy="739643"/>
          </a:xfrm>
          <a:prstGeom prst="rect">
            <a:avLst/>
          </a:prstGeom>
          <a:noFill/>
        </p:spPr>
        <p:txBody>
          <a:bodyPr wrap="square" lIns="88598" tIns="44300" rIns="88598" bIns="4430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427">
              <a:lnSpc>
                <a:spcPct val="150000"/>
              </a:lnSpc>
            </a:pP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355" y="277147"/>
            <a:ext cx="1451343" cy="1644399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10214444" y="1304294"/>
            <a:ext cx="199627" cy="172957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93" tIns="33947" rIns="67893" bIns="33947" rtlCol="0" anchor="ctr"/>
          <a:lstStyle/>
          <a:p>
            <a:pPr algn="ctr" defTabSz="886427"/>
            <a:endParaRPr lang="zh-CN" altLang="en-US" sz="1782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304144" y="1294539"/>
            <a:ext cx="2480317" cy="1163848"/>
            <a:chOff x="1592708" y="2276833"/>
            <a:chExt cx="3260203" cy="1630450"/>
          </a:xfrm>
        </p:grpSpPr>
        <p:pic>
          <p:nvPicPr>
            <p:cNvPr id="71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2" name="TextBox 71"/>
            <p:cNvSpPr txBox="1"/>
            <p:nvPr/>
          </p:nvSpPr>
          <p:spPr>
            <a:xfrm>
              <a:off x="1592708" y="2689522"/>
              <a:ext cx="3260203" cy="858201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nhường</a:t>
              </a:r>
              <a:r>
                <a:rPr lang="en-US" sz="3200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endPara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921959" y="1294539"/>
            <a:ext cx="2145764" cy="1051019"/>
            <a:chOff x="5913437" y="2276833"/>
            <a:chExt cx="3030435" cy="1630450"/>
          </a:xfrm>
        </p:grpSpPr>
        <p:pic>
          <p:nvPicPr>
            <p:cNvPr id="74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6296951" y="2689523"/>
              <a:ext cx="2646921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hiền</a:t>
              </a:r>
              <a:r>
                <a:rPr lang="en-US" sz="3200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lành</a:t>
              </a:r>
              <a:endPara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265505" y="1294539"/>
            <a:ext cx="1977658" cy="1051019"/>
            <a:chOff x="10416387" y="2276833"/>
            <a:chExt cx="2793021" cy="1630450"/>
          </a:xfrm>
        </p:grpSpPr>
        <p:pic>
          <p:nvPicPr>
            <p:cNvPr id="77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8" name="TextBox 77"/>
            <p:cNvSpPr txBox="1"/>
            <p:nvPr/>
          </p:nvSpPr>
          <p:spPr>
            <a:xfrm>
              <a:off x="10882526" y="2670473"/>
              <a:ext cx="2169186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3200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đỡ</a:t>
              </a:r>
              <a:endPara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675655" y="2711570"/>
            <a:ext cx="2163739" cy="1051019"/>
            <a:chOff x="773656" y="4204282"/>
            <a:chExt cx="3055819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1177914" y="4597922"/>
              <a:ext cx="2651561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endPara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193515" y="2711570"/>
            <a:ext cx="3628065" cy="1051019"/>
            <a:chOff x="4142544" y="4204282"/>
            <a:chExt cx="5123869" cy="163045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544" y="4204282"/>
              <a:ext cx="3559345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4872773" y="4597922"/>
              <a:ext cx="4393640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200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endPara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472372" y="2711570"/>
            <a:ext cx="1977658" cy="1051019"/>
            <a:chOff x="8580437" y="4204282"/>
            <a:chExt cx="2793021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073618" y="4597922"/>
              <a:ext cx="2169186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tươi</a:t>
              </a:r>
              <a:r>
                <a:rPr lang="en-US" sz="3200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vui</a:t>
              </a:r>
              <a:endPara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6139369" y="3930224"/>
            <a:ext cx="199627" cy="172957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93" tIns="33947" rIns="67893" bIns="33947" rtlCol="0" anchor="ctr"/>
          <a:lstStyle/>
          <a:p>
            <a:pPr algn="ctr" defTabSz="886427"/>
            <a:endParaRPr lang="zh-CN" altLang="en-US" sz="1782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44402" y="4218001"/>
            <a:ext cx="432740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886427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44402" y="5519347"/>
            <a:ext cx="421358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886427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93" grpId="0" animBg="1"/>
      <p:bldP spid="107" grpId="0"/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75531" y="312722"/>
            <a:ext cx="1215245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355" y="277147"/>
            <a:ext cx="1451343" cy="1644399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10214444" y="1304294"/>
            <a:ext cx="199627" cy="172957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93" tIns="33947" rIns="67893" bIns="33947" rtlCol="0" anchor="ctr"/>
          <a:lstStyle/>
          <a:p>
            <a:pPr algn="ctr" defTabSz="886427"/>
            <a:endParaRPr lang="zh-CN" altLang="en-US" sz="1782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265508" y="1294539"/>
            <a:ext cx="2480317" cy="1163848"/>
            <a:chOff x="1592708" y="2276833"/>
            <a:chExt cx="3260203" cy="1630450"/>
          </a:xfrm>
        </p:grpSpPr>
        <p:pic>
          <p:nvPicPr>
            <p:cNvPr id="71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2" name="TextBox 71"/>
            <p:cNvSpPr txBox="1"/>
            <p:nvPr/>
          </p:nvSpPr>
          <p:spPr>
            <a:xfrm>
              <a:off x="1592708" y="2689522"/>
              <a:ext cx="3260203" cy="858201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nhường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883323" y="1294539"/>
            <a:ext cx="2145764" cy="1051019"/>
            <a:chOff x="5913437" y="2276833"/>
            <a:chExt cx="3030435" cy="1630450"/>
          </a:xfrm>
        </p:grpSpPr>
        <p:pic>
          <p:nvPicPr>
            <p:cNvPr id="74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6296951" y="2689523"/>
              <a:ext cx="2646921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hiền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lành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226869" y="1294539"/>
            <a:ext cx="1977658" cy="1051019"/>
            <a:chOff x="10416387" y="2276833"/>
            <a:chExt cx="2793021" cy="1630450"/>
          </a:xfrm>
        </p:grpSpPr>
        <p:pic>
          <p:nvPicPr>
            <p:cNvPr id="77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8" name="TextBox 77"/>
            <p:cNvSpPr txBox="1"/>
            <p:nvPr/>
          </p:nvSpPr>
          <p:spPr>
            <a:xfrm>
              <a:off x="10882526" y="2670473"/>
              <a:ext cx="2169186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đỡ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637019" y="2711570"/>
            <a:ext cx="2163739" cy="1051019"/>
            <a:chOff x="773656" y="4204282"/>
            <a:chExt cx="3055819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1177914" y="4597922"/>
              <a:ext cx="2651561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sẻ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491562" y="2711570"/>
            <a:ext cx="2453217" cy="1051019"/>
            <a:chOff x="4618037" y="4204282"/>
            <a:chExt cx="3464647" cy="163045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4872773" y="4597922"/>
              <a:ext cx="3209911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chỉ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433736" y="2711570"/>
            <a:ext cx="1977658" cy="1051019"/>
            <a:chOff x="8580437" y="4204282"/>
            <a:chExt cx="2793021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073618" y="4597922"/>
              <a:ext cx="2169186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tươi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vui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6139369" y="3930224"/>
            <a:ext cx="199627" cy="172957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93" tIns="33947" rIns="67893" bIns="33947" rtlCol="0" anchor="ctr"/>
          <a:lstStyle/>
          <a:p>
            <a:pPr algn="ctr" defTabSz="886427"/>
            <a:endParaRPr lang="zh-CN" altLang="en-US" sz="1782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44402" y="4424065"/>
            <a:ext cx="435728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886427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44402" y="5725411"/>
            <a:ext cx="424026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886427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4614678" y="4288921"/>
            <a:ext cx="2088594" cy="1051019"/>
            <a:chOff x="10416387" y="2276833"/>
            <a:chExt cx="2793021" cy="2122190"/>
          </a:xfrm>
        </p:grpSpPr>
        <p:pic>
          <p:nvPicPr>
            <p:cNvPr id="11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1" name="TextBox 110"/>
            <p:cNvSpPr txBox="1"/>
            <p:nvPr/>
          </p:nvSpPr>
          <p:spPr>
            <a:xfrm>
              <a:off x="10791938" y="2670473"/>
              <a:ext cx="2169187" cy="172855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đỡ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845663" y="4208583"/>
            <a:ext cx="2308456" cy="1051019"/>
            <a:chOff x="1592708" y="2276833"/>
            <a:chExt cx="3260203" cy="1630450"/>
          </a:xfrm>
        </p:grpSpPr>
        <p:pic>
          <p:nvPicPr>
            <p:cNvPr id="113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4" name="TextBox 113"/>
            <p:cNvSpPr txBox="1"/>
            <p:nvPr/>
          </p:nvSpPr>
          <p:spPr>
            <a:xfrm>
              <a:off x="1592708" y="2689523"/>
              <a:ext cx="3260203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nhường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9165005" y="4222490"/>
            <a:ext cx="2063159" cy="1051019"/>
            <a:chOff x="991159" y="4315526"/>
            <a:chExt cx="2913772" cy="1630450"/>
          </a:xfrm>
        </p:grpSpPr>
        <p:pic>
          <p:nvPicPr>
            <p:cNvPr id="11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159" y="4315526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7" name="TextBox 116"/>
            <p:cNvSpPr txBox="1"/>
            <p:nvPr/>
          </p:nvSpPr>
          <p:spPr>
            <a:xfrm>
              <a:off x="1253370" y="4606645"/>
              <a:ext cx="2651561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sẻ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613138" y="5460902"/>
            <a:ext cx="1977658" cy="1051019"/>
            <a:chOff x="6206146" y="2300613"/>
            <a:chExt cx="2793021" cy="1630450"/>
          </a:xfrm>
        </p:grpSpPr>
        <p:pic>
          <p:nvPicPr>
            <p:cNvPr id="119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146" y="230061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296951" y="2689523"/>
              <a:ext cx="2646921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hiền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lành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845662" y="5499915"/>
            <a:ext cx="2258375" cy="1051019"/>
            <a:chOff x="4710965" y="4278849"/>
            <a:chExt cx="3189474" cy="1630450"/>
          </a:xfrm>
        </p:grpSpPr>
        <p:pic>
          <p:nvPicPr>
            <p:cNvPr id="122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965" y="4278849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3" name="TextBox 122"/>
            <p:cNvSpPr txBox="1"/>
            <p:nvPr/>
          </p:nvSpPr>
          <p:spPr>
            <a:xfrm>
              <a:off x="4872771" y="4597922"/>
              <a:ext cx="3027668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chỉ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9165006" y="5510973"/>
            <a:ext cx="1977658" cy="1051019"/>
            <a:chOff x="8666541" y="4333625"/>
            <a:chExt cx="2793021" cy="1630450"/>
          </a:xfrm>
        </p:grpSpPr>
        <p:pic>
          <p:nvPicPr>
            <p:cNvPr id="125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6541" y="4333625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6" name="TextBox 125"/>
            <p:cNvSpPr txBox="1"/>
            <p:nvPr/>
          </p:nvSpPr>
          <p:spPr>
            <a:xfrm>
              <a:off x="9073618" y="4597922"/>
              <a:ext cx="2169186" cy="950330"/>
            </a:xfrm>
            <a:prstGeom prst="rect">
              <a:avLst/>
            </a:prstGeom>
            <a:noFill/>
          </p:spPr>
          <p:txBody>
            <a:bodyPr wrap="square" lIns="118992" tIns="59498" rIns="118992" bIns="59498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defTabSz="886427"/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tươi</a:t>
              </a:r>
              <a:r>
                <a:rPr lang="en-US" sz="32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latin typeface="Times New Roman" pitchFamily="18" charset="0"/>
                  <a:cs typeface="Times New Roman" pitchFamily="18" charset="0"/>
                </a:rPr>
                <a:t>vui</a:t>
              </a:r>
              <a:endParaRPr lang="en-US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490776" y="498774"/>
            <a:ext cx="9225652" cy="739643"/>
          </a:xfrm>
          <a:prstGeom prst="rect">
            <a:avLst/>
          </a:prstGeom>
          <a:noFill/>
        </p:spPr>
        <p:txBody>
          <a:bodyPr wrap="square" lIns="88598" tIns="44300" rIns="88598" bIns="4430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427">
              <a:lnSpc>
                <a:spcPct val="150000"/>
              </a:lnSpc>
            </a:pP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516490" y="4849210"/>
            <a:ext cx="11074316" cy="14937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427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5713" y="3143671"/>
            <a:ext cx="11074316" cy="14937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427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6490" y="1365662"/>
            <a:ext cx="11074316" cy="14937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427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165" y="301307"/>
            <a:ext cx="10536808" cy="520352"/>
          </a:xfrm>
          <a:prstGeom prst="rect">
            <a:avLst/>
          </a:prstGeom>
          <a:noFill/>
        </p:spPr>
        <p:txBody>
          <a:bodyPr wrap="square" lIns="88598" tIns="44300" rIns="88598" bIns="4430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427"/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2085" y="1365662"/>
            <a:ext cx="7879263" cy="1340623"/>
          </a:xfrm>
          <a:prstGeom prst="rect">
            <a:avLst/>
          </a:prstGeom>
          <a:noFill/>
          <a:ln>
            <a:noFill/>
          </a:ln>
        </p:spPr>
        <p:txBody>
          <a:bodyPr wrap="square" lIns="88645" tIns="44323" rIns="88645" bIns="44323" rtlCol="0">
            <a:spAutoFit/>
          </a:bodyPr>
          <a:lstStyle/>
          <a:p>
            <a:pPr algn="just" defTabSz="886427"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bánh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“Con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3046" y="2266827"/>
            <a:ext cx="1079909" cy="409471"/>
          </a:xfrm>
          <a:prstGeom prst="rect">
            <a:avLst/>
          </a:prstGeom>
          <a:noFill/>
        </p:spPr>
        <p:txBody>
          <a:bodyPr wrap="none" lIns="88645" tIns="44323" rIns="88645" bIns="44323" rtlCol="0">
            <a:spAutoFit/>
          </a:bodyPr>
          <a:lstStyle/>
          <a:p>
            <a:pPr defTabSz="886427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957" y="3130249"/>
            <a:ext cx="7879263" cy="1443729"/>
          </a:xfrm>
          <a:prstGeom prst="rect">
            <a:avLst/>
          </a:prstGeom>
          <a:noFill/>
          <a:ln>
            <a:noFill/>
          </a:ln>
        </p:spPr>
        <p:txBody>
          <a:bodyPr wrap="square" lIns="88645" tIns="44323" rIns="88645" bIns="44323" rtlCol="0">
            <a:spAutoFit/>
          </a:bodyPr>
          <a:lstStyle/>
          <a:p>
            <a:pPr algn="just" defTabSz="886427"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sang,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3368" y="4661566"/>
            <a:ext cx="7879263" cy="1443729"/>
          </a:xfrm>
          <a:prstGeom prst="rect">
            <a:avLst/>
          </a:prstGeom>
          <a:noFill/>
          <a:ln>
            <a:noFill/>
          </a:ln>
        </p:spPr>
        <p:txBody>
          <a:bodyPr wrap="square" lIns="88645" tIns="44323" rIns="88645" bIns="44323" rtlCol="0">
            <a:spAutoFit/>
          </a:bodyPr>
          <a:lstStyle/>
          <a:p>
            <a:pPr algn="just" defTabSz="886427"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chỗ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chỗ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endParaRPr lang="en-US" sz="2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82" y="3056083"/>
            <a:ext cx="2310361" cy="14900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169" y="4818276"/>
            <a:ext cx="1994391" cy="1535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57" y="1300427"/>
            <a:ext cx="2643212" cy="170179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482571" y="5564448"/>
            <a:ext cx="1899659" cy="409471"/>
          </a:xfrm>
          <a:prstGeom prst="rect">
            <a:avLst/>
          </a:prstGeom>
          <a:noFill/>
        </p:spPr>
        <p:txBody>
          <a:bodyPr wrap="square" lIns="88645" tIns="44323" rIns="88645" bIns="44323" rtlCol="0">
            <a:spAutoFit/>
          </a:bodyPr>
          <a:lstStyle/>
          <a:p>
            <a:pPr defTabSz="886427"/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nhường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70364" y="4052795"/>
            <a:ext cx="1131205" cy="397288"/>
          </a:xfrm>
          <a:prstGeom prst="rect">
            <a:avLst/>
          </a:prstGeom>
          <a:noFill/>
        </p:spPr>
        <p:txBody>
          <a:bodyPr wrap="none" lIns="88645" tIns="44323" rIns="88645" bIns="44323" rtlCol="0">
            <a:spAutoFit/>
          </a:bodyPr>
          <a:lstStyle/>
          <a:p>
            <a:pPr defTabSz="886427"/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44333" y="3906729"/>
            <a:ext cx="1131205" cy="548640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5" tIns="44323" rIns="88645" bIns="44323" rtlCol="0" anchor="ctr"/>
          <a:lstStyle/>
          <a:p>
            <a:pPr algn="ctr" defTabSz="886427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30123" y="2201379"/>
            <a:ext cx="1131205" cy="548640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5" tIns="44323" rIns="88645" bIns="44323" rtlCol="0" anchor="ctr"/>
          <a:lstStyle/>
          <a:p>
            <a:pPr algn="ctr" defTabSz="886427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551348" y="5613680"/>
            <a:ext cx="1700821" cy="479056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5" tIns="44323" rIns="88645" bIns="44323" rtlCol="0" anchor="ctr"/>
          <a:lstStyle/>
          <a:p>
            <a:pPr algn="ctr" defTabSz="886427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20" grpId="0" animBg="1"/>
      <p:bldP spid="20" grpId="1" animBg="1"/>
      <p:bldP spid="22" grpId="0"/>
      <p:bldP spid="22" grpId="1"/>
      <p:bldP spid="3" grpId="0"/>
      <p:bldP spid="23" grpId="0"/>
      <p:bldP spid="24" grpId="0"/>
      <p:bldP spid="32" grpId="0"/>
      <p:bldP spid="28" grpId="0"/>
      <p:bldP spid="26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23771" y="175102"/>
            <a:ext cx="10150883" cy="739643"/>
          </a:xfrm>
          <a:prstGeom prst="rect">
            <a:avLst/>
          </a:prstGeom>
          <a:noFill/>
        </p:spPr>
        <p:txBody>
          <a:bodyPr wrap="square" lIns="88598" tIns="44300" rIns="88598" bIns="4430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427">
              <a:lnSpc>
                <a:spcPct val="150000"/>
              </a:lnSpc>
            </a:pP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7" t="12131" r="47646" b="56244"/>
          <a:stretch/>
        </p:blipFill>
        <p:spPr bwMode="auto">
          <a:xfrm>
            <a:off x="819890" y="923194"/>
            <a:ext cx="3592847" cy="24172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0" t="52488" r="47332" b="15887"/>
          <a:stretch/>
        </p:blipFill>
        <p:spPr bwMode="auto">
          <a:xfrm>
            <a:off x="819890" y="3918404"/>
            <a:ext cx="4202871" cy="24172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355" y="3400394"/>
            <a:ext cx="4580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427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Lan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56" t="12746" r="20917" b="55629"/>
          <a:stretch/>
        </p:blipFill>
        <p:spPr bwMode="auto">
          <a:xfrm>
            <a:off x="5991091" y="853774"/>
            <a:ext cx="3592847" cy="24172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339592" y="3335763"/>
            <a:ext cx="501451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886427"/>
            <a:r>
              <a:rPr lang="en-US" sz="2079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, Lan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thăm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53036" r="21806" b="15339"/>
          <a:stretch/>
        </p:blipFill>
        <p:spPr bwMode="auto">
          <a:xfrm>
            <a:off x="5991091" y="3918404"/>
            <a:ext cx="3493006" cy="24172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19890" y="6391972"/>
            <a:ext cx="467615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886427"/>
            <a:r>
              <a:rPr lang="en-US" sz="2079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Dung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trực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41011" y="6383381"/>
            <a:ext cx="3978752" cy="470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886427"/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diễn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nghệ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3">
            <a:extLst>
              <a:ext uri="{FF2B5EF4-FFF2-40B4-BE49-F238E27FC236}">
                <a16:creationId xmlns:a16="http://schemas.microsoft.com/office/drawing/2014/main" xmlns="" id="{1B824074-8DEA-4C1B-B445-E225F4803DB7}"/>
              </a:ext>
            </a:extLst>
          </p:cNvPr>
          <p:cNvSpPr/>
          <p:nvPr/>
        </p:nvSpPr>
        <p:spPr>
          <a:xfrm>
            <a:off x="490332" y="1134139"/>
            <a:ext cx="11701668" cy="780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624" tIns="24624" rIns="24624" bIns="24624" anchor="ctr">
            <a:spAutoFit/>
          </a:bodyPr>
          <a:lstStyle/>
          <a:p>
            <a:pPr algn="just" defTabSz="400123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36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Lato Regular"/>
              </a:rPr>
              <a:t>   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Đặt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câu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nêu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hoạt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động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trong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giờ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ra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chơi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ở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sân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trường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 </a:t>
            </a:r>
            <a:r>
              <a:rPr lang="en-US" sz="3600" kern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em</a:t>
            </a:r>
            <a:r>
              <a:rPr lang="en-US" sz="3600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Lato Regular"/>
              </a:rPr>
              <a:t>.</a:t>
            </a:r>
            <a:endParaRPr sz="3600" kern="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Lato Regular"/>
            </a:endParaRPr>
          </a:p>
        </p:txBody>
      </p:sp>
      <p:pic>
        <p:nvPicPr>
          <p:cNvPr id="10" name="Picture 9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xmlns="" id="{A6485F65-49D8-4DB6-B72D-BC0EC8DE9B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8" b="89682" l="4783" r="90000">
                        <a14:foregroundMark x1="11522" y1="20527" x2="3043" y2="32711"/>
                        <a14:foregroundMark x1="3043" y1="32711" x2="4783" y2="47201"/>
                        <a14:foregroundMark x1="4783" y1="47201" x2="13043" y2="34138"/>
                        <a14:foregroundMark x1="13043" y1="34138" x2="13043" y2="21734"/>
                        <a14:foregroundMark x1="64674" y1="5928" x2="51630" y2="11196"/>
                        <a14:foregroundMark x1="51630" y1="11196" x2="62500" y2="20198"/>
                        <a14:foregroundMark x1="62500" y1="20198" x2="64239" y2="6257"/>
                        <a14:foregroundMark x1="76196" y1="67728" x2="59348" y2="62569"/>
                        <a14:foregroundMark x1="59348" y1="62569" x2="28152" y2="65423"/>
                        <a14:foregroundMark x1="28152" y1="65423" x2="28913" y2="80241"/>
                        <a14:foregroundMark x1="28913" y1="80241" x2="44130" y2="81668"/>
                        <a14:foregroundMark x1="44130" y1="81668" x2="61848" y2="81559"/>
                        <a14:foregroundMark x1="61848" y1="81559" x2="75870" y2="76400"/>
                        <a14:foregroundMark x1="75870" y1="76400" x2="78043" y2="66959"/>
                        <a14:foregroundMark x1="80761" y1="70801" x2="65543" y2="69265"/>
                        <a14:foregroundMark x1="65543" y1="69265" x2="52065" y2="73655"/>
                        <a14:foregroundMark x1="52065" y1="73655" x2="63043" y2="82547"/>
                        <a14:foregroundMark x1="63043" y1="82547" x2="75217" y2="75741"/>
                        <a14:foregroundMark x1="75217" y1="75741" x2="80326" y2="69704"/>
                        <a14:foregroundMark x1="44348" y1="70801" x2="31413" y2="75412"/>
                        <a14:foregroundMark x1="31413" y1="75412" x2="42065" y2="70472"/>
                        <a14:foregroundMark x1="61957" y1="7025" x2="61957" y2="7025"/>
                        <a14:foregroundMark x1="62391" y1="5928" x2="48370" y2="7245"/>
                        <a14:foregroundMark x1="48370" y1="7245" x2="59022" y2="17892"/>
                        <a14:foregroundMark x1="59022" y1="17892" x2="62391" y2="6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6561"/>
            <a:ext cx="346287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465</Words>
  <Application>Microsoft Office PowerPoint</Application>
  <PresentationFormat>Custom</PresentationFormat>
  <Paragraphs>67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25</cp:revision>
  <dcterms:created xsi:type="dcterms:W3CDTF">2021-07-19T01:43:43Z</dcterms:created>
  <dcterms:modified xsi:type="dcterms:W3CDTF">2023-11-05T12:57:25Z</dcterms:modified>
</cp:coreProperties>
</file>