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4" r:id="rId4"/>
  </p:sldMasterIdLst>
  <p:notesMasterIdLst>
    <p:notesMasterId r:id="rId20"/>
  </p:notesMasterIdLst>
  <p:sldIdLst>
    <p:sldId id="327" r:id="rId5"/>
    <p:sldId id="321" r:id="rId6"/>
    <p:sldId id="322" r:id="rId7"/>
    <p:sldId id="318" r:id="rId8"/>
    <p:sldId id="319" r:id="rId9"/>
    <p:sldId id="315" r:id="rId10"/>
    <p:sldId id="316" r:id="rId11"/>
    <p:sldId id="317" r:id="rId12"/>
    <p:sldId id="323" r:id="rId13"/>
    <p:sldId id="324" r:id="rId14"/>
    <p:sldId id="311" r:id="rId15"/>
    <p:sldId id="312" r:id="rId16"/>
    <p:sldId id="325" r:id="rId17"/>
    <p:sldId id="314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C95DE-E82D-4953-899A-0782EBEBFD1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BCBE-D00E-4A1D-90C9-09DF75E2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7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8235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0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4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2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0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3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7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1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8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2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58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07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47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32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8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5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6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99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03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3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3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0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7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6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3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8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32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236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55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7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19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226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8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653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17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7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2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2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1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1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9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15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5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37" r:id="rId20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Viết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9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709246" y="990913"/>
            <a:ext cx="10773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cậu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nọ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Hai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6" y="385083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2148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3011461" y="1887658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433169" y="2780087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201402" y="3291438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10018602" y="3349870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170" y="356586"/>
            <a:ext cx="111964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ngữ có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 tên mỗi con vật trong hình.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0470" y="4888194"/>
            <a:ext cx="1035560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000" y="4888194"/>
            <a:ext cx="1294432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6437" y="4914636"/>
            <a:ext cx="2105506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 nhông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39109" y="4914636"/>
            <a:ext cx="1290515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83" y="427403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353" y="1278879"/>
            <a:ext cx="92521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8643" y="2004089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9532" y="2981832"/>
            <a:ext cx="10728923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 hái rất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20786" y="3244029"/>
            <a:ext cx="1000994" cy="407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71805" y="3244029"/>
            <a:ext cx="1000994" cy="407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8316956" y="3938848"/>
            <a:ext cx="1123257" cy="4528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44735" y="672541"/>
            <a:ext cx="825078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1679" y="1803042"/>
            <a:ext cx="90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87800"/>
              </p:ext>
            </p:extLst>
          </p:nvPr>
        </p:nvGraphicFramePr>
        <p:xfrm>
          <a:off x="1748665" y="2841274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5">
                  <a:extLst>
                    <a:ext uri="{9D8B030D-6E8A-4147-A177-3AD203B41FA5}">
                      <a16:colId xmlns:a16="http://schemas.microsoft.com/office/drawing/2014/main" xmlns="" val="3699540975"/>
                    </a:ext>
                  </a:extLst>
                </a:gridCol>
                <a:gridCol w="5871335">
                  <a:extLst>
                    <a:ext uri="{9D8B030D-6E8A-4147-A177-3AD203B41FA5}">
                      <a16:colId xmlns:a16="http://schemas.microsoft.com/office/drawing/2014/main" xmlns="" val="2726236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èn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5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xẻng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06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eng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73835" y="2074739"/>
            <a:ext cx="7775925" cy="1600374"/>
            <a:chOff x="3615398" y="2055275"/>
            <a:chExt cx="73412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299725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đường,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đường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phèn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,...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7067" y="4001279"/>
            <a:ext cx="7865818" cy="1439817"/>
            <a:chOff x="3608232" y="2215832"/>
            <a:chExt cx="8328888" cy="1439817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8321722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8232" y="2380481"/>
              <a:ext cx="8199836" cy="77322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leng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keng, cái kẻng, quên béng, 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beng,...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42459" y="661445"/>
            <a:ext cx="73665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636914" y="876117"/>
            <a:ext cx="8918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</a:t>
            </a:r>
            <a:r>
              <a:rPr kumimoji="0" lang="en-US" altLang="zh-CN" sz="7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con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Hẹn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gặp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lại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57" y="3760631"/>
            <a:ext cx="6481809" cy="29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6B4F603-304E-400D-A681-F6C150719F9A}"/>
              </a:ext>
            </a:extLst>
          </p:cNvPr>
          <p:cNvGrpSpPr/>
          <p:nvPr/>
        </p:nvGrpSpPr>
        <p:grpSpPr>
          <a:xfrm>
            <a:off x="4073861" y="1346525"/>
            <a:ext cx="5613241" cy="1300191"/>
            <a:chOff x="9566064" y="964372"/>
            <a:chExt cx="5446164" cy="69825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xmlns="" id="{95A64F28-7ED1-4BF3-8F05-248E22E38276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xmlns="" id="{48E50E41-FABB-49AC-A4BF-D33270656C27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xmlns="" id="{E82771F5-F7D7-4DAE-9A34-4BFCEA64657C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D6371F0-EDDC-4B5B-8159-03DEFD41A0F0}"/>
              </a:ext>
            </a:extLst>
          </p:cNvPr>
          <p:cNvGrpSpPr/>
          <p:nvPr/>
        </p:nvGrpSpPr>
        <p:grpSpPr>
          <a:xfrm>
            <a:off x="3239541" y="124659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AA0EC080-DAC7-4169-9129-D03EFC47F9FB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B049D116-DA30-4E74-8AA2-73058002B7B1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57BB9C-EBC5-4979-9B21-94CFDDB5E03B}"/>
              </a:ext>
            </a:extLst>
          </p:cNvPr>
          <p:cNvSpPr txBox="1"/>
          <p:nvPr/>
        </p:nvSpPr>
        <p:spPr>
          <a:xfrm>
            <a:off x="3199149" y="1278250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AE22FA-9F12-45F7-B9E2-C50BCA599B38}"/>
              </a:ext>
            </a:extLst>
          </p:cNvPr>
          <p:cNvSpPr txBox="1"/>
          <p:nvPr/>
        </p:nvSpPr>
        <p:spPr>
          <a:xfrm>
            <a:off x="4332795" y="1600467"/>
            <a:ext cx="437164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510583" y="2704607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5E987A0E-54B4-4919-8B52-EE57F35D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9">
            <a:off x="611282" y="-110146"/>
            <a:ext cx="11420265" cy="7658057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F1A94062-9D1A-4A63-86B4-90F1E2904932}"/>
              </a:ext>
            </a:extLst>
          </p:cNvPr>
          <p:cNvSpPr txBox="1"/>
          <p:nvPr/>
        </p:nvSpPr>
        <p:spPr>
          <a:xfrm>
            <a:off x="1822625" y="1152236"/>
            <a:ext cx="8176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nhớ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D93474-AE93-49F6-A97B-5EBFB754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02" y="3078049"/>
            <a:ext cx="9285667" cy="32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5434885"/>
            <a:ext cx="12041746" cy="1275008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686398" y="50487"/>
            <a:ext cx="598867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922" y="1193317"/>
            <a:ext cx="11026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Tớ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cậu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truyện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dấu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chấm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c/k,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iêu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ươu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Rèn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kĩ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năng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196133" y="5762987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709246" y="990913"/>
            <a:ext cx="10773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6" y="385083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8659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C38202-291A-432C-81BD-E21EEF55270A}"/>
              </a:ext>
            </a:extLst>
          </p:cNvPr>
          <p:cNvSpPr/>
          <p:nvPr/>
        </p:nvSpPr>
        <p:spPr>
          <a:xfrm>
            <a:off x="699102" y="636104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667" y="1411573"/>
            <a:ext cx="737404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4857" y="1337510"/>
            <a:ext cx="681810" cy="758493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396" y="2138236"/>
            <a:ext cx="820511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3377" y="2857562"/>
            <a:ext cx="77217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85613" y="2797410"/>
            <a:ext cx="566492" cy="639898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517741" y="3594279"/>
            <a:ext cx="82610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Nhà kiến chuyển sang một cánh rừng khác.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18699" y="4419975"/>
            <a:ext cx="77925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bạn liên lạc với nhau bằng cách nào?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1518" y="4426030"/>
            <a:ext cx="691859" cy="652162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452105" y="5192640"/>
            <a:ext cx="96750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bạn tìm cách gửi thư cho nhau để bày tỏ nhớ.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221547" y="644398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2542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899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3147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50206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955846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55846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0206" y="4750455"/>
            <a:ext cx="950047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586</Words>
  <Application>Microsoft Office PowerPoint</Application>
  <PresentationFormat>Custom</PresentationFormat>
  <Paragraphs>74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29</cp:revision>
  <dcterms:created xsi:type="dcterms:W3CDTF">2021-07-18T08:24:44Z</dcterms:created>
  <dcterms:modified xsi:type="dcterms:W3CDTF">2023-11-05T12:24:21Z</dcterms:modified>
</cp:coreProperties>
</file>