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92" r:id="rId4"/>
    <p:sldId id="287" r:id="rId5"/>
    <p:sldId id="290" r:id="rId6"/>
    <p:sldId id="289" r:id="rId7"/>
    <p:sldId id="261" r:id="rId8"/>
    <p:sldId id="262" r:id="rId9"/>
    <p:sldId id="268" r:id="rId10"/>
    <p:sldId id="270" r:id="rId11"/>
    <p:sldId id="269" r:id="rId12"/>
    <p:sldId id="280" r:id="rId13"/>
    <p:sldId id="281" r:id="rId14"/>
    <p:sldId id="263" r:id="rId15"/>
    <p:sldId id="26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458F4-A4B2-4BF5-993A-93D1ADEFB929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4108-8241-4428-9215-F859A8D4D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5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93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99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67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33D78-8C3B-4336-9D42-DF6F03180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7EEAE8-7BBC-4FA8-914C-F4B4E6DB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4DABD8-D043-4FE3-ABF9-BF4DF4F8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EE1567-AA97-41D4-B3AD-AB2C63B7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D0AA85-3CF5-4EA6-B724-8F0F97EB2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3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C6D37C-679E-48A6-A0D9-7634A190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73B5C4-FEB7-488E-AD9D-3DCACACD3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F2FD5F-8E2C-41F1-8978-D63AAE6F0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75311C-9B86-4630-A667-242D108F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483057-5430-4277-9F18-0A4E4169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5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6EE4ADE-88F5-432B-9D69-BFBCFD8A6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C7C38E-EEAA-457A-A062-7BCDB588F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695B5C-BCDA-4167-87A1-45A462168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A17454-DB52-4CB5-9918-5B77559C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956A89-AEE2-4B13-A9C6-DF96ABBC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03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72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6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077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497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87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9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50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4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4DED3-876F-4CB3-B3DA-C7C69E040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5D967-8916-4789-9893-3AF5A6C6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D477DD-BF33-4F9A-8E01-8D0614C1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F27DCD-ABA9-4371-8660-2334CA1E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3040C-7E09-4742-9891-ADF44C5A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99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09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36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4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34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590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087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99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388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557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252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3A6A57-6C8F-4D8A-9526-2F6F1527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0A5D01-FDA1-4157-AB1A-C4A040301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1DF4F-C882-4DCC-92A5-EBB782878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4FBB3C-B56D-4931-981A-10761965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48C992-2069-4BDE-B552-4C9645DB6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5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366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105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523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5002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147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901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756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4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051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91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6252A-A622-4070-A19A-F5CE93E6E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88BCCB-423C-48CE-B054-B666FA5D1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0C96DCE-C077-4EC7-BA66-AEDFC6D6F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655DEB-3A5D-4541-BB61-072319A6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9FF3B-15A9-434D-97D0-D0E486B1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B36A8D-E348-49C9-A2EE-9EE3727D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57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5851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A25F10-3945-469C-BFA0-AAEC4D48B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FCC2F5-6745-4DB5-B909-C5DD55729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8590C79-BBC5-44CF-962B-02AD4E300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D71FBB-D2F7-4D90-91BA-ECAEE25A2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66B8EC-98EB-40E4-8EDB-11CBAE262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D943157-1B85-4773-A5A4-D3D8A37BE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654205-1374-432E-811D-9C66DCD9E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A4300C-6129-46F5-A54B-3B29B3765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8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9E8A36-27AF-4CA1-BE29-895426F89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D2C866-58D6-4057-817E-1DF8544B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573D50D-BFCE-4FB2-806A-1BB397A2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FDAA21-48BF-4398-9A91-60C9A2D9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918DDE-5358-4264-A42B-F305EA76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5ACA0B-B9CD-40E9-B2E8-6D83FCB1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D574B0F-CC76-4023-8623-C45B9B99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B67340-15BC-4D40-B865-33B88B39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68D11F-B555-4FE5-818A-DFC4E7EB6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D5F75A-66D3-4329-9B46-A5A77C3C5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C8CD41-3449-495C-83F9-2B6E5BB02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1D13B9E-7401-4A40-81D3-061C0A77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E8D244-73C6-45FA-BD75-18D6C38EA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3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CAABE8-2F60-46BD-8E72-7C805E36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C59D3C-98F8-4503-9E59-23EB27577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786994-8040-4AB2-897B-A86794BF7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A18E032-562E-42FE-899F-197473C0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CFD1C-7523-4151-8C5D-8BAAE719E40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E8B8F1-FE94-4EBE-AD88-76A27B62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8DAF2F-DD33-478B-8A2C-5AFD8C9D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87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7F9E170-2322-412F-B50E-37D4EC363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2D6719-8A73-443A-BCA6-509214301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30661D-1253-4E55-A9C3-781AAEC74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CFD1C-7523-4151-8C5D-8BAAE719E40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63EFF8-84F7-4B5D-B9FB-86CCB6D7F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E71804-C80F-4E50-9049-A05C4701C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6025-8F74-495A-8A89-26040E3D9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6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32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60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6.jp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jpg"/><Relationship Id="rId4" Type="http://schemas.microsoft.com/office/2007/relationships/hdphoto" Target="../media/hdphoto2.wdp"/><Relationship Id="rId9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png"/><Relationship Id="rId7" Type="http://schemas.microsoft.com/office/2007/relationships/hdphoto" Target="../media/hdphoto2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microsoft.com/office/2007/relationships/hdphoto" Target="../media/hdphoto3.wdp"/><Relationship Id="rId4" Type="http://schemas.microsoft.com/office/2007/relationships/hdphoto" Target="../media/hdphoto4.wdp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59936" y="2448218"/>
            <a:ext cx="1182886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5" y="4953005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5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-20030" y="2834861"/>
            <a:ext cx="12192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bài:Kể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137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xmlns="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chỉ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điệu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bộ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xmlns="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hiện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phù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hợp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phân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biệt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giọng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ừng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nhân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xmlns="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dung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B12EC3-CE28-41DA-8704-93C2ED016026}"/>
              </a:ext>
            </a:extLst>
          </p:cNvPr>
          <p:cNvSpPr txBox="1"/>
          <p:nvPr/>
        </p:nvSpPr>
        <p:spPr>
          <a:xfrm>
            <a:off x="537265" y="344772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EE4DEA5-74AF-4D33-AB90-5929317768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277853" y="3790372"/>
            <a:ext cx="4263128" cy="264733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7FF2AA9-322E-4727-8F97-9FA6D5AA6F34}"/>
              </a:ext>
            </a:extLst>
          </p:cNvPr>
          <p:cNvGrpSpPr/>
          <p:nvPr/>
        </p:nvGrpSpPr>
        <p:grpSpPr>
          <a:xfrm>
            <a:off x="274949" y="1112102"/>
            <a:ext cx="8880340" cy="2793498"/>
            <a:chOff x="800226" y="1303964"/>
            <a:chExt cx="7924048" cy="355291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9F3F62F1-54C6-4982-850B-0F25D9D12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8357" b="92745" l="0" r="6116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69630" r="38444" b="9074"/>
            <a:stretch/>
          </p:blipFill>
          <p:spPr>
            <a:xfrm>
              <a:off x="800226" y="1303964"/>
              <a:ext cx="7924048" cy="355291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8E381CC-C923-4BEE-BC92-6AE9E869434B}"/>
                </a:ext>
              </a:extLst>
            </p:cNvPr>
            <p:cNvSpPr txBox="1"/>
            <p:nvPr/>
          </p:nvSpPr>
          <p:spPr>
            <a:xfrm>
              <a:off x="1509280" y="2352443"/>
              <a:ext cx="605084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Nói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nghe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về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đoạn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kết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chuyện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theo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ý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em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334468-1D62-4D62-9BEF-8558D344C468}"/>
              </a:ext>
            </a:extLst>
          </p:cNvPr>
          <p:cNvSpPr txBox="1"/>
          <p:nvPr/>
        </p:nvSpPr>
        <p:spPr>
          <a:xfrm>
            <a:off x="448573" y="397718"/>
            <a:ext cx="11102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bè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kỉ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niệm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biệt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hãy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sẻ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-308518" y="4884884"/>
            <a:ext cx="2501428" cy="197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sp>
        <p:nvSpPr>
          <p:cNvPr id="11" name="AutoShape 5">
            <a:extLst>
              <a:ext uri="{FF2B5EF4-FFF2-40B4-BE49-F238E27FC236}">
                <a16:creationId xmlns:a16="http://schemas.microsoft.com/office/drawing/2014/main" xmlns="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739" y="1299363"/>
            <a:ext cx="10560012" cy="1003570"/>
          </a:xfrm>
          <a:prstGeom prst="roundRect">
            <a:avLst>
              <a:gd name="adj" fmla="val 41152"/>
            </a:avLst>
          </a:prstGeom>
          <a:noFill/>
          <a:ln w="38100">
            <a:prstDash val="sysDash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6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6249FF-40ED-4813-9521-BA7C63C23B84}"/>
              </a:ext>
            </a:extLst>
          </p:cNvPr>
          <p:cNvSpPr/>
          <p:nvPr/>
        </p:nvSpPr>
        <p:spPr>
          <a:xfrm>
            <a:off x="988070" y="1262539"/>
            <a:ext cx="10109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– 3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kumimoji="0" lang="en-US" sz="32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BB6FCE6-B2E6-4DE9-B59D-948A8C80FD58}"/>
              </a:ext>
            </a:extLst>
          </p:cNvPr>
          <p:cNvSpPr txBox="1"/>
          <p:nvPr/>
        </p:nvSpPr>
        <p:spPr>
          <a:xfrm>
            <a:off x="458260" y="2683112"/>
            <a:ext cx="11168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minh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thiệu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nhân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endParaRPr kumimoji="0" lang="en-US" sz="280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4E6A23-6C9F-46AB-91C1-C6EA47F21058}"/>
              </a:ext>
            </a:extLst>
          </p:cNvPr>
          <p:cNvSpPr txBox="1"/>
          <p:nvPr/>
        </p:nvSpPr>
        <p:spPr>
          <a:xfrm>
            <a:off x="3879694" y="373550"/>
            <a:ext cx="3683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CEF646-EF93-4CC8-B63F-673BE5B2BFB0}"/>
              </a:ext>
            </a:extLst>
          </p:cNvPr>
          <p:cNvSpPr txBox="1"/>
          <p:nvPr/>
        </p:nvSpPr>
        <p:spPr>
          <a:xfrm>
            <a:off x="2054947" y="499843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Dặn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dò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72DA03E-49DD-41F8-B79F-FB60F57AF135}"/>
              </a:ext>
            </a:extLst>
          </p:cNvPr>
          <p:cNvSpPr txBox="1"/>
          <p:nvPr/>
        </p:nvSpPr>
        <p:spPr>
          <a:xfrm>
            <a:off x="440267" y="1608088"/>
            <a:ext cx="112437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phần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kumimoji="0" lang="en-US" sz="320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Tx/>
              <a:buChar char="-"/>
              <a:defRPr/>
            </a:pP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Niềm</a:t>
            </a:r>
            <a:r>
              <a:rPr lang="en-US" sz="32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88.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</a:t>
            </a:r>
          </a:p>
        </p:txBody>
      </p:sp>
      <p:pic>
        <p:nvPicPr>
          <p:cNvPr id="3" name="Picture 2" descr="A pair of children reading books&#10;&#10;Description automatically generated with low confidence">
            <a:extLst>
              <a:ext uri="{FF2B5EF4-FFF2-40B4-BE49-F238E27FC236}">
                <a16:creationId xmlns:a16="http://schemas.microsoft.com/office/drawing/2014/main" xmlns="" id="{DCB184D3-DE60-45DB-A399-E945CCB98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0" y="4209432"/>
            <a:ext cx="2426878" cy="28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1309511" y="661021"/>
            <a:ext cx="95932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xmlns="" id="{4F5B13C8-7E0E-4CC1-890E-768601DCB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572" y="3431822"/>
            <a:ext cx="6970542" cy="342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xmlns="" id="{39B9C6B1-3AC9-460F-A51E-D56CCC6EAA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4"/>
          <a:stretch/>
        </p:blipFill>
        <p:spPr>
          <a:xfrm>
            <a:off x="2032000" y="2675466"/>
            <a:ext cx="7834489" cy="4086577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:a16="http://schemas.microsoft.com/office/drawing/2014/main" xmlns="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255467" y="1001682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 MỪNG CÁC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CON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 VỚI TIẾT TIẾNG VIỆT. </a:t>
            </a:r>
          </a:p>
        </p:txBody>
      </p:sp>
    </p:spTree>
    <p:extLst>
      <p:ext uri="{BB962C8B-B14F-4D97-AF65-F5344CB8AC3E}">
        <p14:creationId xmlns:p14="http://schemas.microsoft.com/office/powerpoint/2010/main" val="36075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FA68B95-2E26-4AA8-A85A-2DF96EDCCAF8}"/>
              </a:ext>
            </a:extLst>
          </p:cNvPr>
          <p:cNvSpPr/>
          <p:nvPr/>
        </p:nvSpPr>
        <p:spPr>
          <a:xfrm>
            <a:off x="-90311" y="0"/>
            <a:ext cx="12192000" cy="67281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79285" y="918462"/>
            <a:ext cx="8398314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93427" y="775204"/>
            <a:ext cx="1402072" cy="144344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22090" y="940699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17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2890" y="1179992"/>
            <a:ext cx="6911972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GỌI 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xmlns="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C41686-61D4-404D-9E8F-DF7321B2DFBC}"/>
              </a:ext>
            </a:extLst>
          </p:cNvPr>
          <p:cNvSpPr/>
          <p:nvPr/>
        </p:nvSpPr>
        <p:spPr>
          <a:xfrm>
            <a:off x="2995499" y="2297173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VÀ NGHE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Google Shape;388;p28">
            <a:extLst>
              <a:ext uri="{FF2B5EF4-FFF2-40B4-BE49-F238E27FC236}">
                <a16:creationId xmlns:a16="http://schemas.microsoft.com/office/drawing/2014/main" xmlns="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3123920" y="3262392"/>
            <a:ext cx="6549912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 algn="ctr">
              <a:buNone/>
            </a:pPr>
            <a:endParaRPr lang="en-US"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­­  </a:t>
            </a:r>
          </a:p>
        </p:txBody>
      </p:sp>
    </p:spTree>
    <p:extLst>
      <p:ext uri="{BB962C8B-B14F-4D97-AF65-F5344CB8AC3E}">
        <p14:creationId xmlns:p14="http://schemas.microsoft.com/office/powerpoint/2010/main" val="9765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02581"/>
            <a:ext cx="12192000" cy="2669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BDEA7D3F-D115-4BD1-806F-75A418E2DEF9}"/>
              </a:ext>
            </a:extLst>
          </p:cNvPr>
          <p:cNvSpPr txBox="1"/>
          <p:nvPr/>
        </p:nvSpPr>
        <p:spPr>
          <a:xfrm>
            <a:off x="1421154" y="437485"/>
            <a:ext cx="5102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9559" y="1586078"/>
            <a:ext cx="107528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/>
                <a:ea typeface="Calibri"/>
              </a:rPr>
              <a:t>- </a:t>
            </a:r>
            <a:r>
              <a:rPr lang="en-US" sz="3600" dirty="0" err="1">
                <a:latin typeface="Times New Roman"/>
                <a:ea typeface="Calibri"/>
              </a:rPr>
              <a:t>Nhận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biết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các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sự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việc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câu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>
                <a:latin typeface="Times New Roman"/>
                <a:ea typeface="Calibri"/>
              </a:rPr>
              <a:t>chuyện</a:t>
            </a:r>
            <a:r>
              <a:rPr lang="en-US" sz="3600" dirty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trong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bài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thơ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i="1" dirty="0" err="1" smtClean="0">
                <a:latin typeface="Times New Roman"/>
                <a:ea typeface="Calibri"/>
              </a:rPr>
              <a:t>Gọi</a:t>
            </a:r>
            <a:r>
              <a:rPr lang="en-US" sz="3600" i="1" dirty="0" smtClean="0">
                <a:latin typeface="Times New Roman"/>
                <a:ea typeface="Calibri"/>
              </a:rPr>
              <a:t> </a:t>
            </a:r>
            <a:r>
              <a:rPr lang="en-US" sz="3600" i="1" dirty="0" err="1" smtClean="0">
                <a:latin typeface="Times New Roman"/>
                <a:ea typeface="Calibri"/>
              </a:rPr>
              <a:t>bạn</a:t>
            </a:r>
            <a:r>
              <a:rPr lang="en-US" sz="3600" i="1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dựa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vào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tranh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>
                <a:latin typeface="Times New Roman"/>
                <a:ea typeface="Calibri"/>
              </a:rPr>
              <a:t>minh </a:t>
            </a:r>
            <a:r>
              <a:rPr lang="en-US" sz="3600" dirty="0" err="1" smtClean="0">
                <a:latin typeface="Times New Roman"/>
                <a:ea typeface="Calibri"/>
              </a:rPr>
              <a:t>họa</a:t>
            </a:r>
            <a:r>
              <a:rPr lang="en-US" sz="3600" dirty="0" smtClean="0">
                <a:latin typeface="Times New Roman"/>
                <a:ea typeface="Calibri"/>
              </a:rPr>
              <a:t>; </a:t>
            </a:r>
            <a:r>
              <a:rPr lang="en-US" sz="3600" dirty="0" err="1" smtClean="0">
                <a:latin typeface="Times New Roman"/>
                <a:ea typeface="Calibri"/>
              </a:rPr>
              <a:t>kể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lại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được</a:t>
            </a:r>
            <a:r>
              <a:rPr lang="en-US" sz="3600" dirty="0" smtClean="0">
                <a:latin typeface="Times New Roman"/>
                <a:ea typeface="Calibri"/>
              </a:rPr>
              <a:t> 1-2 </a:t>
            </a:r>
            <a:r>
              <a:rPr lang="en-US" sz="3600" dirty="0" err="1" smtClean="0">
                <a:latin typeface="Times New Roman"/>
                <a:ea typeface="Calibri"/>
              </a:rPr>
              <a:t>đoạn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câu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chuyện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dựa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vào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tranh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và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kể</a:t>
            </a:r>
            <a:r>
              <a:rPr lang="en-US" sz="3600" dirty="0" smtClean="0">
                <a:latin typeface="Times New Roman"/>
                <a:ea typeface="Calibri"/>
              </a:rPr>
              <a:t> sang </a:t>
            </a:r>
            <a:r>
              <a:rPr lang="en-US" sz="3600" dirty="0" err="1" smtClean="0">
                <a:latin typeface="Times New Roman"/>
                <a:ea typeface="Calibri"/>
              </a:rPr>
              <a:t>tạo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kết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thúc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câu</a:t>
            </a:r>
            <a:r>
              <a:rPr lang="en-US" sz="3600" dirty="0" smtClean="0">
                <a:latin typeface="Times New Roman"/>
                <a:ea typeface="Calibri"/>
              </a:rPr>
              <a:t> </a:t>
            </a:r>
            <a:r>
              <a:rPr lang="en-US" sz="3600" dirty="0" err="1" smtClean="0">
                <a:latin typeface="Times New Roman"/>
                <a:ea typeface="Calibri"/>
              </a:rPr>
              <a:t>chuyện</a:t>
            </a:r>
            <a:r>
              <a:rPr lang="en-US" sz="3600" dirty="0" smtClean="0">
                <a:latin typeface="Times New Roman"/>
                <a:ea typeface="Calibri"/>
              </a:rPr>
              <a:t>.</a:t>
            </a:r>
            <a:endParaRPr lang="en-US" sz="3600" dirty="0">
              <a:latin typeface="Times New Roman"/>
              <a:ea typeface="Times New Roman"/>
            </a:endParaRPr>
          </a:p>
          <a:p>
            <a:r>
              <a:rPr lang="en-US" sz="3600" dirty="0" smtClean="0">
                <a:latin typeface="Times New Roman"/>
                <a:ea typeface="Times New Roman"/>
              </a:rPr>
              <a:t>- </a:t>
            </a:r>
            <a:r>
              <a:rPr lang="en-US" sz="3600" dirty="0" err="1" smtClean="0">
                <a:latin typeface="Times New Roman"/>
                <a:ea typeface="Times New Roman"/>
              </a:rPr>
              <a:t>Bồi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dưỡng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tình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cảm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đối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với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bạn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bè</a:t>
            </a:r>
            <a:r>
              <a:rPr lang="en-US" sz="3600" dirty="0" smtClean="0">
                <a:latin typeface="Times New Roman"/>
                <a:ea typeface="Times New Roman"/>
              </a:rPr>
              <a:t>, </a:t>
            </a:r>
            <a:r>
              <a:rPr lang="en-US" sz="3600" dirty="0" err="1" smtClean="0">
                <a:latin typeface="Times New Roman"/>
                <a:ea typeface="Times New Roman"/>
              </a:rPr>
              <a:t>cảm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nhận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được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niềm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vui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khi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có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bạn</a:t>
            </a:r>
            <a:r>
              <a:rPr lang="en-US" sz="3600" dirty="0" smtClean="0">
                <a:latin typeface="Times New Roman"/>
                <a:ea typeface="Times New Roman"/>
              </a:rPr>
              <a:t>; </a:t>
            </a:r>
            <a:r>
              <a:rPr lang="en-US" sz="3600" dirty="0" err="1" smtClean="0">
                <a:latin typeface="Times New Roman"/>
                <a:ea typeface="Times New Roman"/>
              </a:rPr>
              <a:t>có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tinh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thần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hợp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tác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làm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việc</a:t>
            </a:r>
            <a:r>
              <a:rPr lang="en-US" sz="3600" dirty="0" smtClean="0">
                <a:latin typeface="Times New Roman"/>
                <a:ea typeface="Times New Roman"/>
              </a:rPr>
              <a:t> </a:t>
            </a:r>
            <a:r>
              <a:rPr lang="en-US" sz="3600" dirty="0" err="1" smtClean="0">
                <a:latin typeface="Times New Roman"/>
                <a:ea typeface="Times New Roman"/>
              </a:rPr>
              <a:t>nhóm</a:t>
            </a:r>
            <a:r>
              <a:rPr lang="vi-VN" sz="3600" dirty="0" smtClean="0">
                <a:latin typeface="Times New Roman"/>
                <a:ea typeface="Times New Roman"/>
              </a:rPr>
              <a:t>. </a:t>
            </a:r>
            <a:endParaRPr lang="en-US" sz="3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784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1276790" y="997684"/>
            <a:ext cx="3472179" cy="26726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4BE935-4DFF-4CD2-BBEC-4C24544B08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7163177" y="876350"/>
            <a:ext cx="3227926" cy="2587640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4CAE825-0F02-404E-BF9D-EF19C438CD4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674906" y="3924794"/>
            <a:ext cx="3303324" cy="25217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7038348" y="3907150"/>
            <a:ext cx="3398930" cy="24302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5A20F6-9D75-4A83-8EFC-5F03267F9AC4}"/>
              </a:ext>
            </a:extLst>
          </p:cNvPr>
          <p:cNvSpPr txBox="1"/>
          <p:nvPr/>
        </p:nvSpPr>
        <p:spPr>
          <a:xfrm>
            <a:off x="305598" y="80446"/>
            <a:ext cx="11484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Dựa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minh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kumimoji="0" lang="en-US" sz="280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ý,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A8822E4-92AA-4FDA-AB04-B34A80EC2B56}"/>
              </a:ext>
            </a:extLst>
          </p:cNvPr>
          <p:cNvGrpSpPr/>
          <p:nvPr/>
        </p:nvGrpSpPr>
        <p:grpSpPr>
          <a:xfrm>
            <a:off x="578734" y="3254183"/>
            <a:ext cx="5590572" cy="670611"/>
            <a:chOff x="758704" y="3393592"/>
            <a:chExt cx="7472556" cy="5298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A0C08CC4-8681-4B06-AA1F-AF8E27B82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58704" y="3393592"/>
              <a:ext cx="7472556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6DF785D-0711-40B7-AD73-204C83E64C72}"/>
                </a:ext>
              </a:extLst>
            </p:cNvPr>
            <p:cNvSpPr txBox="1"/>
            <p:nvPr/>
          </p:nvSpPr>
          <p:spPr>
            <a:xfrm>
              <a:off x="956362" y="3445910"/>
              <a:ext cx="6706524" cy="316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xưa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rừng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xanh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sâu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thẳm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(...)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CE88185-7006-4509-90B1-8AEE49AD699E}"/>
              </a:ext>
            </a:extLst>
          </p:cNvPr>
          <p:cNvGrpSpPr/>
          <p:nvPr/>
        </p:nvGrpSpPr>
        <p:grpSpPr>
          <a:xfrm>
            <a:off x="6844566" y="3256640"/>
            <a:ext cx="3850441" cy="668153"/>
            <a:chOff x="8738833" y="3317052"/>
            <a:chExt cx="3537098" cy="52982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155198B4-E397-4E19-9322-F4EB2F8E1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738833" y="3317052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5AFA51C-43ED-4322-A14B-6E94666E5868}"/>
                </a:ext>
              </a:extLst>
            </p:cNvPr>
            <p:cNvSpPr txBox="1"/>
            <p:nvPr/>
          </p:nvSpPr>
          <p:spPr>
            <a:xfrm>
              <a:off x="8738833" y="3413752"/>
              <a:ext cx="3149272" cy="317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trời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hạn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hán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(…)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271FBE6-FFC0-4E78-A44A-1E49FD516C71}"/>
              </a:ext>
            </a:extLst>
          </p:cNvPr>
          <p:cNvGrpSpPr/>
          <p:nvPr/>
        </p:nvGrpSpPr>
        <p:grpSpPr>
          <a:xfrm>
            <a:off x="572144" y="5982785"/>
            <a:ext cx="4754245" cy="707886"/>
            <a:chOff x="-1900846" y="5961609"/>
            <a:chExt cx="4754245" cy="70788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E9E18DF3-5BAC-43F9-88D9-3F5FAD112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-1900846" y="5961610"/>
              <a:ext cx="4754245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62EF0B64-9491-480B-BAF9-E6929BD7132C}"/>
                </a:ext>
              </a:extLst>
            </p:cNvPr>
            <p:cNvSpPr txBox="1"/>
            <p:nvPr/>
          </p:nvSpPr>
          <p:spPr>
            <a:xfrm>
              <a:off x="-1580962" y="5961609"/>
              <a:ext cx="39809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Bê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cỏ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kumimoji="0" lang="en-US" sz="2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(…)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79BDFEB-C0B8-4517-8645-D85EC5A79378}"/>
              </a:ext>
            </a:extLst>
          </p:cNvPr>
          <p:cNvGrpSpPr/>
          <p:nvPr/>
        </p:nvGrpSpPr>
        <p:grpSpPr>
          <a:xfrm>
            <a:off x="6859230" y="5982785"/>
            <a:ext cx="3531873" cy="819569"/>
            <a:chOff x="5593780" y="6911939"/>
            <a:chExt cx="3453219" cy="5298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7D87E02-6E9C-4C1E-98B4-621775B6D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5593780" y="6911939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8FD0456-EA5D-490B-B999-CF45CA59A581}"/>
                </a:ext>
              </a:extLst>
            </p:cNvPr>
            <p:cNvSpPr txBox="1"/>
            <p:nvPr/>
          </p:nvSpPr>
          <p:spPr>
            <a:xfrm>
              <a:off x="5897727" y="6976798"/>
              <a:ext cx="3149272" cy="2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bây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giờ</a:t>
              </a:r>
              <a:r>
                <a:rPr kumimoji="0" lang="en-US" sz="2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kumimoji="0" lang="en-US" sz="2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(…)</a:t>
              </a:r>
            </a:p>
          </p:txBody>
        </p:sp>
      </p:grpSp>
      <p:sp>
        <p:nvSpPr>
          <p:cNvPr id="29" name="文本框 22">
            <a:extLst>
              <a:ext uri="{FF2B5EF4-FFF2-40B4-BE49-F238E27FC236}">
                <a16:creationId xmlns:a16="http://schemas.microsoft.com/office/drawing/2014/main" xmlns="" id="{8B6CE4B1-BA44-40FA-B092-5C47D8DB4EA6}"/>
              </a:ext>
            </a:extLst>
          </p:cNvPr>
          <p:cNvSpPr txBox="1"/>
          <p:nvPr/>
        </p:nvSpPr>
        <p:spPr>
          <a:xfrm>
            <a:off x="5299148" y="705296"/>
            <a:ext cx="1952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78B739-B873-4F64-9750-C526996EC0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39304" y="375725"/>
            <a:ext cx="3227926" cy="2672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99675ED-4871-4D38-9E17-2953E36F09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4276727" y="99285"/>
            <a:ext cx="3227926" cy="2587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3B4D476-9A52-460B-B9CD-F379F562C9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-36094" y="3785689"/>
            <a:ext cx="3303324" cy="2521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80A317-7164-4D50-B5F4-97E70DCC77F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3905781" y="3471294"/>
            <a:ext cx="3398930" cy="25127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58E618-9F5F-4A4A-89E9-23463D3456A5}"/>
              </a:ext>
            </a:extLst>
          </p:cNvPr>
          <p:cNvGrpSpPr/>
          <p:nvPr/>
        </p:nvGrpSpPr>
        <p:grpSpPr>
          <a:xfrm>
            <a:off x="236309" y="2810891"/>
            <a:ext cx="4989460" cy="529828"/>
            <a:chOff x="2805573" y="3393592"/>
            <a:chExt cx="4989460" cy="5298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5C8D6050-BBE4-4F81-AA89-6B9F32A4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DAF2F9F-9B94-4731-AE1C-38CAB3DAB8A5}"/>
                </a:ext>
              </a:extLst>
            </p:cNvPr>
            <p:cNvSpPr txBox="1"/>
            <p:nvPr/>
          </p:nvSpPr>
          <p:spPr>
            <a:xfrm>
              <a:off x="2805573" y="3465065"/>
              <a:ext cx="48250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xưa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rừng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xanh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sâu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thẳm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(...)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D9CC33B-0305-44A4-86B0-18C8A1FA372F}"/>
              </a:ext>
            </a:extLst>
          </p:cNvPr>
          <p:cNvGrpSpPr/>
          <p:nvPr/>
        </p:nvGrpSpPr>
        <p:grpSpPr>
          <a:xfrm>
            <a:off x="4276728" y="2142654"/>
            <a:ext cx="3537098" cy="529828"/>
            <a:chOff x="8601153" y="3328758"/>
            <a:chExt cx="3537098" cy="5298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B5B579E-49DE-47C5-89BA-B4182553B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8ADA9A3A-8513-4D8B-BE37-A134FF3371CA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Một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năm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trời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hạn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hán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(…)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4E887AA4-F739-49AE-89CE-0A0DF5C3F710}"/>
              </a:ext>
            </a:extLst>
          </p:cNvPr>
          <p:cNvGrpSpPr/>
          <p:nvPr/>
        </p:nvGrpSpPr>
        <p:grpSpPr>
          <a:xfrm>
            <a:off x="299639" y="5984032"/>
            <a:ext cx="4059207" cy="715326"/>
            <a:chOff x="1783292" y="6021131"/>
            <a:chExt cx="4059207" cy="71532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8D61DD5A-1FB1-4A8A-BD61-A3DB718C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042250AB-6E63-49AB-AB4D-CD6B309494C4}"/>
                </a:ext>
              </a:extLst>
            </p:cNvPr>
            <p:cNvSpPr txBox="1"/>
            <p:nvPr/>
          </p:nvSpPr>
          <p:spPr>
            <a:xfrm>
              <a:off x="1783292" y="6021131"/>
              <a:ext cx="37017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Bê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cỏ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(…)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bạn</a:t>
              </a:r>
              <a:r>
                <a:rPr kumimoji="0" lang="en-US" sz="2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(…)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8A9EFDE-35FE-4CFE-81E1-0D5FC0284AC5}"/>
              </a:ext>
            </a:extLst>
          </p:cNvPr>
          <p:cNvGrpSpPr/>
          <p:nvPr/>
        </p:nvGrpSpPr>
        <p:grpSpPr>
          <a:xfrm>
            <a:off x="4434226" y="5668701"/>
            <a:ext cx="3398930" cy="529828"/>
            <a:chOff x="7248687" y="6197163"/>
            <a:chExt cx="3398930" cy="52982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EDEA5C2-B613-4645-B84A-969994194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ACD84DB-26E2-4EC5-B3EF-55E9EC71C459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bây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giờ</a:t>
              </a:r>
              <a:r>
                <a:rPr kumimoji="0" lang="en-US" sz="2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kumimoji="0" lang="en-US" sz="20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dê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trắng</a:t>
              </a:r>
              <a:r>
                <a:rPr kumimoji="0" lang="en-US" sz="20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20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(…)</a:t>
              </a:r>
            </a:p>
          </p:txBody>
        </p:sp>
      </p:grpSp>
      <p:sp>
        <p:nvSpPr>
          <p:cNvPr id="28" name="文本框 22">
            <a:extLst>
              <a:ext uri="{FF2B5EF4-FFF2-40B4-BE49-F238E27FC236}">
                <a16:creationId xmlns:a16="http://schemas.microsoft.com/office/drawing/2014/main" xmlns="" id="{8CC73C6F-CC12-4D10-A5D0-33C701F3BA53}"/>
              </a:ext>
            </a:extLst>
          </p:cNvPr>
          <p:cNvSpPr txBox="1"/>
          <p:nvPr/>
        </p:nvSpPr>
        <p:spPr>
          <a:xfrm>
            <a:off x="2386409" y="31228"/>
            <a:ext cx="2310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Gọi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bạn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638346A-00D1-4CB7-8E6B-19E3FB332FE2}"/>
              </a:ext>
            </a:extLst>
          </p:cNvPr>
          <p:cNvSpPr txBox="1"/>
          <p:nvPr/>
        </p:nvSpPr>
        <p:spPr>
          <a:xfrm>
            <a:off x="7696763" y="3553251"/>
            <a:ext cx="4378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Khung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như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13C12DC-4EFD-41BF-8CA7-DCDC641E7CA8}"/>
              </a:ext>
            </a:extLst>
          </p:cNvPr>
          <p:cNvSpPr txBox="1"/>
          <p:nvPr/>
        </p:nvSpPr>
        <p:spPr>
          <a:xfrm>
            <a:off x="7743898" y="4638238"/>
            <a:ext cx="4378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D7232E9-4B28-4C58-B603-4D3974BD5892}"/>
              </a:ext>
            </a:extLst>
          </p:cNvPr>
          <p:cNvSpPr txBox="1"/>
          <p:nvPr/>
        </p:nvSpPr>
        <p:spPr>
          <a:xfrm>
            <a:off x="7743898" y="2677224"/>
            <a:ext cx="43781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656F6CBB-67FD-45EF-BD21-901A531D4D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68" y="496711"/>
            <a:ext cx="2962689" cy="18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EB8238-0175-459A-B43A-8B0470D4D2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09072" y="436668"/>
            <a:ext cx="3970421" cy="314802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6000" endPos="19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F50B77-0024-4FE0-BBFB-53FD29E31C4F}"/>
              </a:ext>
            </a:extLst>
          </p:cNvPr>
          <p:cNvSpPr txBox="1"/>
          <p:nvPr/>
        </p:nvSpPr>
        <p:spPr>
          <a:xfrm>
            <a:off x="5018863" y="1042472"/>
            <a:ext cx="6613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bình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9CF1F0-3389-41A0-99CD-FFA326BD8A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9" t="8081" r="7055" b="7671"/>
          <a:stretch/>
        </p:blipFill>
        <p:spPr>
          <a:xfrm>
            <a:off x="7916778" y="3628624"/>
            <a:ext cx="3982453" cy="3003435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23000" endPos="65000" dist="50800" dir="5400000" sy="-100000" algn="bl" rotWithShape="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067AAFB-0D8F-4722-8B63-9703A553EA88}"/>
              </a:ext>
            </a:extLst>
          </p:cNvPr>
          <p:cNvSpPr txBox="1"/>
          <p:nvPr/>
        </p:nvSpPr>
        <p:spPr>
          <a:xfrm>
            <a:off x="531630" y="4655385"/>
            <a:ext cx="7284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năm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hạn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hán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héo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suối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còn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46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7EBE42-59A8-4398-A78A-1B1DA73E66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197587" y="420289"/>
            <a:ext cx="3891813" cy="3034773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7000" endPos="18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B37FAEE-5F75-42AC-9632-7502404E883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8052095" y="3657008"/>
            <a:ext cx="4018262" cy="303477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5000" endPos="21000" dist="508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B40AE3-AC8E-4044-942C-1363055AEC90}"/>
              </a:ext>
            </a:extLst>
          </p:cNvPr>
          <p:cNvSpPr txBox="1"/>
          <p:nvPr/>
        </p:nvSpPr>
        <p:spPr>
          <a:xfrm>
            <a:off x="4310448" y="1251479"/>
            <a:ext cx="7483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đành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lang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thang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mình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khắp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cỏ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noProof="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3200" noProof="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nước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uống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đường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A7C90E-9265-4AFC-ADD2-8A9753A7933E}"/>
              </a:ext>
            </a:extLst>
          </p:cNvPr>
          <p:cNvSpPr txBox="1"/>
          <p:nvPr/>
        </p:nvSpPr>
        <p:spPr>
          <a:xfrm>
            <a:off x="425969" y="4350764"/>
            <a:ext cx="781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Chờ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mãi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dê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vừa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“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33680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65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FA4252-2AF8-4A00-AD56-6DE3D7626FA2}"/>
              </a:ext>
            </a:extLst>
          </p:cNvPr>
          <p:cNvSpPr txBox="1"/>
          <p:nvPr/>
        </p:nvSpPr>
        <p:spPr>
          <a:xfrm>
            <a:off x="489667" y="148521"/>
            <a:ext cx="9731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– 2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chuyện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theo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0400A03-A2DF-462D-A9D7-84470CD9FA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89668" y="3979179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CEF47EF-2FEE-477D-B9F5-E21E6E03E3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18294" y="143734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xmlns="" id="{939097A3-7868-4C04-B00C-8FBF78184CE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82347" y="3120493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marL="0" marR="0" lvl="0" indent="0" algn="l" defTabSz="12183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17C134E-3EF5-4EA8-9202-82B2E3F1C9F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373445" y="999037"/>
            <a:ext cx="3485849" cy="2763820"/>
          </a:xfrm>
          <a:prstGeom prst="ellipse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B3CA5E-40DB-4722-B905-1EF13CCF7A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79" t="8081" r="7055" b="7671"/>
          <a:stretch/>
        </p:blipFill>
        <p:spPr>
          <a:xfrm>
            <a:off x="8305799" y="999037"/>
            <a:ext cx="3496412" cy="276382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38F2EA-E99B-45B8-BC05-95DDA56A271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8305799" y="3980215"/>
            <a:ext cx="3496411" cy="2845286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22F480A-DA5C-4D60-AEC5-80CD817FEAF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4304313" y="3979179"/>
            <a:ext cx="3496412" cy="285181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xmlns="" id="{7EFEEF8D-DB98-4748-9223-B05AB2E024DB}"/>
              </a:ext>
            </a:extLst>
          </p:cNvPr>
          <p:cNvSpPr/>
          <p:nvPr/>
        </p:nvSpPr>
        <p:spPr>
          <a:xfrm>
            <a:off x="7580897" y="1103192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xmlns="" id="{62453F91-6DDA-4232-845C-4634ADBF3696}"/>
              </a:ext>
            </a:extLst>
          </p:cNvPr>
          <p:cNvSpPr/>
          <p:nvPr/>
        </p:nvSpPr>
        <p:spPr>
          <a:xfrm rot="5400000">
            <a:off x="11147076" y="374293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xmlns="" id="{4CECBBEE-C558-41FB-AB14-1EAE0A26944D}"/>
              </a:ext>
            </a:extLst>
          </p:cNvPr>
          <p:cNvSpPr/>
          <p:nvPr/>
        </p:nvSpPr>
        <p:spPr>
          <a:xfrm rot="10800000">
            <a:off x="7569334" y="6242243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37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622</Words>
  <Application>Microsoft Office PowerPoint</Application>
  <PresentationFormat>Custom</PresentationFormat>
  <Paragraphs>72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26</cp:revision>
  <dcterms:created xsi:type="dcterms:W3CDTF">2021-07-18T03:44:16Z</dcterms:created>
  <dcterms:modified xsi:type="dcterms:W3CDTF">2023-11-05T12:32:49Z</dcterms:modified>
</cp:coreProperties>
</file>