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sldIdLst>
    <p:sldId id="295" r:id="rId4"/>
    <p:sldId id="293" r:id="rId5"/>
    <p:sldId id="292" r:id="rId6"/>
    <p:sldId id="283" r:id="rId7"/>
    <p:sldId id="291" r:id="rId8"/>
    <p:sldId id="284" r:id="rId9"/>
    <p:sldId id="285" r:id="rId10"/>
    <p:sldId id="286" r:id="rId11"/>
    <p:sldId id="279" r:id="rId12"/>
    <p:sldId id="288" r:id="rId13"/>
    <p:sldId id="290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FD155-781C-480F-84FA-8643BEB5332C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52BD7-EC77-48A6-9005-77261B654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009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2312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52BD7-EC77-48A6-9005-77261B654D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8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23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4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75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7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95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60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31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21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6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06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6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3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0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1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29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09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04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87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75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50"/>
            </a:lvl3pPr>
            <a:lvl4pPr marL="1234440" indent="0" algn="ctr">
              <a:buNone/>
              <a:defRPr sz="1425"/>
            </a:lvl4pPr>
            <a:lvl5pPr marL="1645920" indent="0" algn="ctr">
              <a:buNone/>
              <a:defRPr sz="1425"/>
            </a:lvl5pPr>
            <a:lvl6pPr marL="2057400" indent="0" algn="ctr">
              <a:buNone/>
              <a:defRPr sz="1425"/>
            </a:lvl6pPr>
            <a:lvl7pPr marL="2468880" indent="0" algn="ctr">
              <a:buNone/>
              <a:defRPr sz="1425"/>
            </a:lvl7pPr>
            <a:lvl8pPr marL="2880360" indent="0" algn="ctr">
              <a:buNone/>
              <a:defRPr sz="1425"/>
            </a:lvl8pPr>
            <a:lvl9pPr marL="3291840" indent="0" algn="ctr">
              <a:buNone/>
              <a:defRPr sz="142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822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512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01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96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30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50" b="1"/>
            </a:lvl3pPr>
            <a:lvl4pPr marL="1234440" indent="0">
              <a:buNone/>
              <a:defRPr sz="1425" b="1"/>
            </a:lvl4pPr>
            <a:lvl5pPr marL="1645920" indent="0">
              <a:buNone/>
              <a:defRPr sz="1425" b="1"/>
            </a:lvl5pPr>
            <a:lvl6pPr marL="2057400" indent="0">
              <a:buNone/>
              <a:defRPr sz="1425" b="1"/>
            </a:lvl6pPr>
            <a:lvl7pPr marL="2468880" indent="0">
              <a:buNone/>
              <a:defRPr sz="1425" b="1"/>
            </a:lvl7pPr>
            <a:lvl8pPr marL="2880360" indent="0">
              <a:buNone/>
              <a:defRPr sz="1425" b="1"/>
            </a:lvl8pPr>
            <a:lvl9pPr marL="3291840" indent="0">
              <a:buNone/>
              <a:defRPr sz="14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50" b="1"/>
            </a:lvl3pPr>
            <a:lvl4pPr marL="1234440" indent="0">
              <a:buNone/>
              <a:defRPr sz="1425" b="1"/>
            </a:lvl4pPr>
            <a:lvl5pPr marL="1645920" indent="0">
              <a:buNone/>
              <a:defRPr sz="1425" b="1"/>
            </a:lvl5pPr>
            <a:lvl6pPr marL="2057400" indent="0">
              <a:buNone/>
              <a:defRPr sz="1425" b="1"/>
            </a:lvl6pPr>
            <a:lvl7pPr marL="2468880" indent="0">
              <a:buNone/>
              <a:defRPr sz="1425" b="1"/>
            </a:lvl7pPr>
            <a:lvl8pPr marL="2880360" indent="0">
              <a:buNone/>
              <a:defRPr sz="1425" b="1"/>
            </a:lvl8pPr>
            <a:lvl9pPr marL="3291840" indent="0">
              <a:buNone/>
              <a:defRPr sz="14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61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503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279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2850"/>
            </a:lvl1pPr>
            <a:lvl2pPr>
              <a:defRPr sz="2550"/>
            </a:lvl2pPr>
            <a:lvl3pPr>
              <a:defRPr sz="217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25"/>
            </a:lvl1pPr>
            <a:lvl2pPr marL="411480" indent="0">
              <a:buNone/>
              <a:defRPr sz="1275"/>
            </a:lvl2pPr>
            <a:lvl3pPr marL="822960" indent="0">
              <a:buNone/>
              <a:defRPr sz="105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552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2850"/>
            </a:lvl1pPr>
            <a:lvl2pPr marL="411480" indent="0">
              <a:buNone/>
              <a:defRPr sz="2550"/>
            </a:lvl2pPr>
            <a:lvl3pPr marL="822960" indent="0">
              <a:buNone/>
              <a:defRPr sz="2175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25"/>
            </a:lvl1pPr>
            <a:lvl2pPr marL="411480" indent="0">
              <a:buNone/>
              <a:defRPr sz="1275"/>
            </a:lvl2pPr>
            <a:lvl3pPr marL="822960" indent="0">
              <a:buNone/>
              <a:defRPr sz="105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89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79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604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4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5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9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5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84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90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1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7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8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1" r:id="rId3"/>
    <p:sldLayoutId id="2147483700" r:id="rId4"/>
    <p:sldLayoutId id="2147483699" r:id="rId5"/>
    <p:sldLayoutId id="2147483698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8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02" r:id="rId14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59936" y="2448218"/>
            <a:ext cx="11828864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5" y="4953005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5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-20030" y="2543906"/>
            <a:ext cx="12192000" cy="1217874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bài:Luyện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61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2723" y="1458472"/>
            <a:ext cx="113578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giờ ra chơi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chạy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ngay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xuống sân trường chơi nhảy dây. Nhóm của em chơi thường có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Hai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nhận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nhiệm vụ quăng dây.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còn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lại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nhảy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Khi sợi dây thừng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quăng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lên sẽ tạo thành một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vòng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cung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các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lượt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nhảy.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Sân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giờ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tràn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ngập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cười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 </a:t>
            </a:r>
            <a:r>
              <a:rPr lang="en-US" sz="3200" dirty="0" err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C14C872-CC7E-46E0-8657-0F88E57C5888}"/>
              </a:ext>
            </a:extLst>
          </p:cNvPr>
          <p:cNvSpPr/>
          <p:nvPr/>
        </p:nvSpPr>
        <p:spPr>
          <a:xfrm>
            <a:off x="3735302" y="378093"/>
            <a:ext cx="38715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800" b="1" cap="none" spc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tham</a:t>
            </a:r>
            <a:r>
              <a:rPr lang="en-US" sz="48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khảo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20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484909" y="494809"/>
            <a:ext cx="107926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DẶN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ô li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kumimoji="0" lang="en-US" sz="4000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 </a:t>
            </a:r>
            <a:r>
              <a:rPr kumimoji="0" lang="en-US" sz="4000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4000" b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4000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86.</a:t>
            </a:r>
            <a:endParaRPr kumimoji="0" lang="en-US" sz="60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7657F9E9-486C-410F-820E-03D2F9181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57" y="3713018"/>
            <a:ext cx="3010992" cy="31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77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538001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Iết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74277" y="1292518"/>
            <a:ext cx="880761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14266" y="1142785"/>
            <a:ext cx="1402072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450241" y="1229561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18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26142" y="1547409"/>
            <a:ext cx="878103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 NHỚ CẬU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BE153F-7585-4D38-A263-BA52DFC5D669}"/>
              </a:ext>
            </a:extLst>
          </p:cNvPr>
          <p:cNvSpPr/>
          <p:nvPr/>
        </p:nvSpPr>
        <p:spPr>
          <a:xfrm>
            <a:off x="2488429" y="2704365"/>
            <a:ext cx="77365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5. LUYỆN</a:t>
            </a:r>
            <a:r>
              <a:rPr kumimoji="0" lang="en-US" sz="4800" b="1" i="0" u="none" strike="noStrike" kern="1200" cap="none" spc="0" normalizeH="0" noProof="0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VIẾT ĐOẠN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31100"/>
            <a:ext cx="12192000" cy="234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49" y="5737229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BDEA7D3F-D115-4BD1-806F-75A418E2DEF9}"/>
              </a:ext>
            </a:extLst>
          </p:cNvPr>
          <p:cNvSpPr txBox="1"/>
          <p:nvPr/>
        </p:nvSpPr>
        <p:spPr>
          <a:xfrm>
            <a:off x="1304147" y="283886"/>
            <a:ext cx="5988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</a:t>
            </a:r>
            <a:r>
              <a:rPr lang="en-US" altLang="zh-CN" sz="44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cầu</a:t>
            </a:r>
            <a:r>
              <a:rPr lang="en-US" altLang="zh-CN" sz="44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cần</a:t>
            </a:r>
            <a:r>
              <a:rPr lang="en-US" altLang="zh-CN" sz="44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đạt</a:t>
            </a:r>
            <a:endParaRPr lang="zh-CN" altLang="en-US" sz="44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4181" y="1388797"/>
            <a:ext cx="10820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/>
                <a:ea typeface="Times New Roman"/>
              </a:rPr>
              <a:t>- </a:t>
            </a:r>
            <a:r>
              <a:rPr lang="vi-VN" sz="4000" dirty="0" smtClean="0">
                <a:latin typeface="Times New Roman"/>
                <a:ea typeface="Times New Roman"/>
              </a:rPr>
              <a:t>Viết </a:t>
            </a:r>
            <a:r>
              <a:rPr lang="vi-VN" sz="4000" dirty="0">
                <a:latin typeface="Times New Roman"/>
                <a:ea typeface="Times New Roman"/>
              </a:rPr>
              <a:t>được 3 – 4 câu kể về một hoạt động em tham gia cùng các bạn. 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51163" y="2792108"/>
            <a:ext cx="111944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/>
                <a:ea typeface="Times New Roman"/>
              </a:rPr>
              <a:t>- </a:t>
            </a:r>
            <a:r>
              <a:rPr lang="vi-VN" sz="4000" dirty="0" smtClean="0">
                <a:latin typeface="Times New Roman"/>
                <a:ea typeface="Times New Roman"/>
              </a:rPr>
              <a:t>Phát </a:t>
            </a:r>
            <a:r>
              <a:rPr lang="vi-VN" sz="4000" dirty="0">
                <a:latin typeface="Times New Roman"/>
                <a:ea typeface="Times New Roman"/>
              </a:rPr>
              <a:t>triển năng lực sử dụng ngôn ngữ và năng lực văn học trong việc kể về hoạt động của con người gần gũi với trải nghiệm của </a:t>
            </a:r>
            <a:r>
              <a:rPr lang="en-US" sz="4000" dirty="0" err="1" smtClean="0">
                <a:latin typeface="Times New Roman"/>
                <a:ea typeface="Times New Roman"/>
              </a:rPr>
              <a:t>học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</a:rPr>
              <a:t>sinh</a:t>
            </a:r>
            <a:r>
              <a:rPr lang="en-US" sz="4000" dirty="0" smtClean="0">
                <a:latin typeface="Times New Roman"/>
                <a:ea typeface="Times New Roman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47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9181" y="220175"/>
            <a:ext cx="1029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về việc làm của các bạn trong mỗi tranh.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F9CF61-F864-4EA7-B4AA-CCA957331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83" y="1068459"/>
            <a:ext cx="10435834" cy="34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xmlns="" id="{9840A69A-09E2-40B0-8ED0-FC167DA0B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54" y="2616309"/>
            <a:ext cx="5193491" cy="42826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CE5A08F-A573-49C6-99B0-3F2DFD2D65AF}"/>
              </a:ext>
            </a:extLst>
          </p:cNvPr>
          <p:cNvSpPr/>
          <p:nvPr/>
        </p:nvSpPr>
        <p:spPr>
          <a:xfrm>
            <a:off x="1913272" y="632098"/>
            <a:ext cx="89562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7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8615" y="1928785"/>
            <a:ext cx="58161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tươi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cười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Phía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2654" y="1540838"/>
            <a:ext cx="6128084" cy="431532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9B1012-D27D-4050-A98E-D61C1DEF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4" y="1424139"/>
            <a:ext cx="4692731" cy="4432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181" y="220175"/>
            <a:ext cx="1029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về việc làm của các bạn trong mỗi tranh.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4505" y="2101414"/>
            <a:ext cx="68441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Ba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Dũng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lắng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99703" y="1704110"/>
            <a:ext cx="7384472" cy="3349154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901E1D-EEAC-472E-A1D9-D6D44F457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53" y="1149418"/>
            <a:ext cx="4454952" cy="45591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181" y="220175"/>
            <a:ext cx="1029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về việc làm của các bạn trong mỗi tranh.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00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3211" y="1464165"/>
            <a:ext cx="66547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sân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Ba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đá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Hùng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giơ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đá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Mai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sẵn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sàng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Phía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dẻo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altLang="en-US" sz="3200" dirty="0" smtClean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vỗ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vũ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khen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dirty="0" err="1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ngợi</a:t>
            </a:r>
            <a:r>
              <a:rPr lang="en-US" altLang="en-US" sz="3200" dirty="0">
                <a:ln w="0"/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67827" y="1274918"/>
            <a:ext cx="6947082" cy="5333699"/>
          </a:xfrm>
          <a:prstGeom prst="roundRect">
            <a:avLst>
              <a:gd name="adj" fmla="val 2401"/>
            </a:avLst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8D915F-686B-4DA4-A6A9-76C2DD42A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67" y="1274919"/>
            <a:ext cx="4490398" cy="46216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181" y="220175"/>
            <a:ext cx="1029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về việc làm của các bạn trong mỗi tranh.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3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3734" y="255726"/>
            <a:ext cx="10797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Viết 3 – 4 câu kể về một hoạt động em tham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cùng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các bạn.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2209901"/>
            <a:ext cx="11346873" cy="4301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F928FB-968A-4666-9173-178A617D7C9E}"/>
              </a:ext>
            </a:extLst>
          </p:cNvPr>
          <p:cNvSpPr txBox="1"/>
          <p:nvPr/>
        </p:nvSpPr>
        <p:spPr>
          <a:xfrm>
            <a:off x="737582" y="2591053"/>
            <a:ext cx="10955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đã tham gia hoạt động gì cùng các bạn? (học tập, vui chơi,..)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Hoạt động đó diễn ra ở đâu? Có những bạn nào cùng tham gia?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và các bạn đã làm những việc gì?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cảm thấy thế nào khi tham gia những hoạt động đó?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0873" y="1508131"/>
            <a:ext cx="73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4235013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488</Words>
  <Application>Microsoft Office PowerPoint</Application>
  <PresentationFormat>Custom</PresentationFormat>
  <Paragraphs>34</Paragraphs>
  <Slides>11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29</cp:revision>
  <dcterms:created xsi:type="dcterms:W3CDTF">2021-07-18T09:01:50Z</dcterms:created>
  <dcterms:modified xsi:type="dcterms:W3CDTF">2023-11-05T12:30:24Z</dcterms:modified>
</cp:coreProperties>
</file>