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56" r:id="rId11"/>
    <p:sldId id="257" r:id="rId12"/>
    <p:sldId id="269" r:id="rId13"/>
    <p:sldId id="260" r:id="rId14"/>
    <p:sldId id="259" r:id="rId15"/>
    <p:sldId id="258" r:id="rId16"/>
    <p:sldId id="270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86000-F110-4DA9-88F9-2129F5AE8F88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1B1D7-02CF-4809-A416-F3DD05A93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329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86000-F110-4DA9-88F9-2129F5AE8F88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1B1D7-02CF-4809-A416-F3DD05A93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908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86000-F110-4DA9-88F9-2129F5AE8F88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1B1D7-02CF-4809-A416-F3DD05A93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1477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0836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70D28F20-4900-0903-11A9-70353157D071}"/>
              </a:ext>
            </a:extLst>
          </p:cNvPr>
          <p:cNvGrpSpPr/>
          <p:nvPr userDrawn="1"/>
        </p:nvGrpSpPr>
        <p:grpSpPr>
          <a:xfrm>
            <a:off x="0" y="5949574"/>
            <a:ext cx="9144000" cy="908426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6652260" y="1"/>
            <a:ext cx="2491740" cy="87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769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86000-F110-4DA9-88F9-2129F5AE8F88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1B1D7-02CF-4809-A416-F3DD05A93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648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86000-F110-4DA9-88F9-2129F5AE8F88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1B1D7-02CF-4809-A416-F3DD05A93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06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86000-F110-4DA9-88F9-2129F5AE8F88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1B1D7-02CF-4809-A416-F3DD05A93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635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86000-F110-4DA9-88F9-2129F5AE8F88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1B1D7-02CF-4809-A416-F3DD05A93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199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86000-F110-4DA9-88F9-2129F5AE8F88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1B1D7-02CF-4809-A416-F3DD05A93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639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86000-F110-4DA9-88F9-2129F5AE8F88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1B1D7-02CF-4809-A416-F3DD05A93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540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86000-F110-4DA9-88F9-2129F5AE8F88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1B1D7-02CF-4809-A416-F3DD05A93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087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86000-F110-4DA9-88F9-2129F5AE8F88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1B1D7-02CF-4809-A416-F3DD05A93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204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E86000-F110-4DA9-88F9-2129F5AE8F88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51B1D7-02CF-4809-A416-F3DD05A93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143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microsoft.com/office/2007/relationships/hdphoto" Target="../media/hdphoto2.wdp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="" xmlns:a16="http://schemas.microsoft.com/office/drawing/2014/main" id="{8323581E-9856-ACB1-55AC-0DD27AA1F194}"/>
              </a:ext>
            </a:extLst>
          </p:cNvPr>
          <p:cNvGrpSpPr/>
          <p:nvPr/>
        </p:nvGrpSpPr>
        <p:grpSpPr>
          <a:xfrm>
            <a:off x="119952" y="2448218"/>
            <a:ext cx="8871648" cy="1305312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="" xmlns:a16="http://schemas.microsoft.com/office/drawing/2014/main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="" xmlns:a16="http://schemas.microsoft.com/office/drawing/2014/main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="" xmlns:a16="http://schemas.microsoft.com/office/drawing/2014/main" id="{0C945CCD-B735-91CA-F486-32899F0965E0}"/>
              </a:ext>
            </a:extLst>
          </p:cNvPr>
          <p:cNvGrpSpPr/>
          <p:nvPr/>
        </p:nvGrpSpPr>
        <p:grpSpPr>
          <a:xfrm>
            <a:off x="0" y="-53065"/>
            <a:ext cx="9144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="" xmlns:a16="http://schemas.microsoft.com/office/drawing/2014/main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="" xmlns:a16="http://schemas.microsoft.com/office/drawing/2014/main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="" xmlns:a16="http://schemas.microsoft.com/office/drawing/2014/main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="" xmlns:a16="http://schemas.microsoft.com/office/drawing/2014/main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4" y="4953006"/>
            <a:ext cx="7079809" cy="206617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="" xmlns:a16="http://schemas.microsoft.com/office/drawing/2014/main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23" y="4165376"/>
            <a:ext cx="1978563" cy="269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="" xmlns:a16="http://schemas.microsoft.com/office/drawing/2014/main" id="{5A8348B3-CB2D-E2EF-972D-EB623E0AF026}"/>
              </a:ext>
            </a:extLst>
          </p:cNvPr>
          <p:cNvSpPr txBox="1"/>
          <p:nvPr/>
        </p:nvSpPr>
        <p:spPr>
          <a:xfrm>
            <a:off x="-15023" y="2834861"/>
            <a:ext cx="9144000" cy="663876"/>
          </a:xfrm>
          <a:prstGeom prst="rect">
            <a:avLst/>
          </a:prstGeom>
          <a:noFill/>
        </p:spPr>
        <p:txBody>
          <a:bodyPr wrap="square" lIns="108816" tIns="54408" rIns="108816" bIns="54408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Quý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trọng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thời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gian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(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tiết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2)</a:t>
            </a:r>
            <a:endParaRPr lang="en-US" sz="3600" b="1" noProof="1">
              <a:latin typeface="Times New Roman" pitchFamily="18" charset="0"/>
              <a:ea typeface="Helvetica-Narrow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xmlns="" id="{6DC882CD-F5C9-CB7F-C1D8-8794B4476DB3}"/>
              </a:ext>
            </a:extLst>
          </p:cNvPr>
          <p:cNvSpPr txBox="1"/>
          <p:nvPr/>
        </p:nvSpPr>
        <p:spPr>
          <a:xfrm>
            <a:off x="119952" y="-18954"/>
            <a:ext cx="9024048" cy="1584641"/>
          </a:xfrm>
          <a:prstGeom prst="rect">
            <a:avLst/>
          </a:prstGeom>
          <a:noFill/>
        </p:spPr>
        <p:txBody>
          <a:bodyPr wrap="square" lIns="108816" tIns="54408" rIns="108816" bIns="54408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31365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CF7FCCF-69F3-46C6-A91A-15326F1023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473" b="10724"/>
          <a:stretch/>
        </p:blipFill>
        <p:spPr>
          <a:xfrm>
            <a:off x="914400" y="762000"/>
            <a:ext cx="7239000" cy="2819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399" y="4038600"/>
            <a:ext cx="83569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6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3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khoẻ</a:t>
            </a:r>
            <a:r>
              <a:rPr lang="en-US" sz="3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Tùng</a:t>
            </a:r>
            <a:r>
              <a:rPr lang="en-US" sz="3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6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3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6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51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B491564-81B2-4E30-A809-11E979E23D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81" b="7890"/>
          <a:stretch/>
        </p:blipFill>
        <p:spPr>
          <a:xfrm>
            <a:off x="838200" y="609600"/>
            <a:ext cx="7315200" cy="3124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7309" y="4419600"/>
            <a:ext cx="83569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 </a:t>
            </a:r>
            <a:r>
              <a:rPr lang="en-US" sz="32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52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685800" y="110656"/>
            <a:ext cx="6313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3600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khuyên</a:t>
            </a:r>
            <a:r>
              <a:rPr lang="en-US" sz="3600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487244" y="72570"/>
            <a:ext cx="669451" cy="627797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96841" y="76200"/>
            <a:ext cx="6888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A21E4A11-C79D-49E7-A679-DB6A5B6340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93" y="803350"/>
            <a:ext cx="4343400" cy="312949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5981832C-838F-42D3-9D48-D0267472DEE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867"/>
          <a:stretch/>
        </p:blipFill>
        <p:spPr>
          <a:xfrm>
            <a:off x="4191000" y="791443"/>
            <a:ext cx="4817441" cy="320569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6242F2F5-0B2A-4726-8CA9-B22F759E76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622" y="3979211"/>
            <a:ext cx="8351956" cy="2966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52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21E4A11-C79D-49E7-A679-DB6A5B6340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28600"/>
            <a:ext cx="8610600" cy="52473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6019" y="5475982"/>
            <a:ext cx="83569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Nam </a:t>
            </a:r>
            <a:r>
              <a:rPr lang="en-US" sz="32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vi, </a:t>
            </a:r>
            <a:r>
              <a:rPr lang="en-US" sz="32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320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981832C-838F-42D3-9D48-D0267472DE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867"/>
          <a:stretch/>
        </p:blipFill>
        <p:spPr>
          <a:xfrm>
            <a:off x="228600" y="228600"/>
            <a:ext cx="8703641" cy="533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5562600"/>
            <a:ext cx="85262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Mai </a:t>
            </a:r>
            <a:r>
              <a:rPr lang="en-US" sz="32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sót</a:t>
            </a:r>
            <a:r>
              <a:rPr lang="en-US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20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242F2F5-0B2A-4726-8CA9-B22F759E76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28600"/>
            <a:ext cx="8534400" cy="533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5486400"/>
            <a:ext cx="83569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sz="32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4570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inhthangpc.VN\Desktop\z2911450148031_dd0051a0e4de17113fe3115d1a207c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6" y="76200"/>
            <a:ext cx="20574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71500" y="883421"/>
            <a:ext cx="8496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B59C923-0F41-4EF6-B297-FDD7CA6A141C}"/>
              </a:ext>
            </a:extLst>
          </p:cNvPr>
          <p:cNvSpPr txBox="1"/>
          <p:nvPr/>
        </p:nvSpPr>
        <p:spPr>
          <a:xfrm>
            <a:off x="588820" y="1907268"/>
            <a:ext cx="83439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5" name="Oval 4"/>
          <p:cNvSpPr/>
          <p:nvPr/>
        </p:nvSpPr>
        <p:spPr>
          <a:xfrm>
            <a:off x="287340" y="1066800"/>
            <a:ext cx="175029" cy="152400"/>
          </a:xfrm>
          <a:prstGeom prst="ellipse">
            <a:avLst/>
          </a:pr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15045" y="2133600"/>
            <a:ext cx="175029" cy="152400"/>
          </a:xfrm>
          <a:prstGeom prst="ellipse">
            <a:avLst/>
          </a:pr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7CA7606-CD1C-4ABB-B4EE-539443726F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36" y="2861376"/>
            <a:ext cx="8995063" cy="3365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22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09"/>
          <a:stretch/>
        </p:blipFill>
        <p:spPr>
          <a:xfrm>
            <a:off x="0" y="4191000"/>
            <a:ext cx="9144000" cy="263750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36264B9-06E8-4183-9FB7-76839CD22CF9}"/>
              </a:ext>
            </a:extLst>
          </p:cNvPr>
          <p:cNvSpPr txBox="1"/>
          <p:nvPr/>
        </p:nvSpPr>
        <p:spPr>
          <a:xfrm>
            <a:off x="152400" y="2011740"/>
            <a:ext cx="8763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24 </a:t>
            </a:r>
            <a:r>
              <a:rPr lang="en-US" sz="4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椭圆 2730"/>
          <p:cNvSpPr/>
          <p:nvPr/>
        </p:nvSpPr>
        <p:spPr>
          <a:xfrm>
            <a:off x="533400" y="502619"/>
            <a:ext cx="1001786" cy="868981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C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863600">
              <a:srgbClr val="FFFF00">
                <a:alpha val="36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6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43200" y="381000"/>
            <a:ext cx="2208207" cy="792549"/>
          </a:xfrm>
          <a:prstGeom prst="rect">
            <a:avLst/>
          </a:prstGeom>
        </p:spPr>
      </p:pic>
      <p:pic>
        <p:nvPicPr>
          <p:cNvPr id="7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19800" y="1021148"/>
            <a:ext cx="2208207" cy="79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44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744549" y="-592147"/>
            <a:ext cx="873109" cy="2362203"/>
          </a:xfrm>
          <a:prstGeom prst="trapezoid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989724" y="-27710"/>
            <a:ext cx="4343400" cy="1196180"/>
          </a:xfrm>
        </p:spPr>
        <p:txBody>
          <a:bodyPr>
            <a:noAutofit/>
          </a:bodyPr>
          <a:lstStyle/>
          <a:p>
            <a:r>
              <a:rPr lang="en-US" sz="3200" b="1" noProof="1">
                <a:latin typeface="Times New Roman" pitchFamily="18" charset="0"/>
                <a:cs typeface="Times New Roman" pitchFamily="18" charset="0"/>
              </a:rPr>
              <a:t>Thông điệp</a:t>
            </a:r>
            <a:endParaRPr lang="vi-VN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9C83F1A2-0B74-459D-9FB8-69A2E9DFA8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905"/>
          <a:stretch/>
        </p:blipFill>
        <p:spPr>
          <a:xfrm>
            <a:off x="17059" y="1143000"/>
            <a:ext cx="9126941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278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NGUYEN THI MINH\Desktop\Nền P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14400" y="2224208"/>
            <a:ext cx="8286749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 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Chào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tạm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biệt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con.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úc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con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chăm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ngoan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học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tập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tốt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27703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09"/>
          <a:stretch/>
        </p:blipFill>
        <p:spPr>
          <a:xfrm>
            <a:off x="1" y="3303640"/>
            <a:ext cx="9143774" cy="355437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18536" y="1814053"/>
            <a:ext cx="7731842" cy="1932038"/>
          </a:xfrm>
          <a:prstGeom prst="rect">
            <a:avLst/>
          </a:prstGeom>
          <a:noFill/>
        </p:spPr>
        <p:txBody>
          <a:bodyPr wrap="none">
            <a:prstTxWarp prst="textCanUp">
              <a:avLst>
                <a:gd name="adj" fmla="val 92974"/>
              </a:avLst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Bef>
                <a:spcPts val="1000"/>
              </a:spcBef>
              <a:defRPr/>
            </a:pPr>
            <a:r>
              <a:rPr lang="en-US" sz="2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CHÀO MỪNG CÁC </a:t>
            </a:r>
            <a:r>
              <a:rPr lang="en-US" sz="24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CON </a:t>
            </a:r>
            <a:endParaRPr lang="en-US" sz="24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1000"/>
              </a:spcBef>
              <a:defRPr/>
            </a:pPr>
            <a:r>
              <a:rPr lang="en-US" sz="2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ĐẾN VỚI TIẾT </a:t>
            </a:r>
            <a:r>
              <a:rPr lang="en-US" sz="24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ĐẠO ĐỨC</a:t>
            </a:r>
            <a:endParaRPr lang="en-US" sz="24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1000"/>
              </a:spcBef>
              <a:defRPr/>
            </a:pPr>
            <a:r>
              <a:rPr lang="en-US" sz="2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 2</a:t>
            </a:r>
          </a:p>
        </p:txBody>
      </p:sp>
      <p:sp>
        <p:nvSpPr>
          <p:cNvPr id="4" name="椭圆 2730"/>
          <p:cNvSpPr/>
          <p:nvPr/>
        </p:nvSpPr>
        <p:spPr>
          <a:xfrm>
            <a:off x="257228" y="208687"/>
            <a:ext cx="751340" cy="868981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C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863600">
              <a:srgbClr val="FFFF00">
                <a:alpha val="36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5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17049" y="246902"/>
            <a:ext cx="1656155" cy="792549"/>
          </a:xfrm>
          <a:prstGeom prst="rect">
            <a:avLst/>
          </a:prstGeom>
        </p:spPr>
      </p:pic>
      <p:pic>
        <p:nvPicPr>
          <p:cNvPr id="6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1887" y="643175"/>
            <a:ext cx="1656155" cy="792549"/>
          </a:xfrm>
          <a:prstGeom prst="rect">
            <a:avLst/>
          </a:prstGeom>
        </p:spPr>
      </p:pic>
      <p:pic>
        <p:nvPicPr>
          <p:cNvPr id="7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87620" y="1348244"/>
            <a:ext cx="1656155" cy="79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812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NGUYEN THI MINH\Desktop\Captur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387"/>
          <a:stretch/>
        </p:blipFill>
        <p:spPr bwMode="auto">
          <a:xfrm>
            <a:off x="0" y="2971801"/>
            <a:ext cx="9144000" cy="3900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685800" y="1587908"/>
            <a:ext cx="1178643" cy="1002892"/>
          </a:xfrm>
          <a:prstGeom prst="ellipse">
            <a:avLst/>
          </a:prstGeom>
          <a:solidFill>
            <a:srgbClr val="FFFF99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>
              <a:defRPr/>
            </a:pPr>
            <a:endParaRPr lang="en-US" sz="6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940644" y="1570696"/>
            <a:ext cx="6288956" cy="94390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>
              <a:defRPr/>
            </a:pPr>
            <a:r>
              <a:rPr lang="en-US" sz="4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4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2)</a:t>
            </a:r>
            <a:endParaRPr lang="en-US" sz="40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Luyện đọc từ khó">
            <a:extLst>
              <a:ext uri="{FF2B5EF4-FFF2-40B4-BE49-F238E27FC236}">
                <a16:creationId xmlns:a16="http://schemas.microsoft.com/office/drawing/2014/main" xmlns="" id="{E14D4A15-BAA0-4C95-832F-EBC1362431C4}"/>
              </a:ext>
            </a:extLst>
          </p:cNvPr>
          <p:cNvSpPr txBox="1"/>
          <p:nvPr/>
        </p:nvSpPr>
        <p:spPr>
          <a:xfrm>
            <a:off x="521088" y="1747825"/>
            <a:ext cx="15497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5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NGUYEN THI MINH\Desktop\z2872973670360_3ed5734b8484068cfd5c77ce8ad47a8b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03"/>
          <a:stretch/>
        </p:blipFill>
        <p:spPr bwMode="auto">
          <a:xfrm>
            <a:off x="0" y="1"/>
            <a:ext cx="9144000" cy="1066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0669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NGUYEN THI MINH\Desktop\Nền PP\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0"/>
            <a:ext cx="92471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04849" y="1471136"/>
            <a:ext cx="8405751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; 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28600" y="952500"/>
            <a:ext cx="5029200" cy="8763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đạt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2763798"/>
            <a:ext cx="8458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alt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altLang="en-US" sz="28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alt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alt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alt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alt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altLang="en-US" sz="2800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vi.</a:t>
            </a:r>
          </a:p>
          <a:p>
            <a:pPr algn="just">
              <a:lnSpc>
                <a:spcPct val="150000"/>
              </a:lnSpc>
            </a:pP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9363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0940" y="707941"/>
            <a:ext cx="846066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Em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đồng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tình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không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đồng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tình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với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việc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làm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1" i="0" u="none" strike="noStrike" kern="1200" cap="none" spc="0" normalizeH="0" noProof="0" dirty="0" err="1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của</a:t>
            </a: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1" i="0" u="none" strike="noStrike" kern="1200" cap="none" spc="0" normalizeH="0" noProof="0" dirty="0" err="1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bạn</a:t>
            </a: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1" i="0" u="none" strike="noStrike" kern="1200" cap="none" spc="0" normalizeH="0" noProof="0" dirty="0" err="1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nào</a:t>
            </a: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? </a:t>
            </a:r>
            <a:r>
              <a:rPr kumimoji="0" lang="en-US" sz="2600" b="1" i="0" u="none" strike="noStrike" kern="1200" cap="none" spc="0" normalizeH="0" noProof="0" dirty="0" err="1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Vì</a:t>
            </a: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1" i="0" u="none" strike="noStrike" kern="1200" cap="none" spc="0" normalizeH="0" noProof="0" dirty="0" err="1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sao</a:t>
            </a: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?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9AEA0E37-62CC-4F29-9999-BD0DA4D3C0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1" y="0"/>
            <a:ext cx="1981199" cy="818781"/>
          </a:xfrm>
          <a:prstGeom prst="rect">
            <a:avLst/>
          </a:prstGeom>
        </p:spPr>
      </p:pic>
      <p:sp>
        <p:nvSpPr>
          <p:cNvPr id="11" name="Hình Bầu dục 11">
            <a:extLst>
              <a:ext uri="{FF2B5EF4-FFF2-40B4-BE49-F238E27FC236}">
                <a16:creationId xmlns:a16="http://schemas.microsoft.com/office/drawing/2014/main" xmlns="" id="{8FA11827-FDD4-4283-A629-DFBBFBA62F7C}"/>
              </a:ext>
            </a:extLst>
          </p:cNvPr>
          <p:cNvSpPr/>
          <p:nvPr/>
        </p:nvSpPr>
        <p:spPr>
          <a:xfrm>
            <a:off x="105696" y="762000"/>
            <a:ext cx="503904" cy="430578"/>
          </a:xfrm>
          <a:prstGeom prst="ellipse">
            <a:avLst/>
          </a:prstGeom>
          <a:solidFill>
            <a:srgbClr val="92D05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9979D495-3AFE-40F5-A054-54A160F71F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50" b="26972"/>
          <a:stretch/>
        </p:blipFill>
        <p:spPr>
          <a:xfrm>
            <a:off x="16055" y="1565857"/>
            <a:ext cx="4936945" cy="197775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21B29294-0EB6-4D59-9EDC-7CAF11F91C6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637" b="27375"/>
          <a:stretch/>
        </p:blipFill>
        <p:spPr>
          <a:xfrm>
            <a:off x="4953000" y="1325972"/>
            <a:ext cx="4038600" cy="217922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82C377BB-229D-40E5-944C-52ABBBA165F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7375" b="26777"/>
          <a:stretch/>
        </p:blipFill>
        <p:spPr>
          <a:xfrm>
            <a:off x="76201" y="4245611"/>
            <a:ext cx="4685069" cy="200237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48940A6C-1BF7-4ADC-84A7-2828E25FCCB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2745" b="25001"/>
          <a:stretch/>
        </p:blipFill>
        <p:spPr>
          <a:xfrm>
            <a:off x="4953000" y="4322340"/>
            <a:ext cx="4191000" cy="187730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7B576323-92C7-4B4B-8FDF-F967701F5E52}"/>
              </a:ext>
            </a:extLst>
          </p:cNvPr>
          <p:cNvSpPr txBox="1"/>
          <p:nvPr/>
        </p:nvSpPr>
        <p:spPr>
          <a:xfrm>
            <a:off x="0" y="3483889"/>
            <a:ext cx="50386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6F7CE8D5-7ED4-49A6-A984-20C8034C37CD}"/>
              </a:ext>
            </a:extLst>
          </p:cNvPr>
          <p:cNvSpPr txBox="1"/>
          <p:nvPr/>
        </p:nvSpPr>
        <p:spPr>
          <a:xfrm>
            <a:off x="5204876" y="3505199"/>
            <a:ext cx="39391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rảnh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rỗi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38D287D9-A095-4F49-8909-B6D9195928E6}"/>
              </a:ext>
            </a:extLst>
          </p:cNvPr>
          <p:cNvSpPr txBox="1"/>
          <p:nvPr/>
        </p:nvSpPr>
        <p:spPr>
          <a:xfrm>
            <a:off x="0" y="6324600"/>
            <a:ext cx="52048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266E3803-246B-4DA4-A2B4-C7B9B90758A8}"/>
              </a:ext>
            </a:extLst>
          </p:cNvPr>
          <p:cNvSpPr txBox="1"/>
          <p:nvPr/>
        </p:nvSpPr>
        <p:spPr>
          <a:xfrm>
            <a:off x="5204876" y="6082145"/>
            <a:ext cx="36343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ể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6408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19400" y="68759"/>
            <a:ext cx="36600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4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đồng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tình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9979D495-3AFE-40F5-A054-54A160F71F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50" b="26972"/>
          <a:stretch/>
        </p:blipFill>
        <p:spPr>
          <a:xfrm>
            <a:off x="0" y="865909"/>
            <a:ext cx="4649430" cy="500149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48940A6C-1BF7-4ADC-84A7-2828E25FCC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745" b="25001"/>
          <a:stretch/>
        </p:blipFill>
        <p:spPr>
          <a:xfrm>
            <a:off x="4649428" y="838200"/>
            <a:ext cx="4494571" cy="50292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7B576323-92C7-4B4B-8FDF-F967701F5E52}"/>
              </a:ext>
            </a:extLst>
          </p:cNvPr>
          <p:cNvSpPr txBox="1"/>
          <p:nvPr/>
        </p:nvSpPr>
        <p:spPr>
          <a:xfrm>
            <a:off x="609600" y="5867400"/>
            <a:ext cx="365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266E3803-246B-4DA4-A2B4-C7B9B90758A8}"/>
              </a:ext>
            </a:extLst>
          </p:cNvPr>
          <p:cNvSpPr txBox="1"/>
          <p:nvPr/>
        </p:nvSpPr>
        <p:spPr>
          <a:xfrm>
            <a:off x="5105400" y="5874603"/>
            <a:ext cx="36343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ể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46652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09800" y="130314"/>
            <a:ext cx="495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không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đồng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tình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1B29294-0EB6-4D59-9EDC-7CAF11F91C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637" b="27375"/>
          <a:stretch/>
        </p:blipFill>
        <p:spPr>
          <a:xfrm>
            <a:off x="152400" y="768198"/>
            <a:ext cx="4343400" cy="494680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2C377BB-229D-40E5-944C-52ABBBA165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375" b="26777"/>
          <a:stretch/>
        </p:blipFill>
        <p:spPr>
          <a:xfrm>
            <a:off x="4431222" y="990600"/>
            <a:ext cx="4685069" cy="4724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F7CE8D5-7ED4-49A6-A984-20C8034C37CD}"/>
              </a:ext>
            </a:extLst>
          </p:cNvPr>
          <p:cNvSpPr txBox="1"/>
          <p:nvPr/>
        </p:nvSpPr>
        <p:spPr>
          <a:xfrm>
            <a:off x="556676" y="5874603"/>
            <a:ext cx="39391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rảnh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rỗi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8D287D9-A095-4F49-8909-B6D9195928E6}"/>
              </a:ext>
            </a:extLst>
          </p:cNvPr>
          <p:cNvSpPr txBox="1"/>
          <p:nvPr/>
        </p:nvSpPr>
        <p:spPr>
          <a:xfrm>
            <a:off x="5143500" y="5874603"/>
            <a:ext cx="3543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23125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09"/>
          <a:stretch/>
        </p:blipFill>
        <p:spPr>
          <a:xfrm>
            <a:off x="1" y="5143952"/>
            <a:ext cx="9144000" cy="17140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0772" y="1241614"/>
            <a:ext cx="85508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... </a:t>
            </a: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rảnh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rỗi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vi;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椭圆 2730"/>
          <p:cNvSpPr/>
          <p:nvPr/>
        </p:nvSpPr>
        <p:spPr>
          <a:xfrm>
            <a:off x="292724" y="294536"/>
            <a:ext cx="751340" cy="868981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C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863600">
              <a:srgbClr val="FFFF00">
                <a:alpha val="36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8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43334" y="259687"/>
            <a:ext cx="1656155" cy="7925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795" r="30586"/>
          <a:stretch/>
        </p:blipFill>
        <p:spPr>
          <a:xfrm>
            <a:off x="4572001" y="5665988"/>
            <a:ext cx="571500" cy="1192012"/>
          </a:xfrm>
          <a:prstGeom prst="rect">
            <a:avLst/>
          </a:prstGeom>
        </p:spPr>
      </p:pic>
      <p:pic>
        <p:nvPicPr>
          <p:cNvPr id="10" name="Picture 12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500" y="4954574"/>
            <a:ext cx="1205500" cy="1939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959" y="5143952"/>
            <a:ext cx="1205500" cy="1714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195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2730"/>
          <p:cNvSpPr/>
          <p:nvPr/>
        </p:nvSpPr>
        <p:spPr>
          <a:xfrm>
            <a:off x="262016" y="226296"/>
            <a:ext cx="751340" cy="868981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C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863600">
              <a:srgbClr val="FFFF00">
                <a:alpha val="36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6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77989" y="440939"/>
            <a:ext cx="1656155" cy="792549"/>
          </a:xfrm>
          <a:prstGeom prst="rect">
            <a:avLst/>
          </a:prstGeom>
        </p:spPr>
      </p:pic>
      <p:pic>
        <p:nvPicPr>
          <p:cNvPr id="7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87845" y="394011"/>
            <a:ext cx="1656155" cy="792549"/>
          </a:xfrm>
          <a:prstGeom prst="rect">
            <a:avLst/>
          </a:prstGeom>
        </p:spPr>
      </p:pic>
      <p:pic>
        <p:nvPicPr>
          <p:cNvPr id="8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53000" y="647699"/>
            <a:ext cx="1656155" cy="79254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96959" y="1662545"/>
            <a:ext cx="83569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800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800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800" b="1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152400" y="1600200"/>
            <a:ext cx="669451" cy="627797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52400" y="1566337"/>
            <a:ext cx="6888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ECF7FCCF-69F3-46C6-A91A-15326F1023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473" b="10724"/>
          <a:stretch/>
        </p:blipFill>
        <p:spPr>
          <a:xfrm>
            <a:off x="0" y="2632364"/>
            <a:ext cx="4495800" cy="278717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8B491564-81B2-4E30-A809-11E979E23D3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481" b="7890"/>
          <a:stretch/>
        </p:blipFill>
        <p:spPr>
          <a:xfrm>
            <a:off x="4495800" y="2403764"/>
            <a:ext cx="4558140" cy="3235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50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457</Words>
  <Application>Microsoft Office PowerPoint</Application>
  <PresentationFormat>On-screen Show (4:3)</PresentationFormat>
  <Paragraphs>49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Thông điệp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Minhthangpc.VN</dc:creator>
  <cp:lastModifiedBy>Minhthangpc.VN</cp:lastModifiedBy>
  <cp:revision>17</cp:revision>
  <dcterms:created xsi:type="dcterms:W3CDTF">2021-11-06T12:15:26Z</dcterms:created>
  <dcterms:modified xsi:type="dcterms:W3CDTF">2023-11-05T12:26:53Z</dcterms:modified>
</cp:coreProperties>
</file>