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336" r:id="rId3"/>
    <p:sldId id="286" r:id="rId4"/>
    <p:sldId id="328" r:id="rId5"/>
    <p:sldId id="329" r:id="rId6"/>
    <p:sldId id="288" r:id="rId7"/>
    <p:sldId id="275" r:id="rId8"/>
    <p:sldId id="289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xmlns="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C537-8415-4562-AD99-93D86C1624F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CFC0-5B89-45E0-9801-A0845D21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4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8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3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0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00" r:id="rId13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19888" y="2496306"/>
            <a:ext cx="9752224" cy="1340985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54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" y="1270966"/>
            <a:ext cx="1236489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43354" y="1470019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7600" y="2514601"/>
            <a:ext cx="985520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,... 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7600" y="5271438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4144969" y="2020933"/>
            <a:ext cx="173413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06400" y="385611"/>
            <a:ext cx="2575675" cy="70658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D9CB4448-3A3D-4875-945C-8D54F555C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6935372" y="2271904"/>
            <a:ext cx="4880708" cy="420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89AFB8-C042-4E7E-8C96-C9022A07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1" y="3066757"/>
            <a:ext cx="7470430" cy="37912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4E82E24D-1E86-4F61-9ADA-46848C2BEEAC}"/>
              </a:ext>
            </a:extLst>
          </p:cNvPr>
          <p:cNvSpPr/>
          <p:nvPr/>
        </p:nvSpPr>
        <p:spPr>
          <a:xfrm>
            <a:off x="2575775" y="984738"/>
            <a:ext cx="7263684" cy="16554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FC6E6C3-AF33-4A51-B5BD-842A2A79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2099572" y="1"/>
            <a:ext cx="799285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71682"/>
              </p:ext>
            </p:extLst>
          </p:nvPr>
        </p:nvGraphicFramePr>
        <p:xfrm>
          <a:off x="4655254" y="1187834"/>
          <a:ext cx="7542335" cy="4361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5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08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5F781-30F3-4D87-B326-7687F30C9D80}"/>
              </a:ext>
            </a:extLst>
          </p:cNvPr>
          <p:cNvSpPr txBox="1"/>
          <p:nvPr/>
        </p:nvSpPr>
        <p:spPr>
          <a:xfrm>
            <a:off x="4909616" y="2962087"/>
            <a:ext cx="2102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6…..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F8CE74-22B4-4E73-8DD7-026F606E70AC}"/>
              </a:ext>
            </a:extLst>
          </p:cNvPr>
          <p:cNvSpPr txBox="1"/>
          <p:nvPr/>
        </p:nvSpPr>
        <p:spPr>
          <a:xfrm>
            <a:off x="7266703" y="2962087"/>
            <a:ext cx="2746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……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85A16-9DDF-465B-97FC-35390C9A32D2}"/>
              </a:ext>
            </a:extLst>
          </p:cNvPr>
          <p:cNvSpPr txBox="1"/>
          <p:nvPr/>
        </p:nvSpPr>
        <p:spPr>
          <a:xfrm>
            <a:off x="9878096" y="2950867"/>
            <a:ext cx="2962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chải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30DA393-AB3C-472F-A280-0A18885E3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-33677" y="1174955"/>
            <a:ext cx="4688931" cy="45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5155" y="483981"/>
            <a:ext cx="10958961" cy="10463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Bạn Hà"/>
          <p:cNvSpPr/>
          <p:nvPr/>
        </p:nvSpPr>
        <p:spPr>
          <a:xfrm>
            <a:off x="1040426" y="2755591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1065826" y="3835403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1030514" y="4953003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26627" y="2755591"/>
            <a:ext cx="6450155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26627" y="4953003"/>
            <a:ext cx="6450155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69232" y="3835405"/>
            <a:ext cx="6598192" cy="762434"/>
            <a:chOff x="3641038" y="3028950"/>
            <a:chExt cx="4880663" cy="571825"/>
          </a:xfrm>
          <a:solidFill>
            <a:srgbClr val="FFCCCC"/>
          </a:solidFill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4771262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Lê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3809027" y="3111191"/>
            <a:ext cx="1117601" cy="21974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3834427" y="3111191"/>
            <a:ext cx="1092201" cy="10798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</p:cNvCxnSpPr>
          <p:nvPr/>
        </p:nvCxnSpPr>
        <p:spPr>
          <a:xfrm flipV="1">
            <a:off x="3799114" y="4191002"/>
            <a:ext cx="1162825" cy="11176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0226" y="1905002"/>
            <a:ext cx="4780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6341" y="1905002"/>
            <a:ext cx="44275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32700" y="1028757"/>
            <a:ext cx="129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889677" y="1100802"/>
            <a:ext cx="3926664" cy="9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8633622" y="1109991"/>
            <a:ext cx="1965691" cy="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3" y="797069"/>
            <a:ext cx="4052348" cy="639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189" y="601664"/>
            <a:ext cx="10474470" cy="61548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25600" y="1214698"/>
            <a:ext cx="3925194" cy="24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77340" y="1552728"/>
            <a:ext cx="9036903" cy="2541257"/>
            <a:chOff x="4957830" y="1113414"/>
            <a:chExt cx="4159729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4957830" y="1113414"/>
              <a:ext cx="4159729" cy="978932"/>
            </a:xfrm>
            <a:prstGeom prst="wedgeEllipseCallout">
              <a:avLst>
                <a:gd name="adj1" fmla="val -47826"/>
                <a:gd name="adj2" fmla="val 4866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8115" y="1417725"/>
              <a:ext cx="3967145" cy="25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Phong</a:t>
              </a:r>
              <a:r>
                <a:rPr kumimoji="0" lang="en-US" sz="3733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733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733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kumimoji="0" lang="en-US" sz="3733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848099" y="1405467"/>
            <a:ext cx="2529240" cy="199338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2788312" y="3048474"/>
            <a:ext cx="962501" cy="1156525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5321557" y="3851992"/>
            <a:ext cx="1333800" cy="1304208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A189DF-3AF7-491E-9DA0-3B6D02F10EC9}"/>
              </a:ext>
            </a:extLst>
          </p:cNvPr>
          <p:cNvSpPr txBox="1"/>
          <p:nvPr/>
        </p:nvSpPr>
        <p:spPr>
          <a:xfrm>
            <a:off x="2031999" y="619170"/>
            <a:ext cx="8128000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VẬN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DỤNG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582" y="2446986"/>
            <a:ext cx="992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243</Words>
  <Application>Microsoft Office PowerPoint</Application>
  <PresentationFormat>Custom</PresentationFormat>
  <Paragraphs>43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25</cp:revision>
  <dcterms:created xsi:type="dcterms:W3CDTF">2021-07-07T15:49:49Z</dcterms:created>
  <dcterms:modified xsi:type="dcterms:W3CDTF">2023-09-08T13:13:09Z</dcterms:modified>
</cp:coreProperties>
</file>