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305" r:id="rId3"/>
    <p:sldId id="256" r:id="rId4"/>
    <p:sldId id="301" r:id="rId5"/>
    <p:sldId id="287" r:id="rId6"/>
    <p:sldId id="288" r:id="rId7"/>
    <p:sldId id="264" r:id="rId8"/>
    <p:sldId id="299" r:id="rId9"/>
    <p:sldId id="265" r:id="rId10"/>
    <p:sldId id="300" r:id="rId11"/>
    <p:sldId id="270" r:id="rId12"/>
    <p:sldId id="303" r:id="rId13"/>
    <p:sldId id="291" r:id="rId14"/>
    <p:sldId id="292" r:id="rId15"/>
    <p:sldId id="293" r:id="rId16"/>
    <p:sldId id="302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0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3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3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26AA-E209-4093-9F0A-9C6D6D7EF961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424A0-BF39-495D-ADB0-A0428811E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336561" y="2448218"/>
            <a:ext cx="953464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95300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2" y="4165371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299010" y="2844745"/>
            <a:ext cx="975222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1)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911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96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6259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76200" y="6287869"/>
            <a:ext cx="625958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chemeClr val="tx1"/>
                </a:solidFill>
              </a:rPr>
              <a:t>Tháp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Rùa</a:t>
            </a:r>
            <a:r>
              <a:rPr lang="en-US" altLang="en-US" sz="3200" dirty="0" smtClean="0">
                <a:solidFill>
                  <a:schemeClr val="tx1"/>
                </a:solidFill>
              </a:rPr>
              <a:t>,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Hồ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Gươm</a:t>
            </a:r>
            <a:r>
              <a:rPr lang="en-US" altLang="en-US" sz="3200" dirty="0" smtClean="0">
                <a:solidFill>
                  <a:schemeClr val="tx1"/>
                </a:solidFill>
              </a:rPr>
              <a:t> -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Hà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</a:rPr>
              <a:t>Nội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NGUYEN THI MINH\Desktop\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67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104467" y="6259606"/>
            <a:ext cx="616373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smtClean="0">
                <a:solidFill>
                  <a:schemeClr val="tx1"/>
                </a:solidFill>
              </a:rPr>
              <a:t>      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Cố</a:t>
            </a:r>
            <a:r>
              <a:rPr lang="en-US" altLang="en-US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đô</a:t>
            </a:r>
            <a:r>
              <a:rPr lang="en-US" altLang="en-US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Hoa</a:t>
            </a:r>
            <a:r>
              <a:rPr lang="en-US" altLang="en-US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Lư</a:t>
            </a:r>
            <a:r>
              <a:rPr lang="en-US" altLang="en-US" sz="3000" dirty="0" smtClean="0">
                <a:solidFill>
                  <a:schemeClr val="tx1"/>
                </a:solidFill>
              </a:rPr>
              <a:t> –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Ninh</a:t>
            </a:r>
            <a:r>
              <a:rPr lang="en-US" altLang="en-US" sz="3000" dirty="0" smtClean="0">
                <a:solidFill>
                  <a:schemeClr val="tx1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tx1"/>
                </a:solidFill>
              </a:rPr>
              <a:t>Bình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GUYEN THI MINH\Desktop\kham-pha-ve-dep-mong-mo-cua-dong-song-huong-xu-hue-song-huong-9-1596108957-101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75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150114"/>
            <a:ext cx="60875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>       </a:t>
            </a:r>
            <a:r>
              <a:rPr lang="en-US" altLang="en-US" dirty="0" err="1" smtClean="0">
                <a:solidFill>
                  <a:schemeClr val="tx1"/>
                </a:solidFill>
              </a:rPr>
              <a:t>Cầu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Trường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Tiền</a:t>
            </a:r>
            <a:r>
              <a:rPr lang="en-US" altLang="en-US" dirty="0" smtClean="0">
                <a:solidFill>
                  <a:schemeClr val="tx1"/>
                </a:solidFill>
              </a:rPr>
              <a:t> - </a:t>
            </a:r>
            <a:r>
              <a:rPr lang="en-US" altLang="en-US" dirty="0" err="1" smtClean="0">
                <a:solidFill>
                  <a:schemeClr val="tx1"/>
                </a:solidFill>
              </a:rPr>
              <a:t>Huế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NGUYEN THI MINH\Desktop\2304202009503231-Ben-Nha-R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32" y="0"/>
            <a:ext cx="610446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12932" y="6172200"/>
            <a:ext cx="605366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dirty="0">
                <a:solidFill>
                  <a:schemeClr val="tx1"/>
                </a:solidFill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</a:rPr>
              <a:t>   </a:t>
            </a:r>
            <a:r>
              <a:rPr lang="en-US" altLang="en-US" dirty="0" err="1" smtClean="0">
                <a:solidFill>
                  <a:schemeClr val="tx1"/>
                </a:solidFill>
              </a:rPr>
              <a:t>Bến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Nhà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Rồng</a:t>
            </a:r>
            <a:r>
              <a:rPr lang="en-US" altLang="en-US" dirty="0">
                <a:solidFill>
                  <a:schemeClr val="tx1"/>
                </a:solidFill>
              </a:rPr>
              <a:t> – </a:t>
            </a:r>
            <a:r>
              <a:rPr lang="en-US" altLang="en-US" dirty="0" err="1">
                <a:solidFill>
                  <a:schemeClr val="tx1"/>
                </a:solidFill>
              </a:rPr>
              <a:t>Tp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Hồ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Chí</a:t>
            </a:r>
            <a:r>
              <a:rPr lang="en-US" altLang="en-US" dirty="0">
                <a:solidFill>
                  <a:schemeClr val="tx1"/>
                </a:solidFill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9447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8" y="0"/>
            <a:ext cx="12200467" cy="71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6829" y="2536448"/>
            <a:ext cx="9635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99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3"/>
          <p:cNvSpPr/>
          <p:nvPr/>
        </p:nvSpPr>
        <p:spPr>
          <a:xfrm rot="16200000">
            <a:off x="995914" y="-834695"/>
            <a:ext cx="1056176" cy="3048001"/>
          </a:xfrm>
          <a:prstGeom prst="trapezoid">
            <a:avLst/>
          </a:prstGeom>
          <a:solidFill>
            <a:srgbClr val="00B0F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90260"/>
            <a:ext cx="4953000" cy="598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rgbClr val="FF0000"/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KHÁM PHÁ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5469" y="2124670"/>
            <a:ext cx="952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GUYEN THI MINH\Desktop\Nền P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C8CBA4-C1F1-4C3B-972D-E4A72478C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8" r="6194" b="8822"/>
          <a:stretch/>
        </p:blipFill>
        <p:spPr>
          <a:xfrm>
            <a:off x="5715000" y="33867"/>
            <a:ext cx="6781800" cy="6824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6A253A-2189-450D-B233-570CDE4B887A}"/>
              </a:ext>
            </a:extLst>
          </p:cNvPr>
          <p:cNvSpPr txBox="1"/>
          <p:nvPr/>
        </p:nvSpPr>
        <p:spPr>
          <a:xfrm>
            <a:off x="0" y="60960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ven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êm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luôn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baseline="0" dirty="0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269AAF-8B64-475F-A2DD-19434CDE4193}"/>
              </a:ext>
            </a:extLst>
          </p:cNvPr>
          <p:cNvSpPr txBox="1"/>
          <p:nvPr/>
        </p:nvSpPr>
        <p:spPr>
          <a:xfrm>
            <a:off x="0" y="3886200"/>
            <a:ext cx="550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069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8" y="0"/>
            <a:ext cx="12200467" cy="71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F6CC4D-1E7B-4096-8DA0-B08D5E734DF8}"/>
              </a:ext>
            </a:extLst>
          </p:cNvPr>
          <p:cNvSpPr txBox="1"/>
          <p:nvPr/>
        </p:nvSpPr>
        <p:spPr>
          <a:xfrm>
            <a:off x="1007536" y="2507159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iới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1" y="2224207"/>
            <a:ext cx="11048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28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" y="815691"/>
            <a:ext cx="12147261" cy="57609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CF48AFD-6689-4BCA-AC95-B563F464AAE2}"/>
              </a:ext>
            </a:extLst>
          </p:cNvPr>
          <p:cNvSpPr txBox="1"/>
          <p:nvPr/>
        </p:nvSpPr>
        <p:spPr>
          <a:xfrm>
            <a:off x="2523496" y="1592759"/>
            <a:ext cx="7620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152400"/>
            <a:ext cx="4969349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6" y="-162936"/>
            <a:ext cx="5056154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12" y="-78765"/>
            <a:ext cx="3523037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" y="-160119"/>
            <a:ext cx="3278137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702" y="-33126"/>
            <a:ext cx="3255685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484" y="-152400"/>
            <a:ext cx="312527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42458"/>
            <a:ext cx="11904993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62894" y="6229567"/>
            <a:ext cx="2043866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627597" y="6070247"/>
            <a:ext cx="2634790" cy="11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71800" y="2590800"/>
            <a:ext cx="6553200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009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467" cy="71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135082"/>
            <a:ext cx="11353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4572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295400"/>
            <a:ext cx="97536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uê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E40CFB-AD4B-437F-BC5F-DA8543376A80}"/>
              </a:ext>
            </a:extLst>
          </p:cNvPr>
          <p:cNvSpPr txBox="1"/>
          <p:nvPr/>
        </p:nvSpPr>
        <p:spPr>
          <a:xfrm>
            <a:off x="1143000" y="2590800"/>
            <a:ext cx="99822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rapezoid 5"/>
          <p:cNvSpPr/>
          <p:nvPr/>
        </p:nvSpPr>
        <p:spPr>
          <a:xfrm rot="16200000">
            <a:off x="1316046" y="-850025"/>
            <a:ext cx="1025510" cy="3047998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90260"/>
            <a:ext cx="4953000" cy="598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rgbClr val="FF0000"/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62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2430959"/>
            <a:ext cx="97536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rapezoid 7"/>
          <p:cNvSpPr/>
          <p:nvPr/>
        </p:nvSpPr>
        <p:spPr>
          <a:xfrm rot="16200000">
            <a:off x="995914" y="-834695"/>
            <a:ext cx="1056176" cy="3048001"/>
          </a:xfrm>
          <a:prstGeom prst="trapezoid">
            <a:avLst/>
          </a:prstGeom>
          <a:solidFill>
            <a:srgbClr val="00B0F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390260"/>
            <a:ext cx="4953000" cy="5980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rgbClr val="FF0000"/>
                </a:solidFill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KHÁM PHÁ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0BCF49-806C-4E51-B520-D104541D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5833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5410200"/>
            <a:ext cx="12191999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ng-clipart-children-s-sitting-on-chair-reading-literature-circle-education-book-children-s-literature-student-child-people-thumbn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1219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5400"/>
            <a:ext cx="11658600" cy="134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64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0F7AB4-FAAF-4B09-8132-19211000F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76200"/>
            <a:ext cx="3434522" cy="4018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740A04-38D4-47E5-9EAC-266F92A80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974" y="-76200"/>
            <a:ext cx="2723810" cy="4045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D06445-7CAF-4FA4-ABF5-285C7BE37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498" y="1"/>
            <a:ext cx="3048232" cy="400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58A08E-F754-4EF8-847D-8CE8DDE85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4" y="3810000"/>
            <a:ext cx="3167836" cy="304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68FF6D-A699-4D6B-B941-A4AD6735E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836" y="3886200"/>
            <a:ext cx="2819661" cy="2971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DC2524C-0D67-4C3D-8CE2-89F144F7F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784" y="3886201"/>
            <a:ext cx="2911417" cy="2971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41FEC6-0A67-42A0-AB3A-B626ECFC64D4}"/>
              </a:ext>
            </a:extLst>
          </p:cNvPr>
          <p:cNvSpPr txBox="1"/>
          <p:nvPr/>
        </p:nvSpPr>
        <p:spPr>
          <a:xfrm>
            <a:off x="9111930" y="2697540"/>
            <a:ext cx="3156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0467" cy="71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F6CC4D-1E7B-4096-8DA0-B08D5E734DF8}"/>
              </a:ext>
            </a:extLst>
          </p:cNvPr>
          <p:cNvSpPr txBox="1"/>
          <p:nvPr/>
        </p:nvSpPr>
        <p:spPr>
          <a:xfrm>
            <a:off x="609600" y="2362200"/>
            <a:ext cx="108966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43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348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Minhthangpc.VN</cp:lastModifiedBy>
  <cp:revision>181</cp:revision>
  <dcterms:created xsi:type="dcterms:W3CDTF">2006-08-16T00:00:00Z</dcterms:created>
  <dcterms:modified xsi:type="dcterms:W3CDTF">2023-09-08T12:49:09Z</dcterms:modified>
</cp:coreProperties>
</file>