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6"/>
  </p:notesMasterIdLst>
  <p:sldIdLst>
    <p:sldId id="325" r:id="rId2"/>
    <p:sldId id="262" r:id="rId3"/>
    <p:sldId id="270" r:id="rId4"/>
    <p:sldId id="326" r:id="rId5"/>
    <p:sldId id="327" r:id="rId6"/>
    <p:sldId id="328" r:id="rId7"/>
    <p:sldId id="329" r:id="rId8"/>
    <p:sldId id="330" r:id="rId9"/>
    <p:sldId id="332" r:id="rId10"/>
    <p:sldId id="331" r:id="rId11"/>
    <p:sldId id="333" r:id="rId12"/>
    <p:sldId id="334" r:id="rId13"/>
    <p:sldId id="335" r:id="rId14"/>
    <p:sldId id="260" r:id="rId15"/>
    <p:sldId id="257" r:id="rId16"/>
    <p:sldId id="338" r:id="rId17"/>
    <p:sldId id="339" r:id="rId18"/>
    <p:sldId id="341" r:id="rId19"/>
    <p:sldId id="340" r:id="rId20"/>
    <p:sldId id="336" r:id="rId21"/>
    <p:sldId id="337" r:id="rId22"/>
    <p:sldId id="342" r:id="rId23"/>
    <p:sldId id="343" r:id="rId24"/>
    <p:sldId id="344" r:id="rId25"/>
  </p:sldIdLst>
  <p:sldSz cx="12192000" cy="6858000"/>
  <p:notesSz cx="6858000" cy="9144000"/>
  <p:embeddedFontLs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Cambria Math" panose="02040503050406030204" pitchFamily="18" charset="0"/>
      <p:regular r:id="rId31"/>
    </p:embeddedFont>
    <p:embeddedFont>
      <p:font typeface="UTM Aristote" panose="02040603050506020204" pitchFamily="18" charset="0"/>
      <p:regular r:id="rId32"/>
    </p:embeddedFont>
    <p:embeddedFont>
      <p:font typeface="UTM Avo" panose="02040603050506020204" pitchFamily="18" charset="0"/>
      <p:regular r:id="rId33"/>
      <p:bold r:id="rId34"/>
      <p:italic r:id="rId35"/>
      <p:boldItalic r:id="rId36"/>
    </p:embeddedFont>
    <p:embeddedFont>
      <p:font typeface="UTM Micra" panose="02040603050506020204" pitchFamily="18" charset="0"/>
      <p:regular r:id="rId37"/>
    </p:embeddedFont>
    <p:embeddedFont>
      <p:font typeface="UTM Neutra" panose="02040603050506020204" pitchFamily="18" charset="0"/>
      <p:regular r:id="rId38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54B"/>
    <a:srgbClr val="75C8D0"/>
    <a:srgbClr val="115094"/>
    <a:srgbClr val="F09AAC"/>
    <a:srgbClr val="FFFFFD"/>
    <a:srgbClr val="FEE4CB"/>
    <a:srgbClr val="DBDFE0"/>
    <a:srgbClr val="264E4E"/>
    <a:srgbClr val="2B5959"/>
    <a:srgbClr val="FBB8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浅色样式 3 - 强调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5250" autoAdjust="0"/>
  </p:normalViewPr>
  <p:slideViewPr>
    <p:cSldViewPr snapToGrid="0">
      <p:cViewPr varScale="1">
        <p:scale>
          <a:sx n="82" d="100"/>
          <a:sy n="82" d="100"/>
        </p:scale>
        <p:origin x="19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2022/4/8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182979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86770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34778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82404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81354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45848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65373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26036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5956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2022/4/8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2022/4/8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2022/4/8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2022/4/8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2022/4/8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2022/4/8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2022/4/8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2022/4/8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2022/4/8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2022/4/8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2022/4/8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2022/4/8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4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-19050"/>
            <a:ext cx="12192000" cy="6877050"/>
          </a:xfrm>
          <a:prstGeom prst="rect">
            <a:avLst/>
          </a:prstGeom>
          <a:solidFill>
            <a:srgbClr val="FBB8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regf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9260"/>
            <a:ext cx="12192635" cy="5998845"/>
          </a:xfrm>
          <a:prstGeom prst="rect">
            <a:avLst/>
          </a:prstGeom>
        </p:spPr>
      </p:pic>
      <p:pic>
        <p:nvPicPr>
          <p:cNvPr id="65" name="图片 12" descr="未标题-1">
            <a:extLst>
              <a:ext uri="{FF2B5EF4-FFF2-40B4-BE49-F238E27FC236}">
                <a16:creationId xmlns:a16="http://schemas.microsoft.com/office/drawing/2014/main" id="{073F13DC-1DFD-42F2-B1C8-5E26DE60669D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9000"/>
          </a:blip>
          <a:stretch>
            <a:fillRect/>
          </a:stretch>
        </p:blipFill>
        <p:spPr>
          <a:xfrm flipH="1">
            <a:off x="4784049" y="1501"/>
            <a:ext cx="7404735" cy="5565140"/>
          </a:xfrm>
          <a:prstGeom prst="rect">
            <a:avLst/>
          </a:prstGeom>
        </p:spPr>
      </p:pic>
      <p:pic>
        <p:nvPicPr>
          <p:cNvPr id="13" name="图片 12" descr="未标题-1"/>
          <p:cNvPicPr>
            <a:picLocks noChangeAspect="1"/>
          </p:cNvPicPr>
          <p:nvPr/>
        </p:nvPicPr>
        <p:blipFill>
          <a:blip r:embed="rId4">
            <a:alphaModFix amt="29000"/>
          </a:blip>
          <a:stretch>
            <a:fillRect/>
          </a:stretch>
        </p:blipFill>
        <p:spPr>
          <a:xfrm>
            <a:off x="-65045" y="-41723"/>
            <a:ext cx="7404735" cy="5565140"/>
          </a:xfrm>
          <a:prstGeom prst="rect">
            <a:avLst/>
          </a:prstGeom>
        </p:spPr>
      </p:pic>
      <p:pic>
        <p:nvPicPr>
          <p:cNvPr id="18" name="图片 17" descr="未标题-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1845" y="1498796"/>
            <a:ext cx="774700" cy="546100"/>
          </a:xfrm>
          <a:prstGeom prst="rect">
            <a:avLst/>
          </a:prstGeom>
        </p:spPr>
      </p:pic>
      <p:pic>
        <p:nvPicPr>
          <p:cNvPr id="19" name="图片 18" descr="未标题-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03497" y="1336676"/>
            <a:ext cx="787400" cy="635000"/>
          </a:xfrm>
          <a:prstGeom prst="rect">
            <a:avLst/>
          </a:prstGeom>
        </p:spPr>
      </p:pic>
      <p:grpSp>
        <p:nvGrpSpPr>
          <p:cNvPr id="27" name="组合 26"/>
          <p:cNvGrpSpPr/>
          <p:nvPr/>
        </p:nvGrpSpPr>
        <p:grpSpPr>
          <a:xfrm>
            <a:off x="3325750" y="1251002"/>
            <a:ext cx="1331420" cy="1331420"/>
            <a:chOff x="10757" y="5883"/>
            <a:chExt cx="2737" cy="2737"/>
          </a:xfrm>
        </p:grpSpPr>
        <p:sp>
          <p:nvSpPr>
            <p:cNvPr id="26" name="圆角矩形 25"/>
            <p:cNvSpPr/>
            <p:nvPr/>
          </p:nvSpPr>
          <p:spPr>
            <a:xfrm>
              <a:off x="10858" y="5984"/>
              <a:ext cx="2636" cy="2636"/>
            </a:xfrm>
            <a:prstGeom prst="roundRect">
              <a:avLst>
                <a:gd name="adj" fmla="val 5159"/>
              </a:avLst>
            </a:prstGeom>
            <a:solidFill>
              <a:srgbClr val="FBB8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7200">
                <a:solidFill>
                  <a:srgbClr val="264E4E"/>
                </a:solidFill>
                <a:latin typeface="UTM Micra" panose="02040603050506020204" pitchFamily="18" charset="0"/>
                <a:ea typeface="字魂95号-手刻宋" panose="00000500000000000000" charset="-122"/>
              </a:endParaRPr>
            </a:p>
          </p:txBody>
        </p:sp>
        <p:sp>
          <p:nvSpPr>
            <p:cNvPr id="22" name="圆角矩形 21"/>
            <p:cNvSpPr/>
            <p:nvPr/>
          </p:nvSpPr>
          <p:spPr>
            <a:xfrm>
              <a:off x="10757" y="5883"/>
              <a:ext cx="2636" cy="2636"/>
            </a:xfrm>
            <a:prstGeom prst="roundRect">
              <a:avLst>
                <a:gd name="adj" fmla="val 5159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7200" dirty="0">
                  <a:solidFill>
                    <a:srgbClr val="264E4E"/>
                  </a:solidFill>
                  <a:latin typeface="UTM Micra" panose="02040603050506020204" pitchFamily="18" charset="0"/>
                  <a:ea typeface="字魂95号-手刻宋" panose="00000500000000000000" charset="-122"/>
                </a:rPr>
                <a:t>T</a:t>
              </a:r>
              <a:endParaRPr lang="zh-CN" altLang="en-US" sz="7200" dirty="0">
                <a:solidFill>
                  <a:srgbClr val="264E4E"/>
                </a:solidFill>
                <a:latin typeface="UTM Micra" panose="02040603050506020204" pitchFamily="18" charset="0"/>
                <a:ea typeface="字魂95号-手刻宋" panose="00000500000000000000" charset="-122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4699255" y="1251002"/>
            <a:ext cx="1331420" cy="1331420"/>
            <a:chOff x="10757" y="5883"/>
            <a:chExt cx="2737" cy="2737"/>
          </a:xfrm>
        </p:grpSpPr>
        <p:sp>
          <p:nvSpPr>
            <p:cNvPr id="29" name="圆角矩形 28"/>
            <p:cNvSpPr/>
            <p:nvPr/>
          </p:nvSpPr>
          <p:spPr>
            <a:xfrm>
              <a:off x="10858" y="5984"/>
              <a:ext cx="2636" cy="2636"/>
            </a:xfrm>
            <a:prstGeom prst="roundRect">
              <a:avLst>
                <a:gd name="adj" fmla="val 5159"/>
              </a:avLst>
            </a:prstGeom>
            <a:solidFill>
              <a:srgbClr val="FBB8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7200">
                <a:solidFill>
                  <a:srgbClr val="264E4E"/>
                </a:solidFill>
                <a:latin typeface="UTM Micra" panose="02040603050506020204" pitchFamily="18" charset="0"/>
                <a:ea typeface="字魂95号-手刻宋" panose="00000500000000000000" charset="-122"/>
              </a:endParaRPr>
            </a:p>
          </p:txBody>
        </p:sp>
        <p:sp>
          <p:nvSpPr>
            <p:cNvPr id="30" name="圆角矩形 29"/>
            <p:cNvSpPr/>
            <p:nvPr/>
          </p:nvSpPr>
          <p:spPr>
            <a:xfrm>
              <a:off x="10757" y="5883"/>
              <a:ext cx="2636" cy="2636"/>
            </a:xfrm>
            <a:prstGeom prst="roundRect">
              <a:avLst>
                <a:gd name="adj" fmla="val 5159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7200" dirty="0">
                  <a:solidFill>
                    <a:srgbClr val="264E4E"/>
                  </a:solidFill>
                  <a:latin typeface="UTM Micra" panose="02040603050506020204" pitchFamily="18" charset="0"/>
                  <a:ea typeface="字魂95号-手刻宋" panose="00000500000000000000" charset="-122"/>
                </a:rPr>
                <a:t>O</a:t>
              </a:r>
              <a:endParaRPr lang="zh-CN" altLang="en-US" sz="7200" dirty="0">
                <a:solidFill>
                  <a:srgbClr val="264E4E"/>
                </a:solidFill>
                <a:latin typeface="UTM Micra" panose="02040603050506020204" pitchFamily="18" charset="0"/>
                <a:ea typeface="字魂95号-手刻宋" panose="00000500000000000000" charset="-122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6077840" y="1251002"/>
            <a:ext cx="1331420" cy="1331420"/>
            <a:chOff x="10757" y="5883"/>
            <a:chExt cx="2737" cy="2737"/>
          </a:xfrm>
        </p:grpSpPr>
        <p:sp>
          <p:nvSpPr>
            <p:cNvPr id="32" name="圆角矩形 31"/>
            <p:cNvSpPr/>
            <p:nvPr/>
          </p:nvSpPr>
          <p:spPr>
            <a:xfrm>
              <a:off x="10858" y="5984"/>
              <a:ext cx="2636" cy="2636"/>
            </a:xfrm>
            <a:prstGeom prst="roundRect">
              <a:avLst>
                <a:gd name="adj" fmla="val 5159"/>
              </a:avLst>
            </a:prstGeom>
            <a:solidFill>
              <a:srgbClr val="FBB8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7200">
                <a:solidFill>
                  <a:srgbClr val="264E4E"/>
                </a:solidFill>
                <a:latin typeface="UTM Micra" panose="02040603050506020204" pitchFamily="18" charset="0"/>
                <a:ea typeface="字魂95号-手刻宋" panose="00000500000000000000" charset="-122"/>
              </a:endParaRPr>
            </a:p>
          </p:txBody>
        </p:sp>
        <p:sp>
          <p:nvSpPr>
            <p:cNvPr id="33" name="圆角矩形 32"/>
            <p:cNvSpPr/>
            <p:nvPr/>
          </p:nvSpPr>
          <p:spPr>
            <a:xfrm>
              <a:off x="10757" y="5883"/>
              <a:ext cx="2636" cy="2636"/>
            </a:xfrm>
            <a:prstGeom prst="roundRect">
              <a:avLst>
                <a:gd name="adj" fmla="val 5159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7200" dirty="0">
                  <a:solidFill>
                    <a:srgbClr val="264E4E"/>
                  </a:solidFill>
                  <a:latin typeface="UTM Micra" panose="02040603050506020204" pitchFamily="18" charset="0"/>
                  <a:ea typeface="字魂95号-手刻宋" panose="00000500000000000000" charset="-122"/>
                </a:rPr>
                <a:t>Á</a:t>
              </a:r>
              <a:endParaRPr lang="zh-CN" altLang="en-US" sz="7200" dirty="0">
                <a:solidFill>
                  <a:srgbClr val="264E4E"/>
                </a:solidFill>
                <a:latin typeface="UTM Micra" panose="02040603050506020204" pitchFamily="18" charset="0"/>
                <a:ea typeface="字魂95号-手刻宋" panose="00000500000000000000" charset="-122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7475475" y="1251002"/>
            <a:ext cx="1331420" cy="1331420"/>
            <a:chOff x="10757" y="5883"/>
            <a:chExt cx="2737" cy="2737"/>
          </a:xfrm>
        </p:grpSpPr>
        <p:sp>
          <p:nvSpPr>
            <p:cNvPr id="35" name="圆角矩形 34"/>
            <p:cNvSpPr/>
            <p:nvPr/>
          </p:nvSpPr>
          <p:spPr>
            <a:xfrm>
              <a:off x="10858" y="5984"/>
              <a:ext cx="2636" cy="2636"/>
            </a:xfrm>
            <a:prstGeom prst="roundRect">
              <a:avLst>
                <a:gd name="adj" fmla="val 5159"/>
              </a:avLst>
            </a:prstGeom>
            <a:solidFill>
              <a:srgbClr val="FBB8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7200">
                <a:solidFill>
                  <a:srgbClr val="264E4E"/>
                </a:solidFill>
                <a:latin typeface="UTM Micra" panose="02040603050506020204" pitchFamily="18" charset="0"/>
                <a:ea typeface="字魂95号-手刻宋" panose="00000500000000000000" charset="-122"/>
              </a:endParaRPr>
            </a:p>
          </p:txBody>
        </p:sp>
        <p:sp>
          <p:nvSpPr>
            <p:cNvPr id="36" name="圆角矩形 35"/>
            <p:cNvSpPr/>
            <p:nvPr/>
          </p:nvSpPr>
          <p:spPr>
            <a:xfrm>
              <a:off x="10757" y="5883"/>
              <a:ext cx="2636" cy="2636"/>
            </a:xfrm>
            <a:prstGeom prst="roundRect">
              <a:avLst>
                <a:gd name="adj" fmla="val 5159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7200" dirty="0">
                  <a:solidFill>
                    <a:srgbClr val="264E4E"/>
                  </a:solidFill>
                  <a:latin typeface="UTM Micra" panose="02040603050506020204" pitchFamily="18" charset="0"/>
                  <a:ea typeface="字魂95号-手刻宋" panose="00000500000000000000" charset="-122"/>
                </a:rPr>
                <a:t>N</a:t>
              </a:r>
              <a:endParaRPr lang="zh-CN" altLang="en-US" sz="7200" dirty="0">
                <a:solidFill>
                  <a:srgbClr val="264E4E"/>
                </a:solidFill>
                <a:latin typeface="UTM Micra" panose="02040603050506020204" pitchFamily="18" charset="0"/>
                <a:ea typeface="字魂95号-手刻宋" panose="00000500000000000000" charset="-122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1732" y="2023796"/>
            <a:ext cx="638174" cy="87271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594" y="2072280"/>
            <a:ext cx="538761" cy="60737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4792" y="1348204"/>
            <a:ext cx="663575" cy="628730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76205" y="1878331"/>
            <a:ext cx="638175" cy="672858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17662">
            <a:off x="1749847" y="1971545"/>
            <a:ext cx="498013" cy="486431"/>
          </a:xfrm>
          <a:prstGeom prst="rect">
            <a:avLst/>
          </a:prstGeom>
        </p:spPr>
      </p:pic>
      <p:pic>
        <p:nvPicPr>
          <p:cNvPr id="53" name="图片 5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907" y="1215544"/>
            <a:ext cx="638175" cy="55245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193A5CF5-E18E-4147-A469-2969063B4E38}"/>
              </a:ext>
            </a:extLst>
          </p:cNvPr>
          <p:cNvGrpSpPr/>
          <p:nvPr/>
        </p:nvGrpSpPr>
        <p:grpSpPr>
          <a:xfrm>
            <a:off x="-364687" y="4864036"/>
            <a:ext cx="12819546" cy="2250420"/>
            <a:chOff x="-364687" y="4864036"/>
            <a:chExt cx="12819546" cy="2250420"/>
          </a:xfrm>
        </p:grpSpPr>
        <p:pic>
          <p:nvPicPr>
            <p:cNvPr id="43" name="图片 42" descr="sfd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-161957" y="4904130"/>
              <a:ext cx="3681130" cy="2210326"/>
            </a:xfrm>
            <a:prstGeom prst="rect">
              <a:avLst/>
            </a:prstGeom>
          </p:spPr>
        </p:pic>
        <p:pic>
          <p:nvPicPr>
            <p:cNvPr id="47" name="图片 42" descr="sfd">
              <a:extLst>
                <a:ext uri="{FF2B5EF4-FFF2-40B4-BE49-F238E27FC236}">
                  <a16:creationId xmlns:a16="http://schemas.microsoft.com/office/drawing/2014/main" id="{E29A61C5-4D2A-4895-9C1E-C42EA922229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2816605" y="4881067"/>
              <a:ext cx="3681130" cy="2210326"/>
            </a:xfrm>
            <a:prstGeom prst="rect">
              <a:avLst/>
            </a:prstGeom>
          </p:spPr>
        </p:pic>
        <p:pic>
          <p:nvPicPr>
            <p:cNvPr id="50" name="图片 42" descr="sfd">
              <a:extLst>
                <a:ext uri="{FF2B5EF4-FFF2-40B4-BE49-F238E27FC236}">
                  <a16:creationId xmlns:a16="http://schemas.microsoft.com/office/drawing/2014/main" id="{752799EE-CF4D-4620-8391-692C18A0ABD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795167" y="4887099"/>
              <a:ext cx="3681130" cy="2210326"/>
            </a:xfrm>
            <a:prstGeom prst="rect">
              <a:avLst/>
            </a:prstGeom>
          </p:spPr>
        </p:pic>
        <p:pic>
          <p:nvPicPr>
            <p:cNvPr id="51" name="图片 42" descr="sfd">
              <a:extLst>
                <a:ext uri="{FF2B5EF4-FFF2-40B4-BE49-F238E27FC236}">
                  <a16:creationId xmlns:a16="http://schemas.microsoft.com/office/drawing/2014/main" id="{E00710F2-1397-4F9A-9C9B-A7F642E442A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8773729" y="4864036"/>
              <a:ext cx="3681130" cy="2210326"/>
            </a:xfrm>
            <a:prstGeom prst="rect">
              <a:avLst/>
            </a:prstGeom>
          </p:spPr>
        </p:pic>
        <p:pic>
          <p:nvPicPr>
            <p:cNvPr id="52" name="图片 42" descr="sfd">
              <a:extLst>
                <a:ext uri="{FF2B5EF4-FFF2-40B4-BE49-F238E27FC236}">
                  <a16:creationId xmlns:a16="http://schemas.microsoft.com/office/drawing/2014/main" id="{91E8D2B8-F2ED-4913-A5BE-09820B4E018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 flipH="1">
              <a:off x="8545664" y="5473015"/>
              <a:ext cx="2558113" cy="1536013"/>
            </a:xfrm>
            <a:prstGeom prst="rect">
              <a:avLst/>
            </a:prstGeom>
          </p:spPr>
        </p:pic>
        <p:pic>
          <p:nvPicPr>
            <p:cNvPr id="55" name="图片 42" descr="sfd">
              <a:extLst>
                <a:ext uri="{FF2B5EF4-FFF2-40B4-BE49-F238E27FC236}">
                  <a16:creationId xmlns:a16="http://schemas.microsoft.com/office/drawing/2014/main" id="{13833061-44E0-4A32-AB75-C9ACBB21EE3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 flipH="1">
              <a:off x="5575547" y="5498216"/>
              <a:ext cx="2558113" cy="1536013"/>
            </a:xfrm>
            <a:prstGeom prst="rect">
              <a:avLst/>
            </a:prstGeom>
          </p:spPr>
        </p:pic>
        <p:pic>
          <p:nvPicPr>
            <p:cNvPr id="56" name="图片 42" descr="sfd">
              <a:extLst>
                <a:ext uri="{FF2B5EF4-FFF2-40B4-BE49-F238E27FC236}">
                  <a16:creationId xmlns:a16="http://schemas.microsoft.com/office/drawing/2014/main" id="{B3B459E8-7844-457A-8B07-36B34F0A1E7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 flipH="1">
              <a:off x="2605430" y="5523417"/>
              <a:ext cx="2558113" cy="1536013"/>
            </a:xfrm>
            <a:prstGeom prst="rect">
              <a:avLst/>
            </a:prstGeom>
          </p:spPr>
        </p:pic>
        <p:pic>
          <p:nvPicPr>
            <p:cNvPr id="57" name="图片 42" descr="sfd">
              <a:extLst>
                <a:ext uri="{FF2B5EF4-FFF2-40B4-BE49-F238E27FC236}">
                  <a16:creationId xmlns:a16="http://schemas.microsoft.com/office/drawing/2014/main" id="{D291AE9F-E78E-41BB-ADC8-571E7E478F9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 flipH="1">
              <a:off x="-364687" y="5548618"/>
              <a:ext cx="2558113" cy="1536013"/>
            </a:xfrm>
            <a:prstGeom prst="rect">
              <a:avLst/>
            </a:prstGeom>
          </p:spPr>
        </p:pic>
        <p:pic>
          <p:nvPicPr>
            <p:cNvPr id="58" name="图片 42" descr="sfd">
              <a:extLst>
                <a:ext uri="{FF2B5EF4-FFF2-40B4-BE49-F238E27FC236}">
                  <a16:creationId xmlns:a16="http://schemas.microsoft.com/office/drawing/2014/main" id="{7FF83BD6-F767-4326-B9FC-8A39ACD397F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 flipH="1">
              <a:off x="1581417" y="6229773"/>
              <a:ext cx="1190237" cy="714675"/>
            </a:xfrm>
            <a:prstGeom prst="rect">
              <a:avLst/>
            </a:prstGeom>
          </p:spPr>
        </p:pic>
        <p:pic>
          <p:nvPicPr>
            <p:cNvPr id="59" name="图片 42" descr="sfd">
              <a:extLst>
                <a:ext uri="{FF2B5EF4-FFF2-40B4-BE49-F238E27FC236}">
                  <a16:creationId xmlns:a16="http://schemas.microsoft.com/office/drawing/2014/main" id="{C6ECF0F4-5137-4D9F-A26C-CF9788DEE81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 flipH="1">
              <a:off x="4667428" y="6251506"/>
              <a:ext cx="1190237" cy="714675"/>
            </a:xfrm>
            <a:prstGeom prst="rect">
              <a:avLst/>
            </a:prstGeom>
          </p:spPr>
        </p:pic>
        <p:pic>
          <p:nvPicPr>
            <p:cNvPr id="60" name="图片 42" descr="sfd">
              <a:extLst>
                <a:ext uri="{FF2B5EF4-FFF2-40B4-BE49-F238E27FC236}">
                  <a16:creationId xmlns:a16="http://schemas.microsoft.com/office/drawing/2014/main" id="{AF5E707C-F581-4821-9644-C3B0155D689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 flipH="1">
              <a:off x="7769497" y="6229773"/>
              <a:ext cx="1190237" cy="714675"/>
            </a:xfrm>
            <a:prstGeom prst="rect">
              <a:avLst/>
            </a:prstGeom>
          </p:spPr>
        </p:pic>
        <p:pic>
          <p:nvPicPr>
            <p:cNvPr id="61" name="图片 42" descr="sfd">
              <a:extLst>
                <a:ext uri="{FF2B5EF4-FFF2-40B4-BE49-F238E27FC236}">
                  <a16:creationId xmlns:a16="http://schemas.microsoft.com/office/drawing/2014/main" id="{3719057B-AC67-4E91-B693-32007DB4C48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/>
            <a:srcRect l="73167"/>
            <a:stretch/>
          </p:blipFill>
          <p:spPr>
            <a:xfrm flipH="1">
              <a:off x="11515781" y="5469765"/>
              <a:ext cx="698694" cy="1563482"/>
            </a:xfrm>
            <a:prstGeom prst="rect">
              <a:avLst/>
            </a:prstGeom>
          </p:spPr>
        </p:pic>
        <p:pic>
          <p:nvPicPr>
            <p:cNvPr id="62" name="图片 42" descr="sfd">
              <a:extLst>
                <a:ext uri="{FF2B5EF4-FFF2-40B4-BE49-F238E27FC236}">
                  <a16:creationId xmlns:a16="http://schemas.microsoft.com/office/drawing/2014/main" id="{E3A7D8E0-B0CC-4104-BAC6-D3145267DBE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 flipH="1">
              <a:off x="10920662" y="6229772"/>
              <a:ext cx="1190237" cy="714675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3C2CF6C-E47F-41D5-A9D7-D6D5FA76B137}"/>
              </a:ext>
            </a:extLst>
          </p:cNvPr>
          <p:cNvGrpSpPr/>
          <p:nvPr/>
        </p:nvGrpSpPr>
        <p:grpSpPr>
          <a:xfrm>
            <a:off x="173" y="2734683"/>
            <a:ext cx="12100387" cy="2127451"/>
            <a:chOff x="91613" y="2698107"/>
            <a:chExt cx="12100387" cy="2127451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EA1ABE7-DC79-417B-A562-5488F7909D23}"/>
                </a:ext>
              </a:extLst>
            </p:cNvPr>
            <p:cNvSpPr txBox="1"/>
            <p:nvPr/>
          </p:nvSpPr>
          <p:spPr>
            <a:xfrm>
              <a:off x="91613" y="2698107"/>
              <a:ext cx="12019286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 dirty="0">
                  <a:solidFill>
                    <a:srgbClr val="DBDFE0"/>
                  </a:solidFill>
                  <a:latin typeface="UTM Neutra" panose="02040603050506020204" pitchFamily="18" charset="0"/>
                </a:rPr>
                <a:t>ÔN TẬP VỀ</a:t>
              </a:r>
            </a:p>
            <a:p>
              <a:pPr algn="ctr"/>
              <a:r>
                <a:rPr lang="en-US" sz="6600" dirty="0">
                  <a:solidFill>
                    <a:srgbClr val="DBDFE0"/>
                  </a:solidFill>
                  <a:latin typeface="UTM Neutra" panose="02040603050506020204" pitchFamily="18" charset="0"/>
                </a:rPr>
                <a:t>CÁC PHÉP TÍNH VỚI PHÂN SỐ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05A48D95-A6DB-429D-BF70-5943A7A30554}"/>
                </a:ext>
              </a:extLst>
            </p:cNvPr>
            <p:cNvSpPr txBox="1"/>
            <p:nvPr/>
          </p:nvSpPr>
          <p:spPr>
            <a:xfrm>
              <a:off x="127312" y="2701900"/>
              <a:ext cx="12019286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 dirty="0">
                  <a:latin typeface="UTM Neutra" panose="02040603050506020204" pitchFamily="18" charset="0"/>
                </a:rPr>
                <a:t>ÔN TẬP VỀ</a:t>
              </a:r>
            </a:p>
            <a:p>
              <a:pPr algn="ctr"/>
              <a:r>
                <a:rPr lang="en-US" sz="6600" dirty="0">
                  <a:latin typeface="UTM Neutra" panose="02040603050506020204" pitchFamily="18" charset="0"/>
                </a:rPr>
                <a:t>CÁC PHÉP TÍNH VỚI PHÂN SỐ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424BB497-FA9C-4D24-AC92-CB5570FBA6F1}"/>
                </a:ext>
              </a:extLst>
            </p:cNvPr>
            <p:cNvSpPr txBox="1"/>
            <p:nvPr/>
          </p:nvSpPr>
          <p:spPr>
            <a:xfrm>
              <a:off x="172714" y="2701290"/>
              <a:ext cx="12019286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 dirty="0">
                  <a:solidFill>
                    <a:srgbClr val="FEE4CB"/>
                  </a:solidFill>
                  <a:latin typeface="UTM Neutra" panose="02040603050506020204" pitchFamily="18" charset="0"/>
                </a:rPr>
                <a:t>ÔN TẬP VỀ</a:t>
              </a:r>
            </a:p>
            <a:p>
              <a:pPr algn="ctr"/>
              <a:r>
                <a:rPr lang="en-US" sz="6600" dirty="0">
                  <a:solidFill>
                    <a:srgbClr val="FEE4CB"/>
                  </a:solidFill>
                  <a:latin typeface="UTM Neutra" panose="02040603050506020204" pitchFamily="18" charset="0"/>
                </a:rPr>
                <a:t>CÁC PHÉP TÍNH VỚI PHÂN SỐ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500"/>
                            </p:stCondLst>
                            <p:childTnLst>
                              <p:par>
                                <p:cTn id="7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000"/>
                            </p:stCondLst>
                            <p:childTnLst>
                              <p:par>
                                <p:cTn id="8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500"/>
                            </p:stCondLst>
                            <p:childTnLst>
                              <p:par>
                                <p:cTn id="8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-19050"/>
            <a:ext cx="12192000" cy="6877050"/>
          </a:xfrm>
          <a:prstGeom prst="rect">
            <a:avLst/>
          </a:prstGeom>
          <a:solidFill>
            <a:srgbClr val="FBB8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CE18F49-CE8B-4EF2-A348-68A9501D423B}"/>
              </a:ext>
            </a:extLst>
          </p:cNvPr>
          <p:cNvSpPr/>
          <p:nvPr/>
        </p:nvSpPr>
        <p:spPr>
          <a:xfrm>
            <a:off x="295921" y="317242"/>
            <a:ext cx="11572616" cy="62253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图片 1" descr="w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6500" y="548640"/>
            <a:ext cx="1660525" cy="52197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FB8C27A-F7DB-4641-BA75-D0E7FDBA1E69}"/>
                  </a:ext>
                </a:extLst>
              </p:cNvPr>
              <p:cNvSpPr txBox="1"/>
              <p:nvPr/>
            </p:nvSpPr>
            <p:spPr>
              <a:xfrm>
                <a:off x="1274823" y="1447304"/>
                <a:ext cx="9614812" cy="19816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6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6600" b="1" i="0" smtClean="0">
                              <a:solidFill>
                                <a:srgbClr val="002060"/>
                              </a:solidFill>
                              <a:latin typeface="UTM Avo" panose="02040603050506020204" pitchFamily="18" charset="0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6600" b="1" i="0" smtClean="0">
                              <a:solidFill>
                                <a:srgbClr val="002060"/>
                              </a:solidFill>
                              <a:latin typeface="UTM Avo" panose="02040603050506020204" pitchFamily="18" charset="0"/>
                            </a:rPr>
                            <m:t>7</m:t>
                          </m:r>
                        </m:den>
                      </m:f>
                      <m:r>
                        <m:rPr>
                          <m:nor/>
                        </m:rPr>
                        <a:rPr lang="en-US" sz="6600" b="1" i="0" smtClean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m:t> + </m:t>
                      </m:r>
                      <m:f>
                        <m:fPr>
                          <m:ctrlPr>
                            <a:rPr lang="en-US" sz="6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6600" b="1" i="0" smtClean="0">
                              <a:solidFill>
                                <a:srgbClr val="002060"/>
                              </a:solidFill>
                              <a:latin typeface="UTM Avo" panose="020406030505060202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6600" b="1" i="0" smtClean="0">
                              <a:solidFill>
                                <a:srgbClr val="002060"/>
                              </a:solidFill>
                              <a:latin typeface="UTM Avo" panose="02040603050506020204" pitchFamily="18" charset="0"/>
                            </a:rPr>
                            <m:t>5</m:t>
                          </m:r>
                        </m:den>
                      </m:f>
                      <m:r>
                        <m:rPr>
                          <m:nor/>
                        </m:rPr>
                        <a:rPr lang="en-US" sz="6600" b="1" i="0" smtClean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m:t> = </m:t>
                      </m:r>
                      <m:f>
                        <m:fPr>
                          <m:ctrlPr>
                            <a:rPr lang="en-US" sz="6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6600" b="1" i="0" smtClean="0">
                              <a:solidFill>
                                <a:srgbClr val="002060"/>
                              </a:solidFill>
                              <a:latin typeface="UTM Avo" panose="02040603050506020204" pitchFamily="18" charset="0"/>
                            </a:rPr>
                            <m:t>10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6600" b="1" i="0" smtClean="0">
                              <a:solidFill>
                                <a:srgbClr val="002060"/>
                              </a:solidFill>
                              <a:latin typeface="UTM Avo" panose="02040603050506020204" pitchFamily="18" charset="0"/>
                            </a:rPr>
                            <m:t>35</m:t>
                          </m:r>
                        </m:den>
                      </m:f>
                      <m:r>
                        <m:rPr>
                          <m:nor/>
                        </m:rPr>
                        <a:rPr lang="en-US" sz="6600" b="1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6600" b="1" i="0" smtClean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m:t>+ </m:t>
                      </m:r>
                      <m:f>
                        <m:fPr>
                          <m:ctrlPr>
                            <a:rPr lang="en-US" sz="6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6600" b="1" i="0" smtClean="0">
                              <a:solidFill>
                                <a:srgbClr val="002060"/>
                              </a:solidFill>
                              <a:latin typeface="UTM Avo" panose="02040603050506020204" pitchFamily="18" charset="0"/>
                            </a:rPr>
                            <m:t>21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6600" b="1" i="0" smtClean="0">
                              <a:solidFill>
                                <a:srgbClr val="002060"/>
                              </a:solidFill>
                              <a:latin typeface="UTM Avo" panose="02040603050506020204" pitchFamily="18" charset="0"/>
                            </a:rPr>
                            <m:t>35</m:t>
                          </m:r>
                        </m:den>
                      </m:f>
                      <m:r>
                        <m:rPr>
                          <m:nor/>
                        </m:rPr>
                        <a:rPr lang="en-US" sz="6600" b="1" smtClean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6600" b="1" i="0" smtClean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6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6600" b="1" i="0" smtClean="0">
                              <a:solidFill>
                                <a:srgbClr val="002060"/>
                              </a:solidFill>
                              <a:latin typeface="UTM Avo" panose="02040603050506020204" pitchFamily="18" charset="0"/>
                            </a:rPr>
                            <m:t>31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6600" b="1" i="0" smtClean="0">
                              <a:solidFill>
                                <a:srgbClr val="002060"/>
                              </a:solidFill>
                              <a:latin typeface="UTM Avo" panose="02040603050506020204" pitchFamily="18" charset="0"/>
                            </a:rPr>
                            <m:t>35</m:t>
                          </m:r>
                        </m:den>
                      </m:f>
                    </m:oMath>
                  </m:oMathPara>
                </a14:m>
                <a:endParaRPr lang="en-US" sz="6600" b="1" dirty="0">
                  <a:solidFill>
                    <a:srgbClr val="002060"/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FB8C27A-F7DB-4641-BA75-D0E7FDBA1E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4823" y="1447304"/>
                <a:ext cx="9614812" cy="198169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6FCC596D-440C-4539-AFC5-A12FE065E553}"/>
              </a:ext>
            </a:extLst>
          </p:cNvPr>
          <p:cNvSpPr txBox="1"/>
          <p:nvPr/>
        </p:nvSpPr>
        <p:spPr>
          <a:xfrm>
            <a:off x="434975" y="472903"/>
            <a:ext cx="57103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UTM Avo" panose="02040603050506020204" pitchFamily="18" charset="0"/>
              </a:rPr>
              <a:t>a/ </a:t>
            </a:r>
            <a:r>
              <a:rPr lang="en-US" sz="4000" b="1" dirty="0" err="1">
                <a:latin typeface="UTM Avo" panose="02040603050506020204" pitchFamily="18" charset="0"/>
              </a:rPr>
              <a:t>Tính</a:t>
            </a:r>
            <a:r>
              <a:rPr lang="en-US" sz="4000" b="1" dirty="0">
                <a:latin typeface="UTM Avo" panose="02040603050506020204" pitchFamily="18" charset="0"/>
              </a:rPr>
              <a:t>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BC81B87-B737-4B29-B4EB-F9E4C5634F1C}"/>
                  </a:ext>
                </a:extLst>
              </p:cNvPr>
              <p:cNvSpPr txBox="1"/>
              <p:nvPr/>
            </p:nvSpPr>
            <p:spPr>
              <a:xfrm>
                <a:off x="665220" y="4075845"/>
                <a:ext cx="10960180" cy="17496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6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6600" b="1" i="0" smtClean="0">
                            <a:solidFill>
                              <a:srgbClr val="002060"/>
                            </a:solidFill>
                            <a:latin typeface="UTM Avo" panose="02040603050506020204" pitchFamily="18" charset="0"/>
                          </a:rPr>
                          <m:t>31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6600" b="1" i="0" smtClean="0">
                            <a:solidFill>
                              <a:srgbClr val="002060"/>
                            </a:solidFill>
                            <a:latin typeface="UTM Avo" panose="02040603050506020204" pitchFamily="18" charset="0"/>
                          </a:rPr>
                          <m:t>35</m:t>
                        </m:r>
                      </m:den>
                    </m:f>
                    <m:r>
                      <a:rPr lang="en-US" sz="66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6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6600" b="1" i="0" smtClean="0">
                            <a:solidFill>
                              <a:srgbClr val="002060"/>
                            </a:solidFill>
                            <a:latin typeface="UTM Avo" panose="020406030505060202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6600" b="1" i="0" smtClean="0">
                            <a:solidFill>
                              <a:srgbClr val="002060"/>
                            </a:solidFill>
                            <a:latin typeface="UTM Avo" panose="02040603050506020204" pitchFamily="18" charset="0"/>
                          </a:rPr>
                          <m:t>7</m:t>
                        </m:r>
                      </m:den>
                    </m:f>
                    <m:r>
                      <m:rPr>
                        <m:nor/>
                      </m:rPr>
                      <a:rPr lang="en-US" sz="6600" b="1" i="0" smtClean="0">
                        <a:solidFill>
                          <a:srgbClr val="002060"/>
                        </a:solidFill>
                        <a:latin typeface="UTM Avo" panose="02040603050506020204" pitchFamily="18" charset="0"/>
                      </a:rPr>
                      <m:t> = </m:t>
                    </m:r>
                    <m:f>
                      <m:fPr>
                        <m:ctrlPr>
                          <a:rPr lang="en-US" sz="6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6600" b="1" i="0" smtClean="0">
                            <a:solidFill>
                              <a:srgbClr val="002060"/>
                            </a:solidFill>
                            <a:latin typeface="UTM Avo" panose="02040603050506020204" pitchFamily="18" charset="0"/>
                          </a:rPr>
                          <m:t>31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6600" b="1" i="0" smtClean="0">
                            <a:solidFill>
                              <a:srgbClr val="002060"/>
                            </a:solidFill>
                            <a:latin typeface="UTM Avo" panose="02040603050506020204" pitchFamily="18" charset="0"/>
                          </a:rPr>
                          <m:t>35</m:t>
                        </m:r>
                      </m:den>
                    </m:f>
                    <m:r>
                      <a:rPr lang="en-US" sz="66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6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6600" b="1" i="0" smtClean="0">
                            <a:solidFill>
                              <a:srgbClr val="002060"/>
                            </a:solidFill>
                            <a:latin typeface="UTM Avo" panose="02040603050506020204" pitchFamily="18" charset="0"/>
                          </a:rPr>
                          <m:t>10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6600" b="1" i="0" smtClean="0">
                            <a:solidFill>
                              <a:srgbClr val="002060"/>
                            </a:solidFill>
                            <a:latin typeface="UTM Avo" panose="02040603050506020204" pitchFamily="18" charset="0"/>
                          </a:rPr>
                          <m:t>35</m:t>
                        </m:r>
                      </m:den>
                    </m:f>
                    <m:r>
                      <m:rPr>
                        <m:nor/>
                      </m:rPr>
                      <a:rPr lang="en-US" sz="6600" b="1" i="0" smtClean="0">
                        <a:solidFill>
                          <a:srgbClr val="002060"/>
                        </a:solidFill>
                        <a:latin typeface="UTM Avo" panose="02040603050506020204" pitchFamily="18" charset="0"/>
                      </a:rPr>
                      <m:t> = </m:t>
                    </m:r>
                    <m:f>
                      <m:fPr>
                        <m:ctrlPr>
                          <a:rPr lang="en-US" sz="6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6600" b="1" i="0" smtClean="0">
                            <a:solidFill>
                              <a:srgbClr val="002060"/>
                            </a:solidFill>
                            <a:latin typeface="UTM Avo" panose="02040603050506020204" pitchFamily="18" charset="0"/>
                          </a:rPr>
                          <m:t>21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6600" b="1" i="0" smtClean="0">
                            <a:solidFill>
                              <a:srgbClr val="002060"/>
                            </a:solidFill>
                            <a:latin typeface="UTM Avo" panose="02040603050506020204" pitchFamily="18" charset="0"/>
                          </a:rPr>
                          <m:t>35</m:t>
                        </m:r>
                      </m:den>
                    </m:f>
                    <m:r>
                      <m:rPr>
                        <m:nor/>
                      </m:rPr>
                      <a:rPr lang="en-US" sz="66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6600" b="1" i="0" smtClean="0">
                        <a:solidFill>
                          <a:srgbClr val="002060"/>
                        </a:solidFill>
                        <a:latin typeface="UTM Avo" panose="02040603050506020204" pitchFamily="18" charset="0"/>
                      </a:rPr>
                      <m:t>=</m:t>
                    </m:r>
                  </m:oMath>
                </a14:m>
                <a:r>
                  <a:rPr lang="en-US" sz="6600" b="1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6600" b="1" i="0" dirty="0" smtClean="0">
                            <a:solidFill>
                              <a:srgbClr val="002060"/>
                            </a:solidFill>
                            <a:latin typeface="UTM Avo" panose="020406030505060202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6600" b="1" i="0" dirty="0" smtClean="0">
                            <a:solidFill>
                              <a:srgbClr val="002060"/>
                            </a:solidFill>
                            <a:latin typeface="UTM Avo" panose="0204060305050602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6600" b="1" dirty="0">
                  <a:solidFill>
                    <a:srgbClr val="002060"/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BC81B87-B737-4B29-B4EB-F9E4C5634F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220" y="4075845"/>
                <a:ext cx="10960180" cy="174964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D0EB89D6-A52F-4DB0-B4DF-E75F63C3628A}"/>
              </a:ext>
            </a:extLst>
          </p:cNvPr>
          <p:cNvSpPr/>
          <p:nvPr/>
        </p:nvSpPr>
        <p:spPr>
          <a:xfrm>
            <a:off x="4131906" y="1447304"/>
            <a:ext cx="4638870" cy="21477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F5C2C46-AC0C-4C04-A0E7-5DDF8B4B5C82}"/>
              </a:ext>
            </a:extLst>
          </p:cNvPr>
          <p:cNvSpPr/>
          <p:nvPr/>
        </p:nvSpPr>
        <p:spPr>
          <a:xfrm>
            <a:off x="8770776" y="1364268"/>
            <a:ext cx="2013404" cy="21477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DFCB193-F0BA-4602-B136-01CBC8E10FB8}"/>
              </a:ext>
            </a:extLst>
          </p:cNvPr>
          <p:cNvSpPr/>
          <p:nvPr/>
        </p:nvSpPr>
        <p:spPr>
          <a:xfrm>
            <a:off x="341756" y="3876784"/>
            <a:ext cx="3073247" cy="21477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3C06CCB-825F-4424-A4C2-974C6D339DD0}"/>
              </a:ext>
            </a:extLst>
          </p:cNvPr>
          <p:cNvSpPr/>
          <p:nvPr/>
        </p:nvSpPr>
        <p:spPr>
          <a:xfrm>
            <a:off x="3582135" y="4158498"/>
            <a:ext cx="4227587" cy="21477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924408E-C679-452E-9EB0-4A1150BDDC4E}"/>
              </a:ext>
            </a:extLst>
          </p:cNvPr>
          <p:cNvSpPr/>
          <p:nvPr/>
        </p:nvSpPr>
        <p:spPr>
          <a:xfrm>
            <a:off x="7976854" y="3959772"/>
            <a:ext cx="2068230" cy="21477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71CEBBC-AA01-4D2B-A304-BD33DB1E14DD}"/>
              </a:ext>
            </a:extLst>
          </p:cNvPr>
          <p:cNvSpPr/>
          <p:nvPr/>
        </p:nvSpPr>
        <p:spPr>
          <a:xfrm>
            <a:off x="9967439" y="4117458"/>
            <a:ext cx="1657961" cy="21477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3828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-19050"/>
            <a:ext cx="12192000" cy="6877050"/>
          </a:xfrm>
          <a:prstGeom prst="rect">
            <a:avLst/>
          </a:prstGeom>
          <a:solidFill>
            <a:srgbClr val="FBB8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CE18F49-CE8B-4EF2-A348-68A9501D423B}"/>
              </a:ext>
            </a:extLst>
          </p:cNvPr>
          <p:cNvSpPr/>
          <p:nvPr/>
        </p:nvSpPr>
        <p:spPr>
          <a:xfrm>
            <a:off x="295921" y="317242"/>
            <a:ext cx="11572616" cy="62253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图片 1" descr="w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6500" y="548640"/>
            <a:ext cx="1660525" cy="52197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FB8C27A-F7DB-4641-BA75-D0E7FDBA1E69}"/>
                  </a:ext>
                </a:extLst>
              </p:cNvPr>
              <p:cNvSpPr txBox="1"/>
              <p:nvPr/>
            </p:nvSpPr>
            <p:spPr>
              <a:xfrm>
                <a:off x="1680383" y="3839712"/>
                <a:ext cx="8803692" cy="18014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6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6000" b="1" i="0" smtClean="0">
                              <a:solidFill>
                                <a:srgbClr val="002060"/>
                              </a:solidFill>
                              <a:latin typeface="UTM Avo" panose="020406030505060202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6000" b="1" i="0" smtClean="0">
                              <a:solidFill>
                                <a:srgbClr val="002060"/>
                              </a:solidFill>
                              <a:latin typeface="UTM Avo" panose="02040603050506020204" pitchFamily="18" charset="0"/>
                            </a:rPr>
                            <m:t>5</m:t>
                          </m:r>
                        </m:den>
                      </m:f>
                      <m:r>
                        <m:rPr>
                          <m:nor/>
                        </m:rPr>
                        <a:rPr lang="en-US" sz="6000" b="1" i="0" smtClean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m:t> + </m:t>
                      </m:r>
                      <m:f>
                        <m:fPr>
                          <m:ctrlPr>
                            <a:rPr lang="en-US" sz="6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6000" b="1" i="0" smtClean="0">
                              <a:solidFill>
                                <a:srgbClr val="002060"/>
                              </a:solidFill>
                              <a:latin typeface="UTM Avo" panose="02040603050506020204" pitchFamily="18" charset="0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6000" b="1" i="0" smtClean="0">
                              <a:solidFill>
                                <a:srgbClr val="002060"/>
                              </a:solidFill>
                              <a:latin typeface="UTM Avo" panose="02040603050506020204" pitchFamily="18" charset="0"/>
                            </a:rPr>
                            <m:t>7</m:t>
                          </m:r>
                        </m:den>
                      </m:f>
                      <m:r>
                        <m:rPr>
                          <m:nor/>
                        </m:rPr>
                        <a:rPr lang="en-US" sz="6000" b="1" i="0" smtClean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m:t> = </m:t>
                      </m:r>
                      <m:f>
                        <m:fPr>
                          <m:ctrlPr>
                            <a:rPr lang="en-US" sz="6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6000" b="1" i="0" smtClean="0">
                              <a:solidFill>
                                <a:srgbClr val="002060"/>
                              </a:solidFill>
                              <a:latin typeface="UTM Avo" panose="02040603050506020204" pitchFamily="18" charset="0"/>
                            </a:rPr>
                            <m:t>21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6000" b="1" i="0" smtClean="0">
                              <a:solidFill>
                                <a:srgbClr val="002060"/>
                              </a:solidFill>
                              <a:latin typeface="UTM Avo" panose="02040603050506020204" pitchFamily="18" charset="0"/>
                            </a:rPr>
                            <m:t>35</m:t>
                          </m:r>
                        </m:den>
                      </m:f>
                      <m:r>
                        <m:rPr>
                          <m:nor/>
                        </m:rPr>
                        <a:rPr lang="en-US" sz="6000" b="1" i="0" smtClean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m:t> + </m:t>
                      </m:r>
                      <m:f>
                        <m:fPr>
                          <m:ctrlPr>
                            <a:rPr lang="en-US" sz="6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6000" b="1" i="0" smtClean="0">
                              <a:solidFill>
                                <a:srgbClr val="002060"/>
                              </a:solidFill>
                              <a:latin typeface="UTM Avo" panose="02040603050506020204" pitchFamily="18" charset="0"/>
                            </a:rPr>
                            <m:t>10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6000" b="1" i="0" smtClean="0">
                              <a:solidFill>
                                <a:srgbClr val="002060"/>
                              </a:solidFill>
                              <a:latin typeface="UTM Avo" panose="02040603050506020204" pitchFamily="18" charset="0"/>
                            </a:rPr>
                            <m:t>35</m:t>
                          </m:r>
                        </m:den>
                      </m:f>
                      <m:r>
                        <m:rPr>
                          <m:nor/>
                        </m:rPr>
                        <a:rPr lang="en-US" sz="6000" b="1" smtClean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6000" b="1" i="0" smtClean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6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6000" b="1" i="0" smtClean="0">
                              <a:solidFill>
                                <a:srgbClr val="002060"/>
                              </a:solidFill>
                              <a:latin typeface="UTM Avo" panose="02040603050506020204" pitchFamily="18" charset="0"/>
                            </a:rPr>
                            <m:t>31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6000" b="1" i="0" smtClean="0">
                              <a:solidFill>
                                <a:srgbClr val="002060"/>
                              </a:solidFill>
                              <a:latin typeface="UTM Avo" panose="02040603050506020204" pitchFamily="18" charset="0"/>
                            </a:rPr>
                            <m:t>35</m:t>
                          </m:r>
                        </m:den>
                      </m:f>
                    </m:oMath>
                  </m:oMathPara>
                </a14:m>
                <a:endParaRPr lang="en-US" sz="6000" b="1" dirty="0">
                  <a:solidFill>
                    <a:srgbClr val="002060"/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FB8C27A-F7DB-4641-BA75-D0E7FDBA1E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0383" y="3839712"/>
                <a:ext cx="8803692" cy="180145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6FCC596D-440C-4539-AFC5-A12FE065E553}"/>
              </a:ext>
            </a:extLst>
          </p:cNvPr>
          <p:cNvSpPr txBox="1"/>
          <p:nvPr/>
        </p:nvSpPr>
        <p:spPr>
          <a:xfrm>
            <a:off x="434975" y="472903"/>
            <a:ext cx="57103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UTM Avo" panose="02040603050506020204" pitchFamily="18" charset="0"/>
              </a:rPr>
              <a:t>a/ </a:t>
            </a:r>
            <a:r>
              <a:rPr lang="en-US" sz="4000" b="1" dirty="0" err="1">
                <a:latin typeface="UTM Avo" panose="02040603050506020204" pitchFamily="18" charset="0"/>
              </a:rPr>
              <a:t>Tính</a:t>
            </a:r>
            <a:r>
              <a:rPr lang="en-US" sz="4000" b="1" dirty="0">
                <a:latin typeface="UTM Avo" panose="02040603050506020204" pitchFamily="18" charset="0"/>
              </a:rPr>
              <a:t>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BC81B87-B737-4B29-B4EB-F9E4C5634F1C}"/>
                  </a:ext>
                </a:extLst>
              </p:cNvPr>
              <p:cNvSpPr txBox="1"/>
              <p:nvPr/>
            </p:nvSpPr>
            <p:spPr>
              <a:xfrm>
                <a:off x="877842" y="1659911"/>
                <a:ext cx="10534935" cy="15905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6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6000" b="1" i="0" smtClean="0">
                            <a:solidFill>
                              <a:srgbClr val="002060"/>
                            </a:solidFill>
                            <a:latin typeface="UTM Avo" panose="02040603050506020204" pitchFamily="18" charset="0"/>
                          </a:rPr>
                          <m:t>31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6000" b="1" i="0" smtClean="0">
                            <a:solidFill>
                              <a:srgbClr val="002060"/>
                            </a:solidFill>
                            <a:latin typeface="UTM Avo" panose="02040603050506020204" pitchFamily="18" charset="0"/>
                          </a:rPr>
                          <m:t>35</m:t>
                        </m:r>
                      </m:den>
                    </m:f>
                    <m:r>
                      <m:rPr>
                        <m:nor/>
                      </m:rPr>
                      <a:rPr lang="en-US" sz="6000" b="1" i="0" smtClean="0">
                        <a:solidFill>
                          <a:srgbClr val="002060"/>
                        </a:solidFill>
                        <a:latin typeface="UTM Avo" panose="02040603050506020204" pitchFamily="18" charset="0"/>
                      </a:rPr>
                      <m:t> − </m:t>
                    </m:r>
                    <m:f>
                      <m:fPr>
                        <m:ctrlPr>
                          <a:rPr lang="en-US" sz="6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6000" b="1" i="0" smtClean="0">
                            <a:solidFill>
                              <a:srgbClr val="002060"/>
                            </a:solidFill>
                            <a:latin typeface="UTM Avo" panose="020406030505060202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6000" b="1" i="0" smtClean="0">
                            <a:solidFill>
                              <a:srgbClr val="002060"/>
                            </a:solidFill>
                            <a:latin typeface="UTM Avo" panose="02040603050506020204" pitchFamily="18" charset="0"/>
                          </a:rPr>
                          <m:t>5</m:t>
                        </m:r>
                      </m:den>
                    </m:f>
                    <m:r>
                      <m:rPr>
                        <m:nor/>
                      </m:rPr>
                      <a:rPr lang="en-US" sz="6000" b="1" i="0" smtClean="0">
                        <a:solidFill>
                          <a:srgbClr val="002060"/>
                        </a:solidFill>
                        <a:latin typeface="UTM Avo" panose="02040603050506020204" pitchFamily="18" charset="0"/>
                      </a:rPr>
                      <m:t> = </m:t>
                    </m:r>
                    <m:f>
                      <m:fPr>
                        <m:ctrlPr>
                          <a:rPr lang="en-US" sz="6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6000" b="1" i="0" smtClean="0">
                            <a:solidFill>
                              <a:srgbClr val="002060"/>
                            </a:solidFill>
                            <a:latin typeface="UTM Avo" panose="02040603050506020204" pitchFamily="18" charset="0"/>
                          </a:rPr>
                          <m:t>31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6000" b="1" i="0" smtClean="0">
                            <a:solidFill>
                              <a:srgbClr val="002060"/>
                            </a:solidFill>
                            <a:latin typeface="UTM Avo" panose="02040603050506020204" pitchFamily="18" charset="0"/>
                          </a:rPr>
                          <m:t>35</m:t>
                        </m:r>
                      </m:den>
                    </m:f>
                    <m:r>
                      <m:rPr>
                        <m:nor/>
                      </m:rPr>
                      <a:rPr lang="en-US" sz="6000" b="1" i="0" smtClean="0">
                        <a:solidFill>
                          <a:srgbClr val="002060"/>
                        </a:solidFill>
                        <a:latin typeface="UTM Avo" panose="02040603050506020204" pitchFamily="18" charset="0"/>
                      </a:rPr>
                      <m:t> − </m:t>
                    </m:r>
                    <m:f>
                      <m:fPr>
                        <m:ctrlPr>
                          <a:rPr lang="en-US" sz="6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6000" b="1" i="0" smtClean="0">
                            <a:solidFill>
                              <a:srgbClr val="002060"/>
                            </a:solidFill>
                            <a:latin typeface="UTM Avo" panose="02040603050506020204" pitchFamily="18" charset="0"/>
                          </a:rPr>
                          <m:t>21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6000" b="1" i="0" smtClean="0">
                            <a:solidFill>
                              <a:srgbClr val="002060"/>
                            </a:solidFill>
                            <a:latin typeface="UTM Avo" panose="02040603050506020204" pitchFamily="18" charset="0"/>
                          </a:rPr>
                          <m:t>35</m:t>
                        </m:r>
                      </m:den>
                    </m:f>
                    <m:r>
                      <m:rPr>
                        <m:nor/>
                      </m:rPr>
                      <a:rPr lang="en-US" sz="6000" b="1" i="0" smtClean="0">
                        <a:solidFill>
                          <a:srgbClr val="002060"/>
                        </a:solidFill>
                        <a:latin typeface="UTM Avo" panose="02040603050506020204" pitchFamily="18" charset="0"/>
                      </a:rPr>
                      <m:t> = </m:t>
                    </m:r>
                    <m:f>
                      <m:fPr>
                        <m:ctrlPr>
                          <a:rPr lang="en-US" sz="6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6000" b="1" i="0" smtClean="0">
                            <a:solidFill>
                              <a:srgbClr val="002060"/>
                            </a:solidFill>
                            <a:latin typeface="UTM Avo" panose="02040603050506020204" pitchFamily="18" charset="0"/>
                          </a:rPr>
                          <m:t>10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6000" b="1" i="0" smtClean="0">
                            <a:solidFill>
                              <a:srgbClr val="002060"/>
                            </a:solidFill>
                            <a:latin typeface="UTM Avo" panose="02040603050506020204" pitchFamily="18" charset="0"/>
                          </a:rPr>
                          <m:t>35</m:t>
                        </m:r>
                      </m:den>
                    </m:f>
                    <m:r>
                      <m:rPr>
                        <m:nor/>
                      </m:rPr>
                      <a:rPr lang="en-US" sz="6000" b="1" i="0" smtClean="0">
                        <a:solidFill>
                          <a:srgbClr val="002060"/>
                        </a:solidFill>
                        <a:latin typeface="UTM Avo" panose="02040603050506020204" pitchFamily="18" charset="0"/>
                      </a:rPr>
                      <m:t> =</m:t>
                    </m:r>
                  </m:oMath>
                </a14:m>
                <a:r>
                  <a:rPr lang="en-US" sz="6000" b="1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6000" b="1" i="0" dirty="0" smtClean="0">
                            <a:solidFill>
                              <a:srgbClr val="002060"/>
                            </a:solidFill>
                            <a:latin typeface="UTM Avo" panose="020406030505060202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6000" b="1" i="0" dirty="0" smtClean="0">
                            <a:solidFill>
                              <a:srgbClr val="002060"/>
                            </a:solidFill>
                            <a:latin typeface="UTM Avo" panose="020406030505060202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en-US" sz="6000" b="1" dirty="0">
                  <a:solidFill>
                    <a:srgbClr val="002060"/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BC81B87-B737-4B29-B4EB-F9E4C5634F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842" y="1659911"/>
                <a:ext cx="10534935" cy="15905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13D9B53B-E902-4F18-B506-60B0D882B0A8}"/>
              </a:ext>
            </a:extLst>
          </p:cNvPr>
          <p:cNvSpPr/>
          <p:nvPr/>
        </p:nvSpPr>
        <p:spPr>
          <a:xfrm>
            <a:off x="3762794" y="1397294"/>
            <a:ext cx="4018937" cy="21477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0344AE3-3288-480C-8B33-68C8E678CF91}"/>
              </a:ext>
            </a:extLst>
          </p:cNvPr>
          <p:cNvSpPr/>
          <p:nvPr/>
        </p:nvSpPr>
        <p:spPr>
          <a:xfrm>
            <a:off x="7968343" y="1459823"/>
            <a:ext cx="2132823" cy="21477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4B65365-8FF7-4BA1-96AC-5053239BE2A5}"/>
              </a:ext>
            </a:extLst>
          </p:cNvPr>
          <p:cNvSpPr/>
          <p:nvPr/>
        </p:nvSpPr>
        <p:spPr>
          <a:xfrm>
            <a:off x="10096500" y="1617509"/>
            <a:ext cx="1502889" cy="21477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9D33E5F-FDC2-4AEE-9863-05515E870BE9}"/>
              </a:ext>
            </a:extLst>
          </p:cNvPr>
          <p:cNvSpPr/>
          <p:nvPr/>
        </p:nvSpPr>
        <p:spPr>
          <a:xfrm>
            <a:off x="1573211" y="3666555"/>
            <a:ext cx="2625566" cy="21477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030E209-ADCF-4B8D-A44C-BD144D891120}"/>
              </a:ext>
            </a:extLst>
          </p:cNvPr>
          <p:cNvSpPr/>
          <p:nvPr/>
        </p:nvSpPr>
        <p:spPr>
          <a:xfrm>
            <a:off x="4086742" y="3893782"/>
            <a:ext cx="4236164" cy="21477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2C7DB14-090B-43AE-8BCC-B8A2B0AF63AA}"/>
              </a:ext>
            </a:extLst>
          </p:cNvPr>
          <p:cNvSpPr/>
          <p:nvPr/>
        </p:nvSpPr>
        <p:spPr>
          <a:xfrm>
            <a:off x="8430077" y="3886889"/>
            <a:ext cx="1986095" cy="21477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1307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-19050"/>
            <a:ext cx="12192000" cy="6877050"/>
          </a:xfrm>
          <a:prstGeom prst="rect">
            <a:avLst/>
          </a:prstGeom>
          <a:solidFill>
            <a:srgbClr val="FBB8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CE18F49-CE8B-4EF2-A348-68A9501D423B}"/>
              </a:ext>
            </a:extLst>
          </p:cNvPr>
          <p:cNvSpPr/>
          <p:nvPr/>
        </p:nvSpPr>
        <p:spPr>
          <a:xfrm>
            <a:off x="295921" y="317242"/>
            <a:ext cx="11572616" cy="62253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图片 1" descr="w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6500" y="548640"/>
            <a:ext cx="1660525" cy="52197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FB8C27A-F7DB-4641-BA75-D0E7FDBA1E69}"/>
                  </a:ext>
                </a:extLst>
              </p:cNvPr>
              <p:cNvSpPr txBox="1"/>
              <p:nvPr/>
            </p:nvSpPr>
            <p:spPr>
              <a:xfrm>
                <a:off x="1680383" y="1406902"/>
                <a:ext cx="8803692" cy="18007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6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6000" b="1" i="0" smtClean="0">
                              <a:solidFill>
                                <a:srgbClr val="002060"/>
                              </a:solidFill>
                              <a:latin typeface="UTM Avo" panose="020406030505060202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6000" b="1" i="0" smtClean="0">
                              <a:solidFill>
                                <a:srgbClr val="002060"/>
                              </a:solidFill>
                              <a:latin typeface="UTM Avo" panose="02040603050506020204" pitchFamily="18" charset="0"/>
                            </a:rPr>
                            <m:t>4</m:t>
                          </m:r>
                        </m:den>
                      </m:f>
                      <m:r>
                        <m:rPr>
                          <m:nor/>
                        </m:rPr>
                        <a:rPr lang="en-US" sz="6000" b="1" i="0" smtClean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m:t> + </m:t>
                      </m:r>
                      <m:f>
                        <m:fPr>
                          <m:ctrlPr>
                            <a:rPr lang="en-US" sz="6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6000" b="1" i="0" smtClean="0">
                              <a:solidFill>
                                <a:srgbClr val="002060"/>
                              </a:solidFill>
                              <a:latin typeface="UTM Avo" panose="020406030505060202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6000" b="1" i="0" smtClean="0">
                              <a:solidFill>
                                <a:srgbClr val="002060"/>
                              </a:solidFill>
                              <a:latin typeface="UTM Avo" panose="02040603050506020204" pitchFamily="18" charset="0"/>
                            </a:rPr>
                            <m:t>6</m:t>
                          </m:r>
                        </m:den>
                      </m:f>
                      <m:r>
                        <m:rPr>
                          <m:nor/>
                        </m:rPr>
                        <a:rPr lang="en-US" sz="6000" b="1" i="0" smtClean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m:t> = </m:t>
                      </m:r>
                      <m:f>
                        <m:fPr>
                          <m:ctrlPr>
                            <a:rPr lang="en-US" sz="6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6000" b="1" i="0" smtClean="0">
                              <a:solidFill>
                                <a:srgbClr val="002060"/>
                              </a:solidFill>
                              <a:latin typeface="UTM Avo" panose="02040603050506020204" pitchFamily="18" charset="0"/>
                            </a:rPr>
                            <m:t>9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6000" b="1" i="0" smtClean="0">
                              <a:solidFill>
                                <a:srgbClr val="002060"/>
                              </a:solidFill>
                              <a:latin typeface="UTM Avo" panose="02040603050506020204" pitchFamily="18" charset="0"/>
                            </a:rPr>
                            <m:t>12</m:t>
                          </m:r>
                        </m:den>
                      </m:f>
                      <m:r>
                        <m:rPr>
                          <m:nor/>
                        </m:rPr>
                        <a:rPr lang="en-US" sz="6000" b="1" i="0" smtClean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m:t> + </m:t>
                      </m:r>
                      <m:f>
                        <m:fPr>
                          <m:ctrlPr>
                            <a:rPr lang="en-US" sz="6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6000" b="1" i="0" smtClean="0">
                              <a:solidFill>
                                <a:srgbClr val="002060"/>
                              </a:solidFill>
                              <a:latin typeface="UTM Avo" panose="02040603050506020204" pitchFamily="18" charset="0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6000" b="1" i="0" smtClean="0">
                              <a:solidFill>
                                <a:srgbClr val="002060"/>
                              </a:solidFill>
                              <a:latin typeface="UTM Avo" panose="02040603050506020204" pitchFamily="18" charset="0"/>
                            </a:rPr>
                            <m:t>12</m:t>
                          </m:r>
                        </m:den>
                      </m:f>
                      <m:r>
                        <m:rPr>
                          <m:nor/>
                        </m:rPr>
                        <a:rPr lang="en-US" sz="6000" b="1" smtClean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6000" b="1" i="0" smtClean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6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6000" b="1" i="0" smtClean="0">
                              <a:solidFill>
                                <a:srgbClr val="002060"/>
                              </a:solidFill>
                              <a:latin typeface="UTM Avo" panose="02040603050506020204" pitchFamily="18" charset="0"/>
                            </a:rPr>
                            <m:t>11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6000" b="1" i="0" smtClean="0">
                              <a:solidFill>
                                <a:srgbClr val="002060"/>
                              </a:solidFill>
                              <a:latin typeface="UTM Avo" panose="0204060305050602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US" sz="6000" b="1" dirty="0">
                  <a:solidFill>
                    <a:srgbClr val="002060"/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FB8C27A-F7DB-4641-BA75-D0E7FDBA1E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0383" y="1406902"/>
                <a:ext cx="8803692" cy="180074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6FCC596D-440C-4539-AFC5-A12FE065E553}"/>
              </a:ext>
            </a:extLst>
          </p:cNvPr>
          <p:cNvSpPr txBox="1"/>
          <p:nvPr/>
        </p:nvSpPr>
        <p:spPr>
          <a:xfrm>
            <a:off x="434975" y="472903"/>
            <a:ext cx="57103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UTM Avo" panose="02040603050506020204" pitchFamily="18" charset="0"/>
              </a:rPr>
              <a:t>b/ </a:t>
            </a:r>
            <a:r>
              <a:rPr lang="en-US" sz="4000" b="1" dirty="0" err="1">
                <a:latin typeface="UTM Avo" panose="02040603050506020204" pitchFamily="18" charset="0"/>
              </a:rPr>
              <a:t>Tính</a:t>
            </a:r>
            <a:r>
              <a:rPr lang="en-US" sz="4000" b="1" dirty="0">
                <a:latin typeface="UTM Avo" panose="02040603050506020204" pitchFamily="18" charset="0"/>
              </a:rPr>
              <a:t>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BC81B87-B737-4B29-B4EB-F9E4C5634F1C}"/>
                  </a:ext>
                </a:extLst>
              </p:cNvPr>
              <p:cNvSpPr txBox="1"/>
              <p:nvPr/>
            </p:nvSpPr>
            <p:spPr>
              <a:xfrm>
                <a:off x="1067459" y="3956180"/>
                <a:ext cx="10029540" cy="157889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6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6000" b="1" i="0" smtClean="0">
                            <a:solidFill>
                              <a:srgbClr val="002060"/>
                            </a:solidFill>
                            <a:latin typeface="UTM Avo" panose="02040603050506020204" pitchFamily="18" charset="0"/>
                          </a:rPr>
                          <m:t>11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6000" b="1" i="0" smtClean="0">
                            <a:solidFill>
                              <a:srgbClr val="002060"/>
                            </a:solidFill>
                            <a:latin typeface="UTM Avo" panose="02040603050506020204" pitchFamily="18" charset="0"/>
                          </a:rPr>
                          <m:t>12</m:t>
                        </m:r>
                      </m:den>
                    </m:f>
                    <m:r>
                      <a:rPr lang="en-US" sz="60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6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6000" b="1" i="0" smtClean="0">
                            <a:solidFill>
                              <a:srgbClr val="002060"/>
                            </a:solidFill>
                            <a:latin typeface="UTM Avo" panose="020406030505060202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6000" b="1" i="0" smtClean="0">
                            <a:solidFill>
                              <a:srgbClr val="002060"/>
                            </a:solidFill>
                            <a:latin typeface="UTM Avo" panose="02040603050506020204" pitchFamily="18" charset="0"/>
                          </a:rPr>
                          <m:t>4</m:t>
                        </m:r>
                      </m:den>
                    </m:f>
                    <m:r>
                      <m:rPr>
                        <m:nor/>
                      </m:rPr>
                      <a:rPr lang="en-US" sz="6000" b="1" i="0" smtClean="0">
                        <a:solidFill>
                          <a:srgbClr val="002060"/>
                        </a:solidFill>
                        <a:latin typeface="UTM Avo" panose="02040603050506020204" pitchFamily="18" charset="0"/>
                      </a:rPr>
                      <m:t> = </m:t>
                    </m:r>
                    <m:f>
                      <m:fPr>
                        <m:ctrlPr>
                          <a:rPr lang="en-US" sz="6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6000" b="1" i="0" smtClean="0">
                            <a:solidFill>
                              <a:srgbClr val="002060"/>
                            </a:solidFill>
                            <a:latin typeface="UTM Avo" panose="02040603050506020204" pitchFamily="18" charset="0"/>
                          </a:rPr>
                          <m:t>11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6000" b="1" i="0" smtClean="0">
                            <a:solidFill>
                              <a:srgbClr val="002060"/>
                            </a:solidFill>
                            <a:latin typeface="UTM Avo" panose="02040603050506020204" pitchFamily="18" charset="0"/>
                          </a:rPr>
                          <m:t>12</m:t>
                        </m:r>
                      </m:den>
                    </m:f>
                    <m:r>
                      <a:rPr lang="en-US" sz="60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6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6000" b="1" i="0" smtClean="0">
                            <a:solidFill>
                              <a:srgbClr val="002060"/>
                            </a:solidFill>
                            <a:latin typeface="UTM Avo" panose="02040603050506020204" pitchFamily="18" charset="0"/>
                          </a:rPr>
                          <m:t>9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6000" b="1" i="0" smtClean="0">
                            <a:solidFill>
                              <a:srgbClr val="002060"/>
                            </a:solidFill>
                            <a:latin typeface="UTM Avo" panose="02040603050506020204" pitchFamily="18" charset="0"/>
                          </a:rPr>
                          <m:t>12</m:t>
                        </m:r>
                      </m:den>
                    </m:f>
                    <m:r>
                      <m:rPr>
                        <m:nor/>
                      </m:rPr>
                      <a:rPr lang="en-US" sz="6000" b="1" i="0" smtClean="0">
                        <a:solidFill>
                          <a:srgbClr val="002060"/>
                        </a:solidFill>
                        <a:latin typeface="UTM Avo" panose="02040603050506020204" pitchFamily="18" charset="0"/>
                      </a:rPr>
                      <m:t> = </m:t>
                    </m:r>
                    <m:f>
                      <m:fPr>
                        <m:ctrlPr>
                          <a:rPr lang="en-US" sz="6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6000" b="1" i="0" smtClean="0">
                            <a:solidFill>
                              <a:srgbClr val="002060"/>
                            </a:solidFill>
                            <a:latin typeface="UTM Avo" panose="020406030505060202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6000" b="1" i="0" smtClean="0">
                            <a:solidFill>
                              <a:srgbClr val="002060"/>
                            </a:solidFill>
                            <a:latin typeface="UTM Avo" panose="02040603050506020204" pitchFamily="18" charset="0"/>
                          </a:rPr>
                          <m:t>12</m:t>
                        </m:r>
                      </m:den>
                    </m:f>
                    <m:r>
                      <m:rPr>
                        <m:nor/>
                      </m:rPr>
                      <a:rPr lang="en-US" sz="6000" b="1" i="0" smtClean="0">
                        <a:solidFill>
                          <a:srgbClr val="002060"/>
                        </a:solidFill>
                        <a:latin typeface="UTM Avo" panose="02040603050506020204" pitchFamily="18" charset="0"/>
                      </a:rPr>
                      <m:t> =</m:t>
                    </m:r>
                  </m:oMath>
                </a14:m>
                <a:r>
                  <a:rPr lang="en-US" sz="6000" b="1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6000" b="1" i="0" dirty="0" smtClean="0">
                            <a:solidFill>
                              <a:srgbClr val="002060"/>
                            </a:solidFill>
                            <a:latin typeface="UTM Avo" panose="0204060305050602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6000" b="1" i="0" dirty="0" smtClean="0">
                            <a:solidFill>
                              <a:srgbClr val="002060"/>
                            </a:solidFill>
                            <a:latin typeface="UTM Avo" panose="0204060305050602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en-US" sz="6000" b="1" dirty="0">
                  <a:solidFill>
                    <a:srgbClr val="002060"/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BC81B87-B737-4B29-B4EB-F9E4C5634F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7459" y="3956180"/>
                <a:ext cx="10029540" cy="157889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809F6979-6551-4C68-BF67-32E283A0C3AD}"/>
              </a:ext>
            </a:extLst>
          </p:cNvPr>
          <p:cNvSpPr/>
          <p:nvPr/>
        </p:nvSpPr>
        <p:spPr>
          <a:xfrm>
            <a:off x="4322632" y="1434148"/>
            <a:ext cx="4018936" cy="21477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9717D4D-E3B7-41E1-9398-D7EE5DAD57D6}"/>
              </a:ext>
            </a:extLst>
          </p:cNvPr>
          <p:cNvSpPr/>
          <p:nvPr/>
        </p:nvSpPr>
        <p:spPr>
          <a:xfrm>
            <a:off x="8537510" y="1281233"/>
            <a:ext cx="1946565" cy="21477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061EE62-DBFD-462D-A0B0-90285E5816CD}"/>
              </a:ext>
            </a:extLst>
          </p:cNvPr>
          <p:cNvSpPr/>
          <p:nvPr/>
        </p:nvSpPr>
        <p:spPr>
          <a:xfrm>
            <a:off x="1067459" y="3956180"/>
            <a:ext cx="2552819" cy="21477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E9D8317-3999-4177-B38D-ADBE554FB2AF}"/>
              </a:ext>
            </a:extLst>
          </p:cNvPr>
          <p:cNvSpPr/>
          <p:nvPr/>
        </p:nvSpPr>
        <p:spPr>
          <a:xfrm>
            <a:off x="3692575" y="3765974"/>
            <a:ext cx="3753254" cy="21477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3B00D88-B5ED-43BA-A244-0F5D63285A78}"/>
              </a:ext>
            </a:extLst>
          </p:cNvPr>
          <p:cNvSpPr/>
          <p:nvPr/>
        </p:nvSpPr>
        <p:spPr>
          <a:xfrm>
            <a:off x="7729514" y="3899940"/>
            <a:ext cx="1853025" cy="21477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04FFBA-2035-4D67-8A5C-4BB6DCC454DD}"/>
              </a:ext>
            </a:extLst>
          </p:cNvPr>
          <p:cNvSpPr/>
          <p:nvPr/>
        </p:nvSpPr>
        <p:spPr>
          <a:xfrm>
            <a:off x="9798232" y="3871820"/>
            <a:ext cx="1853025" cy="21477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9958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-19050"/>
            <a:ext cx="12192000" cy="6877050"/>
          </a:xfrm>
          <a:prstGeom prst="rect">
            <a:avLst/>
          </a:prstGeom>
          <a:solidFill>
            <a:srgbClr val="FBB8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CE18F49-CE8B-4EF2-A348-68A9501D423B}"/>
              </a:ext>
            </a:extLst>
          </p:cNvPr>
          <p:cNvSpPr/>
          <p:nvPr/>
        </p:nvSpPr>
        <p:spPr>
          <a:xfrm>
            <a:off x="295921" y="317242"/>
            <a:ext cx="11572616" cy="62253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图片 1" descr="w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6500" y="548640"/>
            <a:ext cx="1660525" cy="52197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FB8C27A-F7DB-4641-BA75-D0E7FDBA1E69}"/>
                  </a:ext>
                </a:extLst>
              </p:cNvPr>
              <p:cNvSpPr txBox="1"/>
              <p:nvPr/>
            </p:nvSpPr>
            <p:spPr>
              <a:xfrm>
                <a:off x="2669428" y="3958563"/>
                <a:ext cx="7167026" cy="17526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6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6000" b="1" i="0" smtClean="0">
                              <a:solidFill>
                                <a:srgbClr val="002060"/>
                              </a:solidFill>
                              <a:latin typeface="UTM Neutra" panose="020406030505060202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6000" b="1" i="0" smtClean="0">
                              <a:solidFill>
                                <a:srgbClr val="002060"/>
                              </a:solidFill>
                              <a:latin typeface="UTM Neutra" panose="02040603050506020204" pitchFamily="18" charset="0"/>
                            </a:rPr>
                            <m:t>6</m:t>
                          </m:r>
                        </m:den>
                      </m:f>
                      <m:r>
                        <m:rPr>
                          <m:nor/>
                        </m:rPr>
                        <a:rPr lang="en-US" sz="6000" b="1" i="0" smtClean="0">
                          <a:solidFill>
                            <a:srgbClr val="002060"/>
                          </a:solidFill>
                          <a:latin typeface="UTM Neutra" panose="02040603050506020204" pitchFamily="18" charset="0"/>
                        </a:rPr>
                        <m:t> + </m:t>
                      </m:r>
                      <m:f>
                        <m:fPr>
                          <m:ctrlPr>
                            <a:rPr lang="en-US" sz="6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6000" b="1" i="0" smtClean="0">
                              <a:solidFill>
                                <a:srgbClr val="002060"/>
                              </a:solidFill>
                              <a:latin typeface="UTM Neutra" panose="020406030505060202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6000" b="1" i="0" smtClean="0">
                              <a:solidFill>
                                <a:srgbClr val="002060"/>
                              </a:solidFill>
                              <a:latin typeface="UTM Neutra" panose="02040603050506020204" pitchFamily="18" charset="0"/>
                            </a:rPr>
                            <m:t>4</m:t>
                          </m:r>
                        </m:den>
                      </m:f>
                      <m:r>
                        <m:rPr>
                          <m:nor/>
                        </m:rPr>
                        <a:rPr lang="en-US" sz="6000" b="1" i="0" smtClean="0">
                          <a:solidFill>
                            <a:srgbClr val="002060"/>
                          </a:solidFill>
                          <a:latin typeface="UTM Neutra" panose="02040603050506020204" pitchFamily="18" charset="0"/>
                        </a:rPr>
                        <m:t> = </m:t>
                      </m:r>
                      <m:f>
                        <m:fPr>
                          <m:ctrlPr>
                            <a:rPr lang="en-US" sz="6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6000" b="1" i="0" smtClean="0">
                              <a:solidFill>
                                <a:srgbClr val="002060"/>
                              </a:solidFill>
                              <a:latin typeface="UTM Neutra" panose="02040603050506020204" pitchFamily="18" charset="0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6000" b="1" i="0" smtClean="0">
                              <a:solidFill>
                                <a:srgbClr val="002060"/>
                              </a:solidFill>
                              <a:latin typeface="UTM Neutra" panose="02040603050506020204" pitchFamily="18" charset="0"/>
                            </a:rPr>
                            <m:t>12</m:t>
                          </m:r>
                        </m:den>
                      </m:f>
                      <m:r>
                        <m:rPr>
                          <m:nor/>
                        </m:rPr>
                        <a:rPr lang="en-US" sz="6000" b="1" i="0" smtClean="0">
                          <a:solidFill>
                            <a:srgbClr val="002060"/>
                          </a:solidFill>
                          <a:latin typeface="UTM Neutra" panose="02040603050506020204" pitchFamily="18" charset="0"/>
                        </a:rPr>
                        <m:t> + </m:t>
                      </m:r>
                      <m:f>
                        <m:fPr>
                          <m:ctrlPr>
                            <a:rPr lang="en-US" sz="6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6000" b="1" i="0" smtClean="0">
                              <a:solidFill>
                                <a:srgbClr val="002060"/>
                              </a:solidFill>
                              <a:latin typeface="UTM Neutra" panose="02040603050506020204" pitchFamily="18" charset="0"/>
                            </a:rPr>
                            <m:t>9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6000" b="1" i="0" smtClean="0">
                              <a:solidFill>
                                <a:srgbClr val="002060"/>
                              </a:solidFill>
                              <a:latin typeface="UTM Neutra" panose="02040603050506020204" pitchFamily="18" charset="0"/>
                            </a:rPr>
                            <m:t>12</m:t>
                          </m:r>
                        </m:den>
                      </m:f>
                      <m:r>
                        <m:rPr>
                          <m:nor/>
                        </m:rPr>
                        <a:rPr lang="en-US" sz="6000" b="1" smtClean="0">
                          <a:solidFill>
                            <a:srgbClr val="002060"/>
                          </a:solidFill>
                          <a:latin typeface="UTM Neutra" panose="0204060305050602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6000" b="1" i="0" smtClean="0">
                          <a:solidFill>
                            <a:srgbClr val="002060"/>
                          </a:solidFill>
                          <a:latin typeface="UTM Neutra" panose="0204060305050602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6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6000" b="1" i="0" smtClean="0">
                              <a:solidFill>
                                <a:srgbClr val="002060"/>
                              </a:solidFill>
                              <a:latin typeface="UTM Neutra" panose="02040603050506020204" pitchFamily="18" charset="0"/>
                            </a:rPr>
                            <m:t>11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6000" b="1" i="0" smtClean="0">
                              <a:solidFill>
                                <a:srgbClr val="002060"/>
                              </a:solidFill>
                              <a:latin typeface="UTM Neutra" panose="0204060305050602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US" sz="6000" b="1" dirty="0">
                  <a:solidFill>
                    <a:srgbClr val="002060"/>
                  </a:solidFill>
                  <a:latin typeface="UTM Neutra" panose="020406030505060202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FB8C27A-F7DB-4641-BA75-D0E7FDBA1E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9428" y="3958563"/>
                <a:ext cx="7167026" cy="175265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6FCC596D-440C-4539-AFC5-A12FE065E553}"/>
              </a:ext>
            </a:extLst>
          </p:cNvPr>
          <p:cNvSpPr txBox="1"/>
          <p:nvPr/>
        </p:nvSpPr>
        <p:spPr>
          <a:xfrm>
            <a:off x="434975" y="472903"/>
            <a:ext cx="57103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UTM Avo" panose="02040603050506020204" pitchFamily="18" charset="0"/>
              </a:rPr>
              <a:t>a/ </a:t>
            </a:r>
            <a:r>
              <a:rPr lang="en-US" sz="4000" b="1" dirty="0" err="1">
                <a:latin typeface="UTM Avo" panose="02040603050506020204" pitchFamily="18" charset="0"/>
              </a:rPr>
              <a:t>Tính</a:t>
            </a:r>
            <a:r>
              <a:rPr lang="en-US" sz="4000" b="1" dirty="0">
                <a:latin typeface="UTM Avo" panose="02040603050506020204" pitchFamily="18" charset="0"/>
              </a:rPr>
              <a:t>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BC81B87-B737-4B29-B4EB-F9E4C5634F1C}"/>
                  </a:ext>
                </a:extLst>
              </p:cNvPr>
              <p:cNvSpPr txBox="1"/>
              <p:nvPr/>
            </p:nvSpPr>
            <p:spPr>
              <a:xfrm>
                <a:off x="877842" y="1547880"/>
                <a:ext cx="10534935" cy="15792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6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6000" b="1" i="0" smtClean="0">
                            <a:solidFill>
                              <a:srgbClr val="002060"/>
                            </a:solidFill>
                            <a:latin typeface="UTM Avo" panose="02040603050506020204" pitchFamily="18" charset="0"/>
                          </a:rPr>
                          <m:t>11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6000" b="1" i="0" smtClean="0">
                            <a:solidFill>
                              <a:srgbClr val="002060"/>
                            </a:solidFill>
                            <a:latin typeface="UTM Avo" panose="02040603050506020204" pitchFamily="18" charset="0"/>
                          </a:rPr>
                          <m:t>12</m:t>
                        </m:r>
                      </m:den>
                    </m:f>
                    <m:r>
                      <m:rPr>
                        <m:nor/>
                      </m:rPr>
                      <a:rPr lang="en-US" sz="6000" b="1" i="0" smtClean="0">
                        <a:solidFill>
                          <a:srgbClr val="002060"/>
                        </a:solidFill>
                        <a:latin typeface="UTM Avo" panose="02040603050506020204" pitchFamily="18" charset="0"/>
                      </a:rPr>
                      <m:t> − </m:t>
                    </m:r>
                    <m:f>
                      <m:fPr>
                        <m:ctrlPr>
                          <a:rPr lang="en-US" sz="6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6000" b="1" i="0" smtClean="0">
                            <a:solidFill>
                              <a:srgbClr val="002060"/>
                            </a:solidFill>
                            <a:latin typeface="UTM Avo" panose="0204060305050602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6000" b="1" i="0" smtClean="0">
                            <a:solidFill>
                              <a:srgbClr val="002060"/>
                            </a:solidFill>
                            <a:latin typeface="UTM Avo" panose="02040603050506020204" pitchFamily="18" charset="0"/>
                          </a:rPr>
                          <m:t>6</m:t>
                        </m:r>
                      </m:den>
                    </m:f>
                    <m:r>
                      <m:rPr>
                        <m:nor/>
                      </m:rPr>
                      <a:rPr lang="en-US" sz="6000" b="1" i="0" smtClean="0">
                        <a:solidFill>
                          <a:srgbClr val="002060"/>
                        </a:solidFill>
                        <a:latin typeface="UTM Avo" panose="02040603050506020204" pitchFamily="18" charset="0"/>
                      </a:rPr>
                      <m:t> = </m:t>
                    </m:r>
                    <m:f>
                      <m:fPr>
                        <m:ctrlPr>
                          <a:rPr lang="en-US" sz="6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6000" b="1" i="0" smtClean="0">
                            <a:solidFill>
                              <a:srgbClr val="002060"/>
                            </a:solidFill>
                            <a:latin typeface="UTM Avo" panose="02040603050506020204" pitchFamily="18" charset="0"/>
                          </a:rPr>
                          <m:t>11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6000" b="1" i="0" smtClean="0">
                            <a:solidFill>
                              <a:srgbClr val="002060"/>
                            </a:solidFill>
                            <a:latin typeface="UTM Avo" panose="02040603050506020204" pitchFamily="18" charset="0"/>
                          </a:rPr>
                          <m:t>12</m:t>
                        </m:r>
                      </m:den>
                    </m:f>
                    <m:r>
                      <m:rPr>
                        <m:nor/>
                      </m:rPr>
                      <a:rPr lang="en-US" sz="6000" b="1" i="0" smtClean="0">
                        <a:solidFill>
                          <a:srgbClr val="002060"/>
                        </a:solidFill>
                        <a:latin typeface="UTM Avo" panose="02040603050506020204" pitchFamily="18" charset="0"/>
                      </a:rPr>
                      <m:t> − </m:t>
                    </m:r>
                    <m:f>
                      <m:fPr>
                        <m:ctrlPr>
                          <a:rPr lang="en-US" sz="6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6000" b="1" i="0" smtClean="0">
                            <a:solidFill>
                              <a:srgbClr val="002060"/>
                            </a:solidFill>
                            <a:latin typeface="UTM Avo" panose="020406030505060202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6000" b="1" i="0" smtClean="0">
                            <a:solidFill>
                              <a:srgbClr val="002060"/>
                            </a:solidFill>
                            <a:latin typeface="UTM Avo" panose="02040603050506020204" pitchFamily="18" charset="0"/>
                          </a:rPr>
                          <m:t>12</m:t>
                        </m:r>
                      </m:den>
                    </m:f>
                    <m:r>
                      <m:rPr>
                        <m:nor/>
                      </m:rPr>
                      <a:rPr lang="en-US" sz="6000" b="1" i="0" smtClean="0">
                        <a:solidFill>
                          <a:srgbClr val="002060"/>
                        </a:solidFill>
                        <a:latin typeface="UTM Avo" panose="02040603050506020204" pitchFamily="18" charset="0"/>
                      </a:rPr>
                      <m:t> = </m:t>
                    </m:r>
                    <m:f>
                      <m:fPr>
                        <m:ctrlPr>
                          <a:rPr lang="en-US" sz="6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6000" b="1" i="0" smtClean="0">
                            <a:solidFill>
                              <a:srgbClr val="002060"/>
                            </a:solidFill>
                            <a:latin typeface="UTM Avo" panose="02040603050506020204" pitchFamily="18" charset="0"/>
                          </a:rPr>
                          <m:t>9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6000" b="1" i="0" smtClean="0">
                            <a:solidFill>
                              <a:srgbClr val="002060"/>
                            </a:solidFill>
                            <a:latin typeface="UTM Avo" panose="02040603050506020204" pitchFamily="18" charset="0"/>
                          </a:rPr>
                          <m:t>12</m:t>
                        </m:r>
                      </m:den>
                    </m:f>
                    <m:r>
                      <m:rPr>
                        <m:nor/>
                      </m:rPr>
                      <a:rPr lang="en-US" sz="6000" b="1" i="0" smtClean="0">
                        <a:solidFill>
                          <a:srgbClr val="002060"/>
                        </a:solidFill>
                        <a:latin typeface="UTM Avo" panose="02040603050506020204" pitchFamily="18" charset="0"/>
                      </a:rPr>
                      <m:t> =</m:t>
                    </m:r>
                  </m:oMath>
                </a14:m>
                <a:r>
                  <a:rPr lang="en-US" sz="6000" b="1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6000" b="1" i="0" dirty="0" smtClean="0">
                            <a:solidFill>
                              <a:srgbClr val="002060"/>
                            </a:solidFill>
                            <a:latin typeface="UTM Avo" panose="020406030505060202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6000" b="1" i="0" dirty="0" smtClean="0">
                            <a:solidFill>
                              <a:srgbClr val="002060"/>
                            </a:solidFill>
                            <a:latin typeface="UTM Avo" panose="0204060305050602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6000" b="1" dirty="0">
                  <a:solidFill>
                    <a:srgbClr val="002060"/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BC81B87-B737-4B29-B4EB-F9E4C5634F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842" y="1547880"/>
                <a:ext cx="10534935" cy="157927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78239592-D4D0-440F-A435-A157FABF3AE7}"/>
              </a:ext>
            </a:extLst>
          </p:cNvPr>
          <p:cNvSpPr/>
          <p:nvPr/>
        </p:nvSpPr>
        <p:spPr>
          <a:xfrm>
            <a:off x="3812558" y="1344939"/>
            <a:ext cx="4146454" cy="21477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1ECFBB1-DF3B-43BD-8949-13E3B316E682}"/>
              </a:ext>
            </a:extLst>
          </p:cNvPr>
          <p:cNvSpPr/>
          <p:nvPr/>
        </p:nvSpPr>
        <p:spPr>
          <a:xfrm>
            <a:off x="7959012" y="1263635"/>
            <a:ext cx="1877442" cy="21477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EF0E4F-2C9D-4B37-A000-C245D1C23923}"/>
              </a:ext>
            </a:extLst>
          </p:cNvPr>
          <p:cNvSpPr/>
          <p:nvPr/>
        </p:nvSpPr>
        <p:spPr>
          <a:xfrm>
            <a:off x="9955007" y="1406902"/>
            <a:ext cx="1877442" cy="21477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DCC8F12-B854-4FB5-B87A-6856EF9A6BE6}"/>
              </a:ext>
            </a:extLst>
          </p:cNvPr>
          <p:cNvSpPr/>
          <p:nvPr/>
        </p:nvSpPr>
        <p:spPr>
          <a:xfrm>
            <a:off x="2743208" y="3649460"/>
            <a:ext cx="2136702" cy="21477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39A0B1A-1664-4315-A382-847C87EE8C84}"/>
              </a:ext>
            </a:extLst>
          </p:cNvPr>
          <p:cNvSpPr/>
          <p:nvPr/>
        </p:nvSpPr>
        <p:spPr>
          <a:xfrm>
            <a:off x="4953689" y="3714727"/>
            <a:ext cx="3173273" cy="21477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B0CC84D-7EFF-4FD4-A82E-C7E821512A43}"/>
              </a:ext>
            </a:extLst>
          </p:cNvPr>
          <p:cNvSpPr/>
          <p:nvPr/>
        </p:nvSpPr>
        <p:spPr>
          <a:xfrm>
            <a:off x="8200741" y="3850105"/>
            <a:ext cx="1877443" cy="21477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7483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-19050"/>
            <a:ext cx="12192000" cy="6877050"/>
          </a:xfrm>
          <a:prstGeom prst="rect">
            <a:avLst/>
          </a:prstGeom>
          <a:solidFill>
            <a:srgbClr val="FBB8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 descr="18 (3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085" y="314325"/>
            <a:ext cx="11594465" cy="6210300"/>
          </a:xfrm>
          <a:prstGeom prst="rect">
            <a:avLst/>
          </a:prstGeom>
        </p:spPr>
      </p:pic>
      <p:pic>
        <p:nvPicPr>
          <p:cNvPr id="10" name="图片 7">
            <a:extLst>
              <a:ext uri="{FF2B5EF4-FFF2-40B4-BE49-F238E27FC236}">
                <a16:creationId xmlns:a16="http://schemas.microsoft.com/office/drawing/2014/main" id="{2197A185-E7B5-41FF-8B1D-27E6E63BE3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861" y="-320962"/>
            <a:ext cx="4741979" cy="7111576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B5F2BD0A-4217-4443-8C36-85FCB7497299}"/>
              </a:ext>
            </a:extLst>
          </p:cNvPr>
          <p:cNvGrpSpPr/>
          <p:nvPr/>
        </p:nvGrpSpPr>
        <p:grpSpPr>
          <a:xfrm>
            <a:off x="-882387" y="1141982"/>
            <a:ext cx="9533746" cy="3163653"/>
            <a:chOff x="81274" y="2728923"/>
            <a:chExt cx="4701881" cy="3163653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505279B-673E-4DBC-832C-3CD95BC861EA}"/>
                </a:ext>
              </a:extLst>
            </p:cNvPr>
            <p:cNvSpPr txBox="1"/>
            <p:nvPr/>
          </p:nvSpPr>
          <p:spPr>
            <a:xfrm>
              <a:off x="81274" y="2737866"/>
              <a:ext cx="4586611" cy="31547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9900" dirty="0">
                  <a:latin typeface="UTM Neutra" panose="02040603050506020204" pitchFamily="18" charset="0"/>
                </a:rPr>
                <a:t>BÀI 3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455AAE3-5694-4786-9431-30E8CF11576D}"/>
                </a:ext>
              </a:extLst>
            </p:cNvPr>
            <p:cNvSpPr txBox="1"/>
            <p:nvPr/>
          </p:nvSpPr>
          <p:spPr>
            <a:xfrm>
              <a:off x="138909" y="2728923"/>
              <a:ext cx="4586611" cy="31547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9900" dirty="0">
                  <a:solidFill>
                    <a:srgbClr val="FFFFFD"/>
                  </a:solidFill>
                  <a:latin typeface="UTM Neutra" panose="02040603050506020204" pitchFamily="18" charset="0"/>
                </a:rPr>
                <a:t>BÀI 3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3924DC8-5B97-409B-A1C2-CAF893869C92}"/>
                </a:ext>
              </a:extLst>
            </p:cNvPr>
            <p:cNvSpPr txBox="1"/>
            <p:nvPr/>
          </p:nvSpPr>
          <p:spPr>
            <a:xfrm>
              <a:off x="196544" y="2728923"/>
              <a:ext cx="4586611" cy="31547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9900" dirty="0">
                  <a:solidFill>
                    <a:srgbClr val="FFF54B"/>
                  </a:solidFill>
                  <a:latin typeface="UTM Neutra" panose="02040603050506020204" pitchFamily="18" charset="0"/>
                </a:rPr>
                <a:t>BÀI 3</a:t>
              </a:r>
            </a:p>
          </p:txBody>
        </p:sp>
      </p:grpSp>
      <p:pic>
        <p:nvPicPr>
          <p:cNvPr id="15" name="图片 1" descr="wd">
            <a:extLst>
              <a:ext uri="{FF2B5EF4-FFF2-40B4-BE49-F238E27FC236}">
                <a16:creationId xmlns:a16="http://schemas.microsoft.com/office/drawing/2014/main" id="{BF0010A1-E974-4DB8-B8D8-0A4FB6E3BB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96500" y="548640"/>
            <a:ext cx="1660525" cy="52197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4020EF11-3AEA-4403-886C-D81CCC7050CA}"/>
              </a:ext>
            </a:extLst>
          </p:cNvPr>
          <p:cNvGrpSpPr/>
          <p:nvPr/>
        </p:nvGrpSpPr>
        <p:grpSpPr>
          <a:xfrm>
            <a:off x="-364687" y="4864036"/>
            <a:ext cx="12819546" cy="2250420"/>
            <a:chOff x="-364687" y="4864036"/>
            <a:chExt cx="12819546" cy="2250420"/>
          </a:xfrm>
        </p:grpSpPr>
        <p:pic>
          <p:nvPicPr>
            <p:cNvPr id="17" name="图片 42" descr="sfd">
              <a:extLst>
                <a:ext uri="{FF2B5EF4-FFF2-40B4-BE49-F238E27FC236}">
                  <a16:creationId xmlns:a16="http://schemas.microsoft.com/office/drawing/2014/main" id="{54D90C26-44F0-4532-8D34-7C744D87876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161957" y="4904130"/>
              <a:ext cx="3681130" cy="2210326"/>
            </a:xfrm>
            <a:prstGeom prst="rect">
              <a:avLst/>
            </a:prstGeom>
          </p:spPr>
        </p:pic>
        <p:pic>
          <p:nvPicPr>
            <p:cNvPr id="18" name="图片 42" descr="sfd">
              <a:extLst>
                <a:ext uri="{FF2B5EF4-FFF2-40B4-BE49-F238E27FC236}">
                  <a16:creationId xmlns:a16="http://schemas.microsoft.com/office/drawing/2014/main" id="{5006E2AC-3258-46FE-A111-E066CCD2636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816605" y="4881067"/>
              <a:ext cx="3681130" cy="2210326"/>
            </a:xfrm>
            <a:prstGeom prst="rect">
              <a:avLst/>
            </a:prstGeom>
          </p:spPr>
        </p:pic>
        <p:pic>
          <p:nvPicPr>
            <p:cNvPr id="19" name="图片 42" descr="sfd">
              <a:extLst>
                <a:ext uri="{FF2B5EF4-FFF2-40B4-BE49-F238E27FC236}">
                  <a16:creationId xmlns:a16="http://schemas.microsoft.com/office/drawing/2014/main" id="{6B3B84BF-BFCB-42C0-906D-F63D6898204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795167" y="4887099"/>
              <a:ext cx="3681130" cy="2210326"/>
            </a:xfrm>
            <a:prstGeom prst="rect">
              <a:avLst/>
            </a:prstGeom>
          </p:spPr>
        </p:pic>
        <p:pic>
          <p:nvPicPr>
            <p:cNvPr id="20" name="图片 42" descr="sfd">
              <a:extLst>
                <a:ext uri="{FF2B5EF4-FFF2-40B4-BE49-F238E27FC236}">
                  <a16:creationId xmlns:a16="http://schemas.microsoft.com/office/drawing/2014/main" id="{8C08ABF2-31CA-459C-A492-12C1E8AA71D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773729" y="4864036"/>
              <a:ext cx="3681130" cy="2210326"/>
            </a:xfrm>
            <a:prstGeom prst="rect">
              <a:avLst/>
            </a:prstGeom>
          </p:spPr>
        </p:pic>
        <p:pic>
          <p:nvPicPr>
            <p:cNvPr id="21" name="图片 42" descr="sfd">
              <a:extLst>
                <a:ext uri="{FF2B5EF4-FFF2-40B4-BE49-F238E27FC236}">
                  <a16:creationId xmlns:a16="http://schemas.microsoft.com/office/drawing/2014/main" id="{2FD706A9-2BE6-497F-9ED2-32DEC16C300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H="1">
              <a:off x="8545664" y="5473015"/>
              <a:ext cx="2558113" cy="1536013"/>
            </a:xfrm>
            <a:prstGeom prst="rect">
              <a:avLst/>
            </a:prstGeom>
          </p:spPr>
        </p:pic>
        <p:pic>
          <p:nvPicPr>
            <p:cNvPr id="22" name="图片 42" descr="sfd">
              <a:extLst>
                <a:ext uri="{FF2B5EF4-FFF2-40B4-BE49-F238E27FC236}">
                  <a16:creationId xmlns:a16="http://schemas.microsoft.com/office/drawing/2014/main" id="{0300D47E-21C1-444A-BB34-34B3356720C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H="1">
              <a:off x="5575547" y="5498216"/>
              <a:ext cx="2558113" cy="1536013"/>
            </a:xfrm>
            <a:prstGeom prst="rect">
              <a:avLst/>
            </a:prstGeom>
          </p:spPr>
        </p:pic>
        <p:pic>
          <p:nvPicPr>
            <p:cNvPr id="23" name="图片 42" descr="sfd">
              <a:extLst>
                <a:ext uri="{FF2B5EF4-FFF2-40B4-BE49-F238E27FC236}">
                  <a16:creationId xmlns:a16="http://schemas.microsoft.com/office/drawing/2014/main" id="{4D01436C-BC1E-4FBE-9583-EE049819C06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H="1">
              <a:off x="2605430" y="5523417"/>
              <a:ext cx="2558113" cy="1536013"/>
            </a:xfrm>
            <a:prstGeom prst="rect">
              <a:avLst/>
            </a:prstGeom>
          </p:spPr>
        </p:pic>
        <p:pic>
          <p:nvPicPr>
            <p:cNvPr id="24" name="图片 42" descr="sfd">
              <a:extLst>
                <a:ext uri="{FF2B5EF4-FFF2-40B4-BE49-F238E27FC236}">
                  <a16:creationId xmlns:a16="http://schemas.microsoft.com/office/drawing/2014/main" id="{16294913-1ACA-45B5-846F-410D94FA355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H="1">
              <a:off x="-364687" y="5548618"/>
              <a:ext cx="2558113" cy="1536013"/>
            </a:xfrm>
            <a:prstGeom prst="rect">
              <a:avLst/>
            </a:prstGeom>
          </p:spPr>
        </p:pic>
        <p:pic>
          <p:nvPicPr>
            <p:cNvPr id="25" name="图片 42" descr="sfd">
              <a:extLst>
                <a:ext uri="{FF2B5EF4-FFF2-40B4-BE49-F238E27FC236}">
                  <a16:creationId xmlns:a16="http://schemas.microsoft.com/office/drawing/2014/main" id="{941C0419-0ECE-40B2-8D8E-0DEA8421C06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H="1">
              <a:off x="1581417" y="6229773"/>
              <a:ext cx="1190237" cy="714675"/>
            </a:xfrm>
            <a:prstGeom prst="rect">
              <a:avLst/>
            </a:prstGeom>
          </p:spPr>
        </p:pic>
        <p:pic>
          <p:nvPicPr>
            <p:cNvPr id="26" name="图片 42" descr="sfd">
              <a:extLst>
                <a:ext uri="{FF2B5EF4-FFF2-40B4-BE49-F238E27FC236}">
                  <a16:creationId xmlns:a16="http://schemas.microsoft.com/office/drawing/2014/main" id="{8E2C78E2-535E-4898-8728-9C3E365C60F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H="1">
              <a:off x="4667428" y="6251506"/>
              <a:ext cx="1190237" cy="714675"/>
            </a:xfrm>
            <a:prstGeom prst="rect">
              <a:avLst/>
            </a:prstGeom>
          </p:spPr>
        </p:pic>
        <p:pic>
          <p:nvPicPr>
            <p:cNvPr id="27" name="图片 42" descr="sfd">
              <a:extLst>
                <a:ext uri="{FF2B5EF4-FFF2-40B4-BE49-F238E27FC236}">
                  <a16:creationId xmlns:a16="http://schemas.microsoft.com/office/drawing/2014/main" id="{635AB6C2-1932-47E7-AC21-837DF3106C8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H="1">
              <a:off x="7769497" y="6229773"/>
              <a:ext cx="1190237" cy="714675"/>
            </a:xfrm>
            <a:prstGeom prst="rect">
              <a:avLst/>
            </a:prstGeom>
          </p:spPr>
        </p:pic>
        <p:pic>
          <p:nvPicPr>
            <p:cNvPr id="28" name="图片 42" descr="sfd">
              <a:extLst>
                <a:ext uri="{FF2B5EF4-FFF2-40B4-BE49-F238E27FC236}">
                  <a16:creationId xmlns:a16="http://schemas.microsoft.com/office/drawing/2014/main" id="{1CE4BEAD-227E-4277-973B-9B698369B7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73167"/>
            <a:stretch/>
          </p:blipFill>
          <p:spPr>
            <a:xfrm flipH="1">
              <a:off x="11515781" y="5469765"/>
              <a:ext cx="698694" cy="1563482"/>
            </a:xfrm>
            <a:prstGeom prst="rect">
              <a:avLst/>
            </a:prstGeom>
          </p:spPr>
        </p:pic>
        <p:pic>
          <p:nvPicPr>
            <p:cNvPr id="29" name="图片 42" descr="sfd">
              <a:extLst>
                <a:ext uri="{FF2B5EF4-FFF2-40B4-BE49-F238E27FC236}">
                  <a16:creationId xmlns:a16="http://schemas.microsoft.com/office/drawing/2014/main" id="{2F691BB8-C596-43DF-BFC4-BE77CC17588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H="1">
              <a:off x="10920662" y="6229772"/>
              <a:ext cx="1190237" cy="714675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-19050"/>
            <a:ext cx="12192000" cy="6877050"/>
          </a:xfrm>
          <a:prstGeom prst="rect">
            <a:avLst/>
          </a:prstGeom>
          <a:solidFill>
            <a:srgbClr val="FBB8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 descr="18 (3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085" y="314325"/>
            <a:ext cx="11594465" cy="6210300"/>
          </a:xfrm>
          <a:prstGeom prst="rect">
            <a:avLst/>
          </a:prstGeom>
        </p:spPr>
      </p:pic>
      <p:pic>
        <p:nvPicPr>
          <p:cNvPr id="43" name="图片 1" descr="wd">
            <a:extLst>
              <a:ext uri="{FF2B5EF4-FFF2-40B4-BE49-F238E27FC236}">
                <a16:creationId xmlns:a16="http://schemas.microsoft.com/office/drawing/2014/main" id="{E38285D7-D1DA-438D-BC73-725BCB6A40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6500" y="548640"/>
            <a:ext cx="1660525" cy="52197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8DD223AA-6407-4E47-8489-2CFD57AABBFD}"/>
                  </a:ext>
                </a:extLst>
              </p:cNvPr>
              <p:cNvSpPr txBox="1"/>
              <p:nvPr/>
            </p:nvSpPr>
            <p:spPr>
              <a:xfrm>
                <a:off x="3494210" y="902436"/>
                <a:ext cx="4106894" cy="19688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6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6600" b="1" i="0" smtClean="0">
                              <a:solidFill>
                                <a:srgbClr val="002060"/>
                              </a:solidFill>
                              <a:latin typeface="UTM Avo" panose="02040603050506020204" pitchFamily="18" charset="0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6600" b="1" i="0" smtClean="0">
                              <a:solidFill>
                                <a:srgbClr val="002060"/>
                              </a:solidFill>
                              <a:latin typeface="UTM Avo" panose="02040603050506020204" pitchFamily="18" charset="0"/>
                            </a:rPr>
                            <m:t>9</m:t>
                          </m:r>
                        </m:den>
                      </m:f>
                      <m:r>
                        <m:rPr>
                          <m:nor/>
                        </m:rPr>
                        <a:rPr lang="en-US" sz="6600" b="1" i="0" smtClean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m:t> + </m:t>
                      </m:r>
                      <m:r>
                        <m:rPr>
                          <m:nor/>
                        </m:rPr>
                        <a:rPr lang="en-US" sz="6600" b="1" i="0" smtClean="0">
                          <a:solidFill>
                            <a:srgbClr val="002060"/>
                          </a:solidFill>
                          <a:latin typeface="UTM Aristote" panose="02040603050506020204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sz="6600" b="1" i="0" smtClean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m:t> = 1</m:t>
                      </m:r>
                    </m:oMath>
                  </m:oMathPara>
                </a14:m>
                <a:endParaRPr lang="en-US" sz="6600" b="1" dirty="0">
                  <a:solidFill>
                    <a:srgbClr val="002060"/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8DD223AA-6407-4E47-8489-2CFD57AABB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4210" y="902436"/>
                <a:ext cx="4106894" cy="196887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TextBox 44">
            <a:extLst>
              <a:ext uri="{FF2B5EF4-FFF2-40B4-BE49-F238E27FC236}">
                <a16:creationId xmlns:a16="http://schemas.microsoft.com/office/drawing/2014/main" id="{BE3506A6-3D49-4312-9F5A-4117D27B2C49}"/>
              </a:ext>
            </a:extLst>
          </p:cNvPr>
          <p:cNvSpPr txBox="1"/>
          <p:nvPr/>
        </p:nvSpPr>
        <p:spPr>
          <a:xfrm>
            <a:off x="434975" y="472903"/>
            <a:ext cx="22344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UTM Avo" panose="02040603050506020204" pitchFamily="18" charset="0"/>
              </a:rPr>
              <a:t>Tìm</a:t>
            </a:r>
            <a:r>
              <a:rPr lang="en-US" sz="4000" b="1" dirty="0">
                <a:latin typeface="UTM Avo" panose="02040603050506020204" pitchFamily="18" charset="0"/>
              </a:rPr>
              <a:t> </a:t>
            </a:r>
            <a:r>
              <a:rPr lang="en-US" sz="4000" b="1" dirty="0">
                <a:latin typeface="UTM Aristote" panose="02040603050506020204" pitchFamily="18" charset="0"/>
              </a:rPr>
              <a:t>x</a:t>
            </a:r>
            <a:r>
              <a:rPr lang="en-US" sz="4000" b="1" dirty="0">
                <a:latin typeface="UTM Avo" panose="02040603050506020204" pitchFamily="18" charset="0"/>
              </a:rPr>
              <a:t>: </a:t>
            </a:r>
          </a:p>
        </p:txBody>
      </p:sp>
      <p:pic>
        <p:nvPicPr>
          <p:cNvPr id="49" name="图片 42" descr="5b14cd4116a05">
            <a:extLst>
              <a:ext uri="{FF2B5EF4-FFF2-40B4-BE49-F238E27FC236}">
                <a16:creationId xmlns:a16="http://schemas.microsoft.com/office/drawing/2014/main" id="{BF372205-0C23-4E4A-BEDC-040F830BDF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5921" y="2244983"/>
            <a:ext cx="2149475" cy="4295775"/>
          </a:xfrm>
          <a:prstGeom prst="rect">
            <a:avLst/>
          </a:prstGeom>
        </p:spPr>
      </p:pic>
      <p:pic>
        <p:nvPicPr>
          <p:cNvPr id="50" name="图片 42" descr="5b14cd4116a05">
            <a:extLst>
              <a:ext uri="{FF2B5EF4-FFF2-40B4-BE49-F238E27FC236}">
                <a16:creationId xmlns:a16="http://schemas.microsoft.com/office/drawing/2014/main" id="{AE220FE2-40AA-4DBB-BCDC-788C18D5C4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9736194" y="2244982"/>
            <a:ext cx="2149475" cy="42957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4" grpId="0"/>
      <p:bldP spid="4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-19050"/>
            <a:ext cx="12192000" cy="6877050"/>
          </a:xfrm>
          <a:prstGeom prst="rect">
            <a:avLst/>
          </a:prstGeom>
          <a:solidFill>
            <a:srgbClr val="FBB8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 descr="18 (3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085" y="314325"/>
            <a:ext cx="11594465" cy="6210300"/>
          </a:xfrm>
          <a:prstGeom prst="rect">
            <a:avLst/>
          </a:prstGeom>
        </p:spPr>
      </p:pic>
      <p:pic>
        <p:nvPicPr>
          <p:cNvPr id="2" name="图片 1" descr="w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6500" y="548640"/>
            <a:ext cx="1660525" cy="52197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0847" y="-19050"/>
            <a:ext cx="6743224" cy="674322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315303" y="-469167"/>
            <a:ext cx="5422515" cy="8134537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C0377D9E-07CA-49C9-88FB-4CBF6FE51A6A}"/>
              </a:ext>
            </a:extLst>
          </p:cNvPr>
          <p:cNvSpPr txBox="1"/>
          <p:nvPr/>
        </p:nvSpPr>
        <p:spPr>
          <a:xfrm>
            <a:off x="5002705" y="1841153"/>
            <a:ext cx="5924057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5400" dirty="0">
                <a:solidFill>
                  <a:srgbClr val="002060"/>
                </a:solidFill>
                <a:latin typeface="UTM Avo" panose="02040603050506020204" pitchFamily="18" charset="0"/>
              </a:rPr>
              <a:t>	</a:t>
            </a:r>
            <a:r>
              <a:rPr lang="vi-VN" sz="5400" b="0" i="0" dirty="0">
                <a:solidFill>
                  <a:srgbClr val="002060"/>
                </a:solidFill>
                <a:effectLst/>
                <a:latin typeface="UTM Avo" panose="02040603050506020204" pitchFamily="18" charset="0"/>
              </a:rPr>
              <a:t>Muốn tìm số hạng chưa biết ta lấy tổng trừ đi số hạng đã biết.</a:t>
            </a:r>
            <a:endParaRPr lang="en-US" sz="5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24919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-19050"/>
            <a:ext cx="12192000" cy="6877050"/>
          </a:xfrm>
          <a:prstGeom prst="rect">
            <a:avLst/>
          </a:prstGeom>
          <a:solidFill>
            <a:srgbClr val="FBB8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 descr="18 (3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085" y="314325"/>
            <a:ext cx="11594465" cy="6210300"/>
          </a:xfrm>
          <a:prstGeom prst="rect">
            <a:avLst/>
          </a:prstGeom>
        </p:spPr>
      </p:pic>
      <p:pic>
        <p:nvPicPr>
          <p:cNvPr id="43" name="图片 1" descr="wd">
            <a:extLst>
              <a:ext uri="{FF2B5EF4-FFF2-40B4-BE49-F238E27FC236}">
                <a16:creationId xmlns:a16="http://schemas.microsoft.com/office/drawing/2014/main" id="{E38285D7-D1DA-438D-BC73-725BCB6A40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6500" y="548640"/>
            <a:ext cx="1660525" cy="52197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8DD223AA-6407-4E47-8489-2CFD57AABBFD}"/>
                  </a:ext>
                </a:extLst>
              </p:cNvPr>
              <p:cNvSpPr txBox="1"/>
              <p:nvPr/>
            </p:nvSpPr>
            <p:spPr>
              <a:xfrm>
                <a:off x="3494210" y="902436"/>
                <a:ext cx="4106894" cy="19688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6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6600" b="1" i="0" smtClean="0">
                              <a:solidFill>
                                <a:srgbClr val="002060"/>
                              </a:solidFill>
                              <a:latin typeface="UTM Avo" panose="02040603050506020204" pitchFamily="18" charset="0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6600" b="1" i="0" smtClean="0">
                              <a:solidFill>
                                <a:srgbClr val="002060"/>
                              </a:solidFill>
                              <a:latin typeface="UTM Avo" panose="02040603050506020204" pitchFamily="18" charset="0"/>
                            </a:rPr>
                            <m:t>9</m:t>
                          </m:r>
                        </m:den>
                      </m:f>
                      <m:r>
                        <m:rPr>
                          <m:nor/>
                        </m:rPr>
                        <a:rPr lang="en-US" sz="6600" b="1" i="0" smtClean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m:t> + </m:t>
                      </m:r>
                      <m:r>
                        <m:rPr>
                          <m:nor/>
                        </m:rPr>
                        <a:rPr lang="en-US" sz="6600" b="1" i="0" smtClean="0">
                          <a:solidFill>
                            <a:srgbClr val="002060"/>
                          </a:solidFill>
                          <a:latin typeface="UTM Aristote" panose="02040603050506020204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sz="6600" b="1" i="0" smtClean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m:t> = 1</m:t>
                      </m:r>
                    </m:oMath>
                  </m:oMathPara>
                </a14:m>
                <a:endParaRPr lang="en-US" sz="6600" b="1" dirty="0">
                  <a:solidFill>
                    <a:srgbClr val="002060"/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8DD223AA-6407-4E47-8489-2CFD57AABB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4210" y="902436"/>
                <a:ext cx="4106894" cy="196887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TextBox 44">
            <a:extLst>
              <a:ext uri="{FF2B5EF4-FFF2-40B4-BE49-F238E27FC236}">
                <a16:creationId xmlns:a16="http://schemas.microsoft.com/office/drawing/2014/main" id="{BE3506A6-3D49-4312-9F5A-4117D27B2C49}"/>
              </a:ext>
            </a:extLst>
          </p:cNvPr>
          <p:cNvSpPr txBox="1"/>
          <p:nvPr/>
        </p:nvSpPr>
        <p:spPr>
          <a:xfrm>
            <a:off x="434975" y="472903"/>
            <a:ext cx="22344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UTM Avo" panose="02040603050506020204" pitchFamily="18" charset="0"/>
              </a:rPr>
              <a:t>Tìm</a:t>
            </a:r>
            <a:r>
              <a:rPr lang="en-US" sz="4000" b="1" dirty="0">
                <a:latin typeface="UTM Avo" panose="02040603050506020204" pitchFamily="18" charset="0"/>
              </a:rPr>
              <a:t> </a:t>
            </a:r>
            <a:r>
              <a:rPr lang="en-US" sz="4000" b="1" dirty="0">
                <a:latin typeface="UTM Aristote" panose="02040603050506020204" pitchFamily="18" charset="0"/>
              </a:rPr>
              <a:t>x</a:t>
            </a:r>
            <a:r>
              <a:rPr lang="en-US" sz="4000" b="1" dirty="0">
                <a:latin typeface="UTM Avo" panose="02040603050506020204" pitchFamily="18" charset="0"/>
              </a:rPr>
              <a:t>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725C399C-5B95-48D8-950A-406DC1002C1C}"/>
                  </a:ext>
                </a:extLst>
              </p:cNvPr>
              <p:cNvSpPr txBox="1"/>
              <p:nvPr/>
            </p:nvSpPr>
            <p:spPr>
              <a:xfrm>
                <a:off x="5191597" y="2439757"/>
                <a:ext cx="4606453" cy="19688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6600" b="1" i="0" smtClean="0">
                          <a:solidFill>
                            <a:srgbClr val="002060"/>
                          </a:solidFill>
                          <a:latin typeface="UTM Aristote" panose="02040603050506020204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sz="6600" b="1" i="0" smtClean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m:t> = 1 </m:t>
                      </m:r>
                      <m:r>
                        <a:rPr lang="en-US" sz="66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en-US" sz="6600" b="1" i="0" smtClean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6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6600" b="1" i="0" smtClean="0">
                              <a:solidFill>
                                <a:srgbClr val="002060"/>
                              </a:solidFill>
                              <a:latin typeface="UTM Avo" panose="02040603050506020204" pitchFamily="18" charset="0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6600" b="1" i="0" smtClean="0">
                              <a:solidFill>
                                <a:srgbClr val="002060"/>
                              </a:solidFill>
                              <a:latin typeface="UTM Avo" panose="0204060305050602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US" sz="6600" b="1" dirty="0">
                  <a:solidFill>
                    <a:srgbClr val="002060"/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725C399C-5B95-48D8-950A-406DC1002C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1597" y="2439757"/>
                <a:ext cx="4606453" cy="196887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B66B2A24-CBCB-4C02-AA95-D2E96FD378DD}"/>
                  </a:ext>
                </a:extLst>
              </p:cNvPr>
              <p:cNvSpPr txBox="1"/>
              <p:nvPr/>
            </p:nvSpPr>
            <p:spPr>
              <a:xfrm>
                <a:off x="5191597" y="4177286"/>
                <a:ext cx="2553583" cy="195726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6600" b="1" i="0" smtClean="0">
                          <a:solidFill>
                            <a:srgbClr val="002060"/>
                          </a:solidFill>
                          <a:latin typeface="UTM Aristote" panose="02040603050506020204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sz="6600" b="1" i="0" smtClean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m:t> = </m:t>
                      </m:r>
                      <m:f>
                        <m:fPr>
                          <m:ctrlPr>
                            <a:rPr lang="en-US" sz="6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6600" b="1" i="0" smtClean="0">
                              <a:solidFill>
                                <a:srgbClr val="002060"/>
                              </a:solidFill>
                              <a:latin typeface="UTM Avo" panose="02040603050506020204" pitchFamily="18" charset="0"/>
                            </a:rPr>
                            <m:t>7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6600" b="1" i="0" smtClean="0">
                              <a:solidFill>
                                <a:srgbClr val="002060"/>
                              </a:solidFill>
                              <a:latin typeface="UTM Avo" panose="0204060305050602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US" sz="6600" b="1" dirty="0">
                  <a:solidFill>
                    <a:srgbClr val="002060"/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B66B2A24-CBCB-4C02-AA95-D2E96FD378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1597" y="4177286"/>
                <a:ext cx="2553583" cy="195726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9" name="图片 42" descr="5b14cd4116a05">
            <a:extLst>
              <a:ext uri="{FF2B5EF4-FFF2-40B4-BE49-F238E27FC236}">
                <a16:creationId xmlns:a16="http://schemas.microsoft.com/office/drawing/2014/main" id="{BF372205-0C23-4E4A-BEDC-040F830BDFA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5921" y="2244983"/>
            <a:ext cx="2149475" cy="4295775"/>
          </a:xfrm>
          <a:prstGeom prst="rect">
            <a:avLst/>
          </a:prstGeom>
        </p:spPr>
      </p:pic>
      <p:pic>
        <p:nvPicPr>
          <p:cNvPr id="50" name="图片 42" descr="5b14cd4116a05">
            <a:extLst>
              <a:ext uri="{FF2B5EF4-FFF2-40B4-BE49-F238E27FC236}">
                <a16:creationId xmlns:a16="http://schemas.microsoft.com/office/drawing/2014/main" id="{AE220FE2-40AA-4DBB-BCDC-788C18D5C43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9736194" y="2244982"/>
            <a:ext cx="2149475" cy="429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7663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4" grpId="0"/>
      <p:bldP spid="45" grpId="0"/>
      <p:bldP spid="47" grpId="0"/>
      <p:bldP spid="4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-19050"/>
            <a:ext cx="12192000" cy="6877050"/>
          </a:xfrm>
          <a:prstGeom prst="rect">
            <a:avLst/>
          </a:prstGeom>
          <a:solidFill>
            <a:srgbClr val="FBB8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 descr="18 (3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085" y="314325"/>
            <a:ext cx="11594465" cy="6210300"/>
          </a:xfrm>
          <a:prstGeom prst="rect">
            <a:avLst/>
          </a:prstGeom>
        </p:spPr>
      </p:pic>
      <p:pic>
        <p:nvPicPr>
          <p:cNvPr id="43" name="图片 1" descr="wd">
            <a:extLst>
              <a:ext uri="{FF2B5EF4-FFF2-40B4-BE49-F238E27FC236}">
                <a16:creationId xmlns:a16="http://schemas.microsoft.com/office/drawing/2014/main" id="{E38285D7-D1DA-438D-BC73-725BCB6A40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6500" y="548640"/>
            <a:ext cx="1660525" cy="52197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8DD223AA-6407-4E47-8489-2CFD57AABBFD}"/>
                  </a:ext>
                </a:extLst>
              </p:cNvPr>
              <p:cNvSpPr txBox="1"/>
              <p:nvPr/>
            </p:nvSpPr>
            <p:spPr>
              <a:xfrm>
                <a:off x="2805318" y="778326"/>
                <a:ext cx="4314258" cy="18007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6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6000" b="1" i="0" smtClean="0">
                              <a:solidFill>
                                <a:srgbClr val="002060"/>
                              </a:solidFill>
                              <a:latin typeface="UTM Avo" panose="02040603050506020204" pitchFamily="18" charset="0"/>
                            </a:rPr>
                            <m:t>6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6000" b="1" i="0" smtClean="0">
                              <a:solidFill>
                                <a:srgbClr val="002060"/>
                              </a:solidFill>
                              <a:latin typeface="UTM Avo" panose="02040603050506020204" pitchFamily="18" charset="0"/>
                            </a:rPr>
                            <m:t>7</m:t>
                          </m:r>
                        </m:den>
                      </m:f>
                      <m:r>
                        <m:rPr>
                          <m:nor/>
                        </m:rPr>
                        <a:rPr lang="en-US" sz="6000" b="1" i="0" smtClean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m:t> </m:t>
                      </m:r>
                      <m:r>
                        <a:rPr lang="en-US" sz="60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en-US" sz="6000" b="1" i="0" smtClean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6000" b="1" i="0" smtClean="0">
                          <a:solidFill>
                            <a:srgbClr val="002060"/>
                          </a:solidFill>
                          <a:latin typeface="UTM Aristote" panose="02040603050506020204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sz="6000" b="1" i="0" smtClean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m:t> = </m:t>
                      </m:r>
                      <m:f>
                        <m:fPr>
                          <m:ctrlPr>
                            <a:rPr lang="en-US" sz="6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6000" b="1" i="0" smtClean="0">
                              <a:solidFill>
                                <a:srgbClr val="002060"/>
                              </a:solidFill>
                              <a:latin typeface="UTM Avo" panose="02040603050506020204" pitchFamily="18" charset="0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6000" b="1" i="0" smtClean="0">
                              <a:solidFill>
                                <a:srgbClr val="002060"/>
                              </a:solidFill>
                              <a:latin typeface="UTM Avo" panose="0204060305050602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6000" b="1" dirty="0">
                  <a:solidFill>
                    <a:srgbClr val="002060"/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8DD223AA-6407-4E47-8489-2CFD57AABB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5318" y="778326"/>
                <a:ext cx="4314258" cy="180074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TextBox 44">
            <a:extLst>
              <a:ext uri="{FF2B5EF4-FFF2-40B4-BE49-F238E27FC236}">
                <a16:creationId xmlns:a16="http://schemas.microsoft.com/office/drawing/2014/main" id="{BE3506A6-3D49-4312-9F5A-4117D27B2C49}"/>
              </a:ext>
            </a:extLst>
          </p:cNvPr>
          <p:cNvSpPr txBox="1"/>
          <p:nvPr/>
        </p:nvSpPr>
        <p:spPr>
          <a:xfrm>
            <a:off x="434975" y="472903"/>
            <a:ext cx="22344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UTM Avo" panose="02040603050506020204" pitchFamily="18" charset="0"/>
              </a:rPr>
              <a:t>Tìm</a:t>
            </a:r>
            <a:r>
              <a:rPr lang="en-US" sz="4000" b="1" dirty="0">
                <a:latin typeface="UTM Avo" panose="02040603050506020204" pitchFamily="18" charset="0"/>
              </a:rPr>
              <a:t> </a:t>
            </a:r>
            <a:r>
              <a:rPr lang="en-US" sz="4000" b="1" dirty="0">
                <a:latin typeface="UTM Aristote" panose="02040603050506020204" pitchFamily="18" charset="0"/>
              </a:rPr>
              <a:t>x</a:t>
            </a:r>
            <a:r>
              <a:rPr lang="en-US" sz="4000" b="1" dirty="0">
                <a:latin typeface="UTM Avo" panose="02040603050506020204" pitchFamily="18" charset="0"/>
              </a:rPr>
              <a:t>: </a:t>
            </a:r>
          </a:p>
        </p:txBody>
      </p:sp>
      <p:pic>
        <p:nvPicPr>
          <p:cNvPr id="49" name="图片 42" descr="5b14cd4116a05">
            <a:extLst>
              <a:ext uri="{FF2B5EF4-FFF2-40B4-BE49-F238E27FC236}">
                <a16:creationId xmlns:a16="http://schemas.microsoft.com/office/drawing/2014/main" id="{BF372205-0C23-4E4A-BEDC-040F830BDF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5921" y="2244983"/>
            <a:ext cx="2149475" cy="4295775"/>
          </a:xfrm>
          <a:prstGeom prst="rect">
            <a:avLst/>
          </a:prstGeom>
        </p:spPr>
      </p:pic>
      <p:pic>
        <p:nvPicPr>
          <p:cNvPr id="50" name="图片 42" descr="5b14cd4116a05">
            <a:extLst>
              <a:ext uri="{FF2B5EF4-FFF2-40B4-BE49-F238E27FC236}">
                <a16:creationId xmlns:a16="http://schemas.microsoft.com/office/drawing/2014/main" id="{AE220FE2-40AA-4DBB-BCDC-788C18D5C4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9736194" y="2244982"/>
            <a:ext cx="2149475" cy="429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4665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4" grpId="0"/>
      <p:bldP spid="4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-19050"/>
            <a:ext cx="12192000" cy="6877050"/>
          </a:xfrm>
          <a:prstGeom prst="rect">
            <a:avLst/>
          </a:prstGeom>
          <a:solidFill>
            <a:srgbClr val="FBB8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 descr="18 (3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085" y="314325"/>
            <a:ext cx="11594465" cy="6210300"/>
          </a:xfrm>
          <a:prstGeom prst="rect">
            <a:avLst/>
          </a:prstGeom>
        </p:spPr>
      </p:pic>
      <p:pic>
        <p:nvPicPr>
          <p:cNvPr id="2" name="图片 1" descr="w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6500" y="548640"/>
            <a:ext cx="1660525" cy="52197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0847" y="-19050"/>
            <a:ext cx="6743224" cy="674322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315303" y="-469167"/>
            <a:ext cx="5422515" cy="8134537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C0377D9E-07CA-49C9-88FB-4CBF6FE51A6A}"/>
              </a:ext>
            </a:extLst>
          </p:cNvPr>
          <p:cNvSpPr txBox="1"/>
          <p:nvPr/>
        </p:nvSpPr>
        <p:spPr>
          <a:xfrm>
            <a:off x="5007410" y="2166940"/>
            <a:ext cx="5924057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6000" dirty="0">
                <a:solidFill>
                  <a:srgbClr val="002060"/>
                </a:solidFill>
                <a:latin typeface="UTM Avo" panose="02040603050506020204" pitchFamily="18" charset="0"/>
              </a:rPr>
              <a:t>	</a:t>
            </a:r>
            <a:r>
              <a:rPr lang="vi-VN" sz="6000" b="0" i="0" dirty="0">
                <a:solidFill>
                  <a:srgbClr val="002060"/>
                </a:solidFill>
                <a:effectLst/>
                <a:latin typeface="UTM Avo" panose="02040603050506020204" pitchFamily="18" charset="0"/>
              </a:rPr>
              <a:t> Muốn tìm số trừ ta lấy số bị trừ trừ đi hiệu.</a:t>
            </a:r>
            <a:endParaRPr lang="en-US" sz="60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62756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-19050"/>
            <a:ext cx="12192000" cy="6877050"/>
          </a:xfrm>
          <a:prstGeom prst="rect">
            <a:avLst/>
          </a:prstGeom>
          <a:solidFill>
            <a:srgbClr val="FBB8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 descr="18 (3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085" y="314325"/>
            <a:ext cx="11594465" cy="6210300"/>
          </a:xfrm>
          <a:prstGeom prst="rect">
            <a:avLst/>
          </a:prstGeom>
        </p:spPr>
      </p:pic>
      <p:pic>
        <p:nvPicPr>
          <p:cNvPr id="2" name="图片 1" descr="w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6500" y="548640"/>
            <a:ext cx="1660525" cy="52197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4719" y="688821"/>
            <a:ext cx="7797282" cy="616918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1F4B5593-9104-4426-A023-27958A08A957}"/>
              </a:ext>
            </a:extLst>
          </p:cNvPr>
          <p:cNvGrpSpPr/>
          <p:nvPr/>
        </p:nvGrpSpPr>
        <p:grpSpPr>
          <a:xfrm>
            <a:off x="305698" y="333375"/>
            <a:ext cx="9519926" cy="3157894"/>
            <a:chOff x="81274" y="2735333"/>
            <a:chExt cx="4695065" cy="3157894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D101F28-F4AF-451D-971F-11924BE23841}"/>
                </a:ext>
              </a:extLst>
            </p:cNvPr>
            <p:cNvSpPr txBox="1"/>
            <p:nvPr/>
          </p:nvSpPr>
          <p:spPr>
            <a:xfrm>
              <a:off x="81274" y="2737866"/>
              <a:ext cx="4586611" cy="31547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9900" dirty="0">
                  <a:latin typeface="UTM Neutra" panose="02040603050506020204" pitchFamily="18" charset="0"/>
                </a:rPr>
                <a:t>BÀI 1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BAE52AD-D50F-46DA-BCF7-A4B642A7770B}"/>
                </a:ext>
              </a:extLst>
            </p:cNvPr>
            <p:cNvSpPr txBox="1"/>
            <p:nvPr/>
          </p:nvSpPr>
          <p:spPr>
            <a:xfrm>
              <a:off x="133876" y="2738517"/>
              <a:ext cx="4586611" cy="31547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9900" dirty="0">
                  <a:solidFill>
                    <a:srgbClr val="FFFFFD"/>
                  </a:solidFill>
                  <a:latin typeface="UTM Neutra" panose="02040603050506020204" pitchFamily="18" charset="0"/>
                </a:rPr>
                <a:t>BÀI 1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EC9452C-EA1B-45F7-AFB4-B9A9F3FF6B97}"/>
                </a:ext>
              </a:extLst>
            </p:cNvPr>
            <p:cNvSpPr txBox="1"/>
            <p:nvPr/>
          </p:nvSpPr>
          <p:spPr>
            <a:xfrm>
              <a:off x="189728" y="2735333"/>
              <a:ext cx="4586611" cy="31547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9900" dirty="0">
                  <a:solidFill>
                    <a:srgbClr val="F09AAC"/>
                  </a:solidFill>
                  <a:latin typeface="UTM Neutra" panose="02040603050506020204" pitchFamily="18" charset="0"/>
                </a:rPr>
                <a:t>BÀI 1</a:t>
              </a:r>
            </a:p>
          </p:txBody>
        </p:sp>
      </p:grpSp>
      <p:pic>
        <p:nvPicPr>
          <p:cNvPr id="24" name="图片 42" descr="5b14cd4116a05">
            <a:extLst>
              <a:ext uri="{FF2B5EF4-FFF2-40B4-BE49-F238E27FC236}">
                <a16:creationId xmlns:a16="http://schemas.microsoft.com/office/drawing/2014/main" id="{B3629E86-2E9D-4CBD-A0C1-1B394CEF4F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5699" y="-382532"/>
            <a:ext cx="3454538" cy="690397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-19050"/>
            <a:ext cx="12192000" cy="6877050"/>
          </a:xfrm>
          <a:prstGeom prst="rect">
            <a:avLst/>
          </a:prstGeom>
          <a:solidFill>
            <a:srgbClr val="FBB8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 descr="18 (3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085" y="314325"/>
            <a:ext cx="11594465" cy="6210300"/>
          </a:xfrm>
          <a:prstGeom prst="rect">
            <a:avLst/>
          </a:prstGeom>
        </p:spPr>
      </p:pic>
      <p:pic>
        <p:nvPicPr>
          <p:cNvPr id="43" name="图片 1" descr="wd">
            <a:extLst>
              <a:ext uri="{FF2B5EF4-FFF2-40B4-BE49-F238E27FC236}">
                <a16:creationId xmlns:a16="http://schemas.microsoft.com/office/drawing/2014/main" id="{E38285D7-D1DA-438D-BC73-725BCB6A40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6500" y="548640"/>
            <a:ext cx="1660525" cy="52197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8DD223AA-6407-4E47-8489-2CFD57AABBFD}"/>
                  </a:ext>
                </a:extLst>
              </p:cNvPr>
              <p:cNvSpPr txBox="1"/>
              <p:nvPr/>
            </p:nvSpPr>
            <p:spPr>
              <a:xfrm>
                <a:off x="2805318" y="778326"/>
                <a:ext cx="4314258" cy="18007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6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6000" b="1" i="0" smtClean="0">
                              <a:solidFill>
                                <a:srgbClr val="002060"/>
                              </a:solidFill>
                              <a:latin typeface="UTM Avo" panose="02040603050506020204" pitchFamily="18" charset="0"/>
                            </a:rPr>
                            <m:t>6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6000" b="1" i="0" smtClean="0">
                              <a:solidFill>
                                <a:srgbClr val="002060"/>
                              </a:solidFill>
                              <a:latin typeface="UTM Avo" panose="02040603050506020204" pitchFamily="18" charset="0"/>
                            </a:rPr>
                            <m:t>7</m:t>
                          </m:r>
                        </m:den>
                      </m:f>
                      <m:r>
                        <m:rPr>
                          <m:nor/>
                        </m:rPr>
                        <a:rPr lang="en-US" sz="6000" b="1" i="0" smtClean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m:t> </m:t>
                      </m:r>
                      <m:r>
                        <a:rPr lang="en-US" sz="60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en-US" sz="6000" b="1" i="0" smtClean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6000" b="1" i="0" smtClean="0">
                          <a:solidFill>
                            <a:srgbClr val="002060"/>
                          </a:solidFill>
                          <a:latin typeface="UTM Aristote" panose="02040603050506020204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sz="6000" b="1" i="0" smtClean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m:t> = </m:t>
                      </m:r>
                      <m:f>
                        <m:fPr>
                          <m:ctrlPr>
                            <a:rPr lang="en-US" sz="6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6000" b="1" i="0" smtClean="0">
                              <a:solidFill>
                                <a:srgbClr val="002060"/>
                              </a:solidFill>
                              <a:latin typeface="UTM Avo" panose="02040603050506020204" pitchFamily="18" charset="0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6000" b="1" i="0" smtClean="0">
                              <a:solidFill>
                                <a:srgbClr val="002060"/>
                              </a:solidFill>
                              <a:latin typeface="UTM Avo" panose="0204060305050602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6000" b="1" dirty="0">
                  <a:solidFill>
                    <a:srgbClr val="002060"/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8DD223AA-6407-4E47-8489-2CFD57AABB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5318" y="778326"/>
                <a:ext cx="4314258" cy="180074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TextBox 44">
            <a:extLst>
              <a:ext uri="{FF2B5EF4-FFF2-40B4-BE49-F238E27FC236}">
                <a16:creationId xmlns:a16="http://schemas.microsoft.com/office/drawing/2014/main" id="{BE3506A6-3D49-4312-9F5A-4117D27B2C49}"/>
              </a:ext>
            </a:extLst>
          </p:cNvPr>
          <p:cNvSpPr txBox="1"/>
          <p:nvPr/>
        </p:nvSpPr>
        <p:spPr>
          <a:xfrm>
            <a:off x="434975" y="472903"/>
            <a:ext cx="22344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UTM Avo" panose="02040603050506020204" pitchFamily="18" charset="0"/>
              </a:rPr>
              <a:t>Tìm</a:t>
            </a:r>
            <a:r>
              <a:rPr lang="en-US" sz="4000" b="1" dirty="0">
                <a:latin typeface="UTM Avo" panose="02040603050506020204" pitchFamily="18" charset="0"/>
              </a:rPr>
              <a:t> </a:t>
            </a:r>
            <a:r>
              <a:rPr lang="en-US" sz="4000" b="1" dirty="0">
                <a:latin typeface="UTM Aristote" panose="02040603050506020204" pitchFamily="18" charset="0"/>
              </a:rPr>
              <a:t>x</a:t>
            </a:r>
            <a:r>
              <a:rPr lang="en-US" sz="4000" b="1" dirty="0">
                <a:latin typeface="UTM Avo" panose="02040603050506020204" pitchFamily="18" charset="0"/>
              </a:rPr>
              <a:t>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725C399C-5B95-48D8-950A-406DC1002C1C}"/>
                  </a:ext>
                </a:extLst>
              </p:cNvPr>
              <p:cNvSpPr txBox="1"/>
              <p:nvPr/>
            </p:nvSpPr>
            <p:spPr>
              <a:xfrm>
                <a:off x="4748484" y="2818578"/>
                <a:ext cx="4428071" cy="17958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6000" b="1" i="0" smtClean="0">
                          <a:solidFill>
                            <a:srgbClr val="002060"/>
                          </a:solidFill>
                          <a:latin typeface="UTM Aristote" panose="02040603050506020204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sz="6000" b="1" i="0" smtClean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m:t> = </m:t>
                      </m:r>
                      <m:f>
                        <m:fPr>
                          <m:ctrlPr>
                            <a:rPr lang="en-US" sz="6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6000" b="1" i="0" smtClean="0">
                              <a:solidFill>
                                <a:srgbClr val="002060"/>
                              </a:solidFill>
                              <a:latin typeface="UTM Avo" panose="02040603050506020204" pitchFamily="18" charset="0"/>
                            </a:rPr>
                            <m:t>6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6000" b="1" i="0" smtClean="0">
                              <a:solidFill>
                                <a:srgbClr val="002060"/>
                              </a:solidFill>
                              <a:latin typeface="UTM Avo" panose="02040603050506020204" pitchFamily="18" charset="0"/>
                            </a:rPr>
                            <m:t>7</m:t>
                          </m:r>
                        </m:den>
                      </m:f>
                      <m:r>
                        <m:rPr>
                          <m:nor/>
                        </m:rPr>
                        <a:rPr lang="en-US" sz="6000" b="1" i="0" smtClean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m:t> </m:t>
                      </m:r>
                      <m:r>
                        <a:rPr lang="en-US" sz="60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en-US" sz="6000" b="1" i="0" smtClean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6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6000" b="1" i="0" smtClean="0">
                              <a:solidFill>
                                <a:srgbClr val="002060"/>
                              </a:solidFill>
                              <a:latin typeface="UTM Avo" panose="02040603050506020204" pitchFamily="18" charset="0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6000" b="1" i="0" smtClean="0">
                              <a:solidFill>
                                <a:srgbClr val="002060"/>
                              </a:solidFill>
                              <a:latin typeface="UTM Avo" panose="0204060305050602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6000" b="1" dirty="0">
                  <a:solidFill>
                    <a:srgbClr val="002060"/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725C399C-5B95-48D8-950A-406DC1002C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8484" y="2818578"/>
                <a:ext cx="4428071" cy="179587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B66B2A24-CBCB-4C02-AA95-D2E96FD378DD}"/>
                  </a:ext>
                </a:extLst>
              </p:cNvPr>
              <p:cNvSpPr txBox="1"/>
              <p:nvPr/>
            </p:nvSpPr>
            <p:spPr>
              <a:xfrm>
                <a:off x="4748484" y="4648571"/>
                <a:ext cx="2794034" cy="17793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6000" b="1" i="0" smtClean="0">
                          <a:solidFill>
                            <a:srgbClr val="002060"/>
                          </a:solidFill>
                          <a:latin typeface="UTM Aristote" panose="02040603050506020204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sz="6000" b="1" i="0" smtClean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m:t> = </m:t>
                      </m:r>
                      <m:f>
                        <m:fPr>
                          <m:ctrlPr>
                            <a:rPr lang="en-US" sz="6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6000" b="1" i="0" smtClean="0">
                              <a:solidFill>
                                <a:srgbClr val="002060"/>
                              </a:solidFill>
                              <a:latin typeface="UTM Avo" panose="02040603050506020204" pitchFamily="18" charset="0"/>
                            </a:rPr>
                            <m:t>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6000" b="1" i="0" smtClean="0">
                              <a:solidFill>
                                <a:srgbClr val="002060"/>
                              </a:solidFill>
                              <a:latin typeface="UTM Avo" panose="02040603050506020204" pitchFamily="18" charset="0"/>
                            </a:rPr>
                            <m:t>21</m:t>
                          </m:r>
                        </m:den>
                      </m:f>
                    </m:oMath>
                  </m:oMathPara>
                </a14:m>
                <a:endParaRPr lang="en-US" sz="6000" b="1" dirty="0">
                  <a:solidFill>
                    <a:srgbClr val="002060"/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B66B2A24-CBCB-4C02-AA95-D2E96FD378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8484" y="4648571"/>
                <a:ext cx="2794034" cy="177933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9" name="图片 42" descr="5b14cd4116a05">
            <a:extLst>
              <a:ext uri="{FF2B5EF4-FFF2-40B4-BE49-F238E27FC236}">
                <a16:creationId xmlns:a16="http://schemas.microsoft.com/office/drawing/2014/main" id="{BF372205-0C23-4E4A-BEDC-040F830BDFA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5921" y="2244983"/>
            <a:ext cx="2149475" cy="4295775"/>
          </a:xfrm>
          <a:prstGeom prst="rect">
            <a:avLst/>
          </a:prstGeom>
        </p:spPr>
      </p:pic>
      <p:pic>
        <p:nvPicPr>
          <p:cNvPr id="50" name="图片 42" descr="5b14cd4116a05">
            <a:extLst>
              <a:ext uri="{FF2B5EF4-FFF2-40B4-BE49-F238E27FC236}">
                <a16:creationId xmlns:a16="http://schemas.microsoft.com/office/drawing/2014/main" id="{AE220FE2-40AA-4DBB-BCDC-788C18D5C43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9736194" y="2244982"/>
            <a:ext cx="2149475" cy="429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7613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4" grpId="0"/>
      <p:bldP spid="45" grpId="0"/>
      <p:bldP spid="47" grpId="0"/>
      <p:bldP spid="4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-19050"/>
            <a:ext cx="12192000" cy="6877050"/>
          </a:xfrm>
          <a:prstGeom prst="rect">
            <a:avLst/>
          </a:prstGeom>
          <a:solidFill>
            <a:srgbClr val="FBB8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 descr="18 (3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085" y="314325"/>
            <a:ext cx="11594465" cy="6210300"/>
          </a:xfrm>
          <a:prstGeom prst="rect">
            <a:avLst/>
          </a:prstGeom>
        </p:spPr>
      </p:pic>
      <p:pic>
        <p:nvPicPr>
          <p:cNvPr id="43" name="图片 1" descr="wd">
            <a:extLst>
              <a:ext uri="{FF2B5EF4-FFF2-40B4-BE49-F238E27FC236}">
                <a16:creationId xmlns:a16="http://schemas.microsoft.com/office/drawing/2014/main" id="{E38285D7-D1DA-438D-BC73-725BCB6A40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6500" y="548640"/>
            <a:ext cx="1660525" cy="52197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8DD223AA-6407-4E47-8489-2CFD57AABBFD}"/>
                  </a:ext>
                </a:extLst>
              </p:cNvPr>
              <p:cNvSpPr txBox="1"/>
              <p:nvPr/>
            </p:nvSpPr>
            <p:spPr>
              <a:xfrm>
                <a:off x="2497579" y="809625"/>
                <a:ext cx="4501810" cy="17793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6000" b="1" i="0" smtClean="0">
                          <a:solidFill>
                            <a:srgbClr val="002060"/>
                          </a:solidFill>
                          <a:latin typeface="UTM Aristote" panose="02040603050506020204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sz="6000" b="1" i="0" smtClean="0">
                          <a:solidFill>
                            <a:srgbClr val="002060"/>
                          </a:solidFill>
                          <a:latin typeface="UTM Aristote" panose="02040603050506020204" pitchFamily="18" charset="0"/>
                        </a:rPr>
                        <m:t> </m:t>
                      </m:r>
                      <m:r>
                        <a:rPr lang="en-US" sz="60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en-US" sz="6000" b="1" i="0" smtClean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6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6000" b="1" i="0" smtClean="0">
                              <a:solidFill>
                                <a:srgbClr val="002060"/>
                              </a:solidFill>
                              <a:latin typeface="UTM Avo" panose="020406030505060202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6000" b="1" i="0" smtClean="0">
                              <a:solidFill>
                                <a:srgbClr val="002060"/>
                              </a:solidFill>
                              <a:latin typeface="UTM Avo" panose="02040603050506020204" pitchFamily="18" charset="0"/>
                            </a:rPr>
                            <m:t>2</m:t>
                          </m:r>
                        </m:den>
                      </m:f>
                      <m:r>
                        <m:rPr>
                          <m:nor/>
                        </m:rPr>
                        <a:rPr lang="en-US" sz="6000" b="1" i="0" smtClean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m:t> = </m:t>
                      </m:r>
                      <m:f>
                        <m:fPr>
                          <m:ctrlPr>
                            <a:rPr lang="en-US" sz="6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6000" b="1" i="0" smtClean="0">
                              <a:solidFill>
                                <a:srgbClr val="002060"/>
                              </a:solidFill>
                              <a:latin typeface="UTM Avo" panose="020406030505060202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6000" b="1" i="0" smtClean="0">
                              <a:solidFill>
                                <a:srgbClr val="002060"/>
                              </a:solidFill>
                              <a:latin typeface="UTM Avo" panose="0204060305050602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6000" b="1" dirty="0">
                  <a:solidFill>
                    <a:srgbClr val="002060"/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8DD223AA-6407-4E47-8489-2CFD57AABB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7579" y="809625"/>
                <a:ext cx="4501810" cy="177933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TextBox 44">
            <a:extLst>
              <a:ext uri="{FF2B5EF4-FFF2-40B4-BE49-F238E27FC236}">
                <a16:creationId xmlns:a16="http://schemas.microsoft.com/office/drawing/2014/main" id="{BE3506A6-3D49-4312-9F5A-4117D27B2C49}"/>
              </a:ext>
            </a:extLst>
          </p:cNvPr>
          <p:cNvSpPr txBox="1"/>
          <p:nvPr/>
        </p:nvSpPr>
        <p:spPr>
          <a:xfrm>
            <a:off x="434975" y="472903"/>
            <a:ext cx="22344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UTM Avo" panose="02040603050506020204" pitchFamily="18" charset="0"/>
              </a:rPr>
              <a:t>Tìm</a:t>
            </a:r>
            <a:r>
              <a:rPr lang="en-US" sz="4000" b="1" dirty="0">
                <a:latin typeface="UTM Avo" panose="02040603050506020204" pitchFamily="18" charset="0"/>
              </a:rPr>
              <a:t> </a:t>
            </a:r>
            <a:r>
              <a:rPr lang="en-US" sz="4000" b="1" dirty="0">
                <a:latin typeface="UTM Aristote" panose="02040603050506020204" pitchFamily="18" charset="0"/>
              </a:rPr>
              <a:t>x</a:t>
            </a:r>
            <a:r>
              <a:rPr lang="en-US" sz="4000" b="1" dirty="0">
                <a:latin typeface="UTM Avo" panose="02040603050506020204" pitchFamily="18" charset="0"/>
              </a:rPr>
              <a:t>: </a:t>
            </a:r>
          </a:p>
        </p:txBody>
      </p:sp>
      <p:pic>
        <p:nvPicPr>
          <p:cNvPr id="49" name="图片 42" descr="5b14cd4116a05">
            <a:extLst>
              <a:ext uri="{FF2B5EF4-FFF2-40B4-BE49-F238E27FC236}">
                <a16:creationId xmlns:a16="http://schemas.microsoft.com/office/drawing/2014/main" id="{BF372205-0C23-4E4A-BEDC-040F830BDF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5921" y="2244983"/>
            <a:ext cx="2149475" cy="4295775"/>
          </a:xfrm>
          <a:prstGeom prst="rect">
            <a:avLst/>
          </a:prstGeom>
        </p:spPr>
      </p:pic>
      <p:pic>
        <p:nvPicPr>
          <p:cNvPr id="50" name="图片 42" descr="5b14cd4116a05">
            <a:extLst>
              <a:ext uri="{FF2B5EF4-FFF2-40B4-BE49-F238E27FC236}">
                <a16:creationId xmlns:a16="http://schemas.microsoft.com/office/drawing/2014/main" id="{AE220FE2-40AA-4DBB-BCDC-788C18D5C4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9736194" y="2244982"/>
            <a:ext cx="2149475" cy="429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2834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4" grpId="0"/>
      <p:bldP spid="4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-19050"/>
            <a:ext cx="12192000" cy="6877050"/>
          </a:xfrm>
          <a:prstGeom prst="rect">
            <a:avLst/>
          </a:prstGeom>
          <a:solidFill>
            <a:srgbClr val="FBB8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 descr="18 (3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085" y="314325"/>
            <a:ext cx="11594465" cy="6210300"/>
          </a:xfrm>
          <a:prstGeom prst="rect">
            <a:avLst/>
          </a:prstGeom>
        </p:spPr>
      </p:pic>
      <p:pic>
        <p:nvPicPr>
          <p:cNvPr id="2" name="图片 1" descr="w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6500" y="548640"/>
            <a:ext cx="1660525" cy="52197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0847" y="-19050"/>
            <a:ext cx="6743224" cy="674322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315303" y="-469167"/>
            <a:ext cx="5422515" cy="8134537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C0377D9E-07CA-49C9-88FB-4CBF6FE51A6A}"/>
              </a:ext>
            </a:extLst>
          </p:cNvPr>
          <p:cNvSpPr txBox="1"/>
          <p:nvPr/>
        </p:nvSpPr>
        <p:spPr>
          <a:xfrm>
            <a:off x="5002705" y="1705275"/>
            <a:ext cx="5924057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6000" dirty="0">
                <a:solidFill>
                  <a:srgbClr val="002060"/>
                </a:solidFill>
                <a:latin typeface="UTM Avo" panose="02040603050506020204" pitchFamily="18" charset="0"/>
              </a:rPr>
              <a:t>	</a:t>
            </a:r>
            <a:r>
              <a:rPr lang="vi-VN" sz="6000" b="0" i="0" dirty="0">
                <a:solidFill>
                  <a:srgbClr val="002060"/>
                </a:solidFill>
                <a:effectLst/>
                <a:latin typeface="UTM Avo" panose="02040603050506020204" pitchFamily="18" charset="0"/>
              </a:rPr>
              <a:t> Muốn tìm số bị trừ ta lấy hiệu cộng với số trừ.</a:t>
            </a:r>
            <a:endParaRPr lang="en-US" sz="60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62935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-19050"/>
            <a:ext cx="12192000" cy="6877050"/>
          </a:xfrm>
          <a:prstGeom prst="rect">
            <a:avLst/>
          </a:prstGeom>
          <a:solidFill>
            <a:srgbClr val="FBB8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 descr="18 (3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085" y="314325"/>
            <a:ext cx="11594465" cy="6210300"/>
          </a:xfrm>
          <a:prstGeom prst="rect">
            <a:avLst/>
          </a:prstGeom>
        </p:spPr>
      </p:pic>
      <p:pic>
        <p:nvPicPr>
          <p:cNvPr id="43" name="图片 1" descr="wd">
            <a:extLst>
              <a:ext uri="{FF2B5EF4-FFF2-40B4-BE49-F238E27FC236}">
                <a16:creationId xmlns:a16="http://schemas.microsoft.com/office/drawing/2014/main" id="{E38285D7-D1DA-438D-BC73-725BCB6A40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6500" y="548640"/>
            <a:ext cx="1660525" cy="52197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8DD223AA-6407-4E47-8489-2CFD57AABBFD}"/>
                  </a:ext>
                </a:extLst>
              </p:cNvPr>
              <p:cNvSpPr txBox="1"/>
              <p:nvPr/>
            </p:nvSpPr>
            <p:spPr>
              <a:xfrm>
                <a:off x="2497579" y="809625"/>
                <a:ext cx="4501810" cy="17793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6000" b="1" i="0" smtClean="0">
                          <a:solidFill>
                            <a:srgbClr val="002060"/>
                          </a:solidFill>
                          <a:latin typeface="UTM Aristote" panose="02040603050506020204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sz="6000" b="1" i="0" smtClean="0">
                          <a:solidFill>
                            <a:srgbClr val="002060"/>
                          </a:solidFill>
                          <a:latin typeface="UTM Aristote" panose="02040603050506020204" pitchFamily="18" charset="0"/>
                        </a:rPr>
                        <m:t> </m:t>
                      </m:r>
                      <m:r>
                        <a:rPr lang="en-US" sz="60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en-US" sz="6000" b="1" i="0" smtClean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6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6000" b="1" i="0" smtClean="0">
                              <a:solidFill>
                                <a:srgbClr val="002060"/>
                              </a:solidFill>
                              <a:latin typeface="UTM Avo" panose="020406030505060202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6000" b="1" i="0" smtClean="0">
                              <a:solidFill>
                                <a:srgbClr val="002060"/>
                              </a:solidFill>
                              <a:latin typeface="UTM Avo" panose="02040603050506020204" pitchFamily="18" charset="0"/>
                            </a:rPr>
                            <m:t>2</m:t>
                          </m:r>
                        </m:den>
                      </m:f>
                      <m:r>
                        <m:rPr>
                          <m:nor/>
                        </m:rPr>
                        <a:rPr lang="en-US" sz="6000" b="1" i="0" smtClean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m:t> = </m:t>
                      </m:r>
                      <m:f>
                        <m:fPr>
                          <m:ctrlPr>
                            <a:rPr lang="en-US" sz="6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6000" b="1" i="0" smtClean="0">
                              <a:solidFill>
                                <a:srgbClr val="002060"/>
                              </a:solidFill>
                              <a:latin typeface="UTM Avo" panose="020406030505060202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6000" b="1" i="0" smtClean="0">
                              <a:solidFill>
                                <a:srgbClr val="002060"/>
                              </a:solidFill>
                              <a:latin typeface="UTM Avo" panose="0204060305050602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6000" b="1" dirty="0">
                  <a:solidFill>
                    <a:srgbClr val="002060"/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8DD223AA-6407-4E47-8489-2CFD57AABB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7579" y="809625"/>
                <a:ext cx="4501810" cy="177933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TextBox 44">
            <a:extLst>
              <a:ext uri="{FF2B5EF4-FFF2-40B4-BE49-F238E27FC236}">
                <a16:creationId xmlns:a16="http://schemas.microsoft.com/office/drawing/2014/main" id="{BE3506A6-3D49-4312-9F5A-4117D27B2C49}"/>
              </a:ext>
            </a:extLst>
          </p:cNvPr>
          <p:cNvSpPr txBox="1"/>
          <p:nvPr/>
        </p:nvSpPr>
        <p:spPr>
          <a:xfrm>
            <a:off x="434975" y="472903"/>
            <a:ext cx="22344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UTM Avo" panose="02040603050506020204" pitchFamily="18" charset="0"/>
              </a:rPr>
              <a:t>Tìm</a:t>
            </a:r>
            <a:r>
              <a:rPr lang="en-US" sz="4000" b="1" dirty="0">
                <a:latin typeface="UTM Avo" panose="02040603050506020204" pitchFamily="18" charset="0"/>
              </a:rPr>
              <a:t> </a:t>
            </a:r>
            <a:r>
              <a:rPr lang="en-US" sz="4000" b="1" dirty="0">
                <a:latin typeface="UTM Aristote" panose="02040603050506020204" pitchFamily="18" charset="0"/>
              </a:rPr>
              <a:t>x</a:t>
            </a:r>
            <a:r>
              <a:rPr lang="en-US" sz="4000" b="1" dirty="0">
                <a:latin typeface="UTM Avo" panose="02040603050506020204" pitchFamily="18" charset="0"/>
              </a:rPr>
              <a:t>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725C399C-5B95-48D8-950A-406DC1002C1C}"/>
                  </a:ext>
                </a:extLst>
              </p:cNvPr>
              <p:cNvSpPr txBox="1"/>
              <p:nvPr/>
            </p:nvSpPr>
            <p:spPr>
              <a:xfrm>
                <a:off x="4683167" y="2743930"/>
                <a:ext cx="3986669" cy="17793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6000" b="1" i="0" smtClean="0">
                          <a:solidFill>
                            <a:srgbClr val="002060"/>
                          </a:solidFill>
                          <a:latin typeface="UTM Aristote" panose="02040603050506020204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sz="6000" b="1" i="0" smtClean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m:t> = </m:t>
                      </m:r>
                      <m:f>
                        <m:fPr>
                          <m:ctrlPr>
                            <a:rPr lang="en-US" sz="6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6000" b="1" i="0" smtClean="0">
                              <a:solidFill>
                                <a:srgbClr val="002060"/>
                              </a:solidFill>
                              <a:latin typeface="UTM Avo" panose="020406030505060202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6000" b="1" i="0" smtClean="0">
                              <a:solidFill>
                                <a:srgbClr val="002060"/>
                              </a:solidFill>
                              <a:latin typeface="UTM Avo" panose="02040603050506020204" pitchFamily="18" charset="0"/>
                            </a:rPr>
                            <m:t>4</m:t>
                          </m:r>
                        </m:den>
                      </m:f>
                      <m:r>
                        <m:rPr>
                          <m:nor/>
                        </m:rPr>
                        <a:rPr lang="en-US" sz="6000" b="1" i="0" smtClean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m:t> + </m:t>
                      </m:r>
                      <m:f>
                        <m:fPr>
                          <m:ctrlPr>
                            <a:rPr lang="en-US" sz="6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6000" b="1" i="0" smtClean="0">
                              <a:solidFill>
                                <a:srgbClr val="002060"/>
                              </a:solidFill>
                              <a:latin typeface="UTM Avo" panose="020406030505060202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6000" b="1" i="0" smtClean="0">
                              <a:solidFill>
                                <a:srgbClr val="002060"/>
                              </a:solidFill>
                              <a:latin typeface="UTM Avo" panose="0204060305050602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6000" b="1" dirty="0">
                  <a:solidFill>
                    <a:srgbClr val="002060"/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725C399C-5B95-48D8-950A-406DC1002C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3167" y="2743930"/>
                <a:ext cx="3986669" cy="177933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B66B2A24-CBCB-4C02-AA95-D2E96FD378DD}"/>
                  </a:ext>
                </a:extLst>
              </p:cNvPr>
              <p:cNvSpPr txBox="1"/>
              <p:nvPr/>
            </p:nvSpPr>
            <p:spPr>
              <a:xfrm>
                <a:off x="4748484" y="4722329"/>
                <a:ext cx="2319545" cy="17898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6000" b="1" i="0" smtClean="0">
                          <a:solidFill>
                            <a:srgbClr val="002060"/>
                          </a:solidFill>
                          <a:latin typeface="UTM Aristote" panose="02040603050506020204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sz="6000" b="1" i="0" smtClean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m:t> = </m:t>
                      </m:r>
                      <m:f>
                        <m:fPr>
                          <m:ctrlPr>
                            <a:rPr lang="en-US" sz="6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6000" b="1" i="0" smtClean="0">
                              <a:solidFill>
                                <a:srgbClr val="002060"/>
                              </a:solidFill>
                              <a:latin typeface="UTM Avo" panose="020406030505060202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6000" b="1" i="0" smtClean="0">
                              <a:solidFill>
                                <a:srgbClr val="002060"/>
                              </a:solidFill>
                              <a:latin typeface="UTM Avo" panose="0204060305050602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6000" b="1" dirty="0">
                  <a:solidFill>
                    <a:srgbClr val="002060"/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B66B2A24-CBCB-4C02-AA95-D2E96FD378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8484" y="4722329"/>
                <a:ext cx="2319545" cy="178984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9" name="图片 42" descr="5b14cd4116a05">
            <a:extLst>
              <a:ext uri="{FF2B5EF4-FFF2-40B4-BE49-F238E27FC236}">
                <a16:creationId xmlns:a16="http://schemas.microsoft.com/office/drawing/2014/main" id="{BF372205-0C23-4E4A-BEDC-040F830BDFA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5921" y="2244983"/>
            <a:ext cx="2149475" cy="4295775"/>
          </a:xfrm>
          <a:prstGeom prst="rect">
            <a:avLst/>
          </a:prstGeom>
        </p:spPr>
      </p:pic>
      <p:pic>
        <p:nvPicPr>
          <p:cNvPr id="50" name="图片 42" descr="5b14cd4116a05">
            <a:extLst>
              <a:ext uri="{FF2B5EF4-FFF2-40B4-BE49-F238E27FC236}">
                <a16:creationId xmlns:a16="http://schemas.microsoft.com/office/drawing/2014/main" id="{AE220FE2-40AA-4DBB-BCDC-788C18D5C43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9736194" y="2244982"/>
            <a:ext cx="2149475" cy="429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325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4" grpId="0"/>
      <p:bldP spid="45" grpId="0"/>
      <p:bldP spid="47" grpId="0"/>
      <p:bldP spid="4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-19050"/>
            <a:ext cx="12192000" cy="6877050"/>
          </a:xfrm>
          <a:prstGeom prst="rect">
            <a:avLst/>
          </a:prstGeom>
          <a:solidFill>
            <a:srgbClr val="FBB8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regf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9260"/>
            <a:ext cx="12192635" cy="5998845"/>
          </a:xfrm>
          <a:prstGeom prst="rect">
            <a:avLst/>
          </a:prstGeom>
        </p:spPr>
      </p:pic>
      <p:pic>
        <p:nvPicPr>
          <p:cNvPr id="65" name="图片 12" descr="未标题-1">
            <a:extLst>
              <a:ext uri="{FF2B5EF4-FFF2-40B4-BE49-F238E27FC236}">
                <a16:creationId xmlns:a16="http://schemas.microsoft.com/office/drawing/2014/main" id="{073F13DC-1DFD-42F2-B1C8-5E26DE60669D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9000"/>
          </a:blip>
          <a:stretch>
            <a:fillRect/>
          </a:stretch>
        </p:blipFill>
        <p:spPr>
          <a:xfrm flipH="1">
            <a:off x="4784049" y="1501"/>
            <a:ext cx="7404735" cy="5565140"/>
          </a:xfrm>
          <a:prstGeom prst="rect">
            <a:avLst/>
          </a:prstGeom>
        </p:spPr>
      </p:pic>
      <p:pic>
        <p:nvPicPr>
          <p:cNvPr id="13" name="图片 12" descr="未标题-1"/>
          <p:cNvPicPr>
            <a:picLocks noChangeAspect="1"/>
          </p:cNvPicPr>
          <p:nvPr/>
        </p:nvPicPr>
        <p:blipFill>
          <a:blip r:embed="rId4">
            <a:alphaModFix amt="29000"/>
          </a:blip>
          <a:stretch>
            <a:fillRect/>
          </a:stretch>
        </p:blipFill>
        <p:spPr>
          <a:xfrm>
            <a:off x="-65045" y="-41723"/>
            <a:ext cx="7404735" cy="5565140"/>
          </a:xfrm>
          <a:prstGeom prst="rect">
            <a:avLst/>
          </a:prstGeom>
        </p:spPr>
      </p:pic>
      <p:pic>
        <p:nvPicPr>
          <p:cNvPr id="18" name="图片 17" descr="未标题-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1845" y="1498796"/>
            <a:ext cx="774700" cy="546100"/>
          </a:xfrm>
          <a:prstGeom prst="rect">
            <a:avLst/>
          </a:prstGeom>
        </p:spPr>
      </p:pic>
      <p:pic>
        <p:nvPicPr>
          <p:cNvPr id="19" name="图片 18" descr="未标题-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03497" y="1336676"/>
            <a:ext cx="787400" cy="635000"/>
          </a:xfrm>
          <a:prstGeom prst="rect">
            <a:avLst/>
          </a:prstGeom>
        </p:spPr>
      </p:pic>
      <p:grpSp>
        <p:nvGrpSpPr>
          <p:cNvPr id="27" name="组合 26"/>
          <p:cNvGrpSpPr/>
          <p:nvPr/>
        </p:nvGrpSpPr>
        <p:grpSpPr>
          <a:xfrm>
            <a:off x="3325750" y="1251002"/>
            <a:ext cx="1331420" cy="1331420"/>
            <a:chOff x="10757" y="5883"/>
            <a:chExt cx="2737" cy="2737"/>
          </a:xfrm>
        </p:grpSpPr>
        <p:sp>
          <p:nvSpPr>
            <p:cNvPr id="26" name="圆角矩形 25"/>
            <p:cNvSpPr/>
            <p:nvPr/>
          </p:nvSpPr>
          <p:spPr>
            <a:xfrm>
              <a:off x="10858" y="5984"/>
              <a:ext cx="2636" cy="2636"/>
            </a:xfrm>
            <a:prstGeom prst="roundRect">
              <a:avLst>
                <a:gd name="adj" fmla="val 5159"/>
              </a:avLst>
            </a:prstGeom>
            <a:solidFill>
              <a:srgbClr val="FBB8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7200">
                <a:solidFill>
                  <a:srgbClr val="264E4E"/>
                </a:solidFill>
                <a:latin typeface="UTM Micra" panose="02040603050506020204" pitchFamily="18" charset="0"/>
                <a:ea typeface="字魂95号-手刻宋" panose="00000500000000000000" charset="-122"/>
              </a:endParaRPr>
            </a:p>
          </p:txBody>
        </p:sp>
        <p:sp>
          <p:nvSpPr>
            <p:cNvPr id="22" name="圆角矩形 21"/>
            <p:cNvSpPr/>
            <p:nvPr/>
          </p:nvSpPr>
          <p:spPr>
            <a:xfrm>
              <a:off x="10757" y="5883"/>
              <a:ext cx="2636" cy="2636"/>
            </a:xfrm>
            <a:prstGeom prst="roundRect">
              <a:avLst>
                <a:gd name="adj" fmla="val 5159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7200" dirty="0">
                  <a:solidFill>
                    <a:srgbClr val="264E4E"/>
                  </a:solidFill>
                  <a:latin typeface="UTM Micra" panose="02040603050506020204" pitchFamily="18" charset="0"/>
                  <a:ea typeface="字魂95号-手刻宋" panose="00000500000000000000" charset="-122"/>
                </a:rPr>
                <a:t>T</a:t>
              </a:r>
              <a:endParaRPr lang="zh-CN" altLang="en-US" sz="7200" dirty="0">
                <a:solidFill>
                  <a:srgbClr val="264E4E"/>
                </a:solidFill>
                <a:latin typeface="UTM Micra" panose="02040603050506020204" pitchFamily="18" charset="0"/>
                <a:ea typeface="字魂95号-手刻宋" panose="00000500000000000000" charset="-122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4699255" y="1251002"/>
            <a:ext cx="1331420" cy="1331420"/>
            <a:chOff x="10757" y="5883"/>
            <a:chExt cx="2737" cy="2737"/>
          </a:xfrm>
        </p:grpSpPr>
        <p:sp>
          <p:nvSpPr>
            <p:cNvPr id="29" name="圆角矩形 28"/>
            <p:cNvSpPr/>
            <p:nvPr/>
          </p:nvSpPr>
          <p:spPr>
            <a:xfrm>
              <a:off x="10858" y="5984"/>
              <a:ext cx="2636" cy="2636"/>
            </a:xfrm>
            <a:prstGeom prst="roundRect">
              <a:avLst>
                <a:gd name="adj" fmla="val 5159"/>
              </a:avLst>
            </a:prstGeom>
            <a:solidFill>
              <a:srgbClr val="FBB8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7200">
                <a:solidFill>
                  <a:srgbClr val="264E4E"/>
                </a:solidFill>
                <a:latin typeface="UTM Micra" panose="02040603050506020204" pitchFamily="18" charset="0"/>
                <a:ea typeface="字魂95号-手刻宋" panose="00000500000000000000" charset="-122"/>
              </a:endParaRPr>
            </a:p>
          </p:txBody>
        </p:sp>
        <p:sp>
          <p:nvSpPr>
            <p:cNvPr id="30" name="圆角矩形 29"/>
            <p:cNvSpPr/>
            <p:nvPr/>
          </p:nvSpPr>
          <p:spPr>
            <a:xfrm>
              <a:off x="10757" y="5883"/>
              <a:ext cx="2636" cy="2636"/>
            </a:xfrm>
            <a:prstGeom prst="roundRect">
              <a:avLst>
                <a:gd name="adj" fmla="val 5159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7200" dirty="0">
                  <a:solidFill>
                    <a:srgbClr val="264E4E"/>
                  </a:solidFill>
                  <a:latin typeface="UTM Micra" panose="02040603050506020204" pitchFamily="18" charset="0"/>
                  <a:ea typeface="字魂95号-手刻宋" panose="00000500000000000000" charset="-122"/>
                </a:rPr>
                <a:t>O</a:t>
              </a:r>
              <a:endParaRPr lang="zh-CN" altLang="en-US" sz="7200" dirty="0">
                <a:solidFill>
                  <a:srgbClr val="264E4E"/>
                </a:solidFill>
                <a:latin typeface="UTM Micra" panose="02040603050506020204" pitchFamily="18" charset="0"/>
                <a:ea typeface="字魂95号-手刻宋" panose="00000500000000000000" charset="-122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6077840" y="1251002"/>
            <a:ext cx="1331420" cy="1331420"/>
            <a:chOff x="10757" y="5883"/>
            <a:chExt cx="2737" cy="2737"/>
          </a:xfrm>
        </p:grpSpPr>
        <p:sp>
          <p:nvSpPr>
            <p:cNvPr id="32" name="圆角矩形 31"/>
            <p:cNvSpPr/>
            <p:nvPr/>
          </p:nvSpPr>
          <p:spPr>
            <a:xfrm>
              <a:off x="10858" y="5984"/>
              <a:ext cx="2636" cy="2636"/>
            </a:xfrm>
            <a:prstGeom prst="roundRect">
              <a:avLst>
                <a:gd name="adj" fmla="val 5159"/>
              </a:avLst>
            </a:prstGeom>
            <a:solidFill>
              <a:srgbClr val="FBB8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7200">
                <a:solidFill>
                  <a:srgbClr val="264E4E"/>
                </a:solidFill>
                <a:latin typeface="UTM Micra" panose="02040603050506020204" pitchFamily="18" charset="0"/>
                <a:ea typeface="字魂95号-手刻宋" panose="00000500000000000000" charset="-122"/>
              </a:endParaRPr>
            </a:p>
          </p:txBody>
        </p:sp>
        <p:sp>
          <p:nvSpPr>
            <p:cNvPr id="33" name="圆角矩形 32"/>
            <p:cNvSpPr/>
            <p:nvPr/>
          </p:nvSpPr>
          <p:spPr>
            <a:xfrm>
              <a:off x="10757" y="5883"/>
              <a:ext cx="2636" cy="2636"/>
            </a:xfrm>
            <a:prstGeom prst="roundRect">
              <a:avLst>
                <a:gd name="adj" fmla="val 5159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7200" dirty="0">
                  <a:solidFill>
                    <a:srgbClr val="264E4E"/>
                  </a:solidFill>
                  <a:latin typeface="UTM Micra" panose="02040603050506020204" pitchFamily="18" charset="0"/>
                  <a:ea typeface="字魂95号-手刻宋" panose="00000500000000000000" charset="-122"/>
                </a:rPr>
                <a:t>Á</a:t>
              </a:r>
              <a:endParaRPr lang="zh-CN" altLang="en-US" sz="7200" dirty="0">
                <a:solidFill>
                  <a:srgbClr val="264E4E"/>
                </a:solidFill>
                <a:latin typeface="UTM Micra" panose="02040603050506020204" pitchFamily="18" charset="0"/>
                <a:ea typeface="字魂95号-手刻宋" panose="00000500000000000000" charset="-122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7475475" y="1251002"/>
            <a:ext cx="1331420" cy="1331420"/>
            <a:chOff x="10757" y="5883"/>
            <a:chExt cx="2737" cy="2737"/>
          </a:xfrm>
        </p:grpSpPr>
        <p:sp>
          <p:nvSpPr>
            <p:cNvPr id="35" name="圆角矩形 34"/>
            <p:cNvSpPr/>
            <p:nvPr/>
          </p:nvSpPr>
          <p:spPr>
            <a:xfrm>
              <a:off x="10858" y="5984"/>
              <a:ext cx="2636" cy="2636"/>
            </a:xfrm>
            <a:prstGeom prst="roundRect">
              <a:avLst>
                <a:gd name="adj" fmla="val 5159"/>
              </a:avLst>
            </a:prstGeom>
            <a:solidFill>
              <a:srgbClr val="FBB8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7200">
                <a:solidFill>
                  <a:srgbClr val="264E4E"/>
                </a:solidFill>
                <a:latin typeface="UTM Micra" panose="02040603050506020204" pitchFamily="18" charset="0"/>
                <a:ea typeface="字魂95号-手刻宋" panose="00000500000000000000" charset="-122"/>
              </a:endParaRPr>
            </a:p>
          </p:txBody>
        </p:sp>
        <p:sp>
          <p:nvSpPr>
            <p:cNvPr id="36" name="圆角矩形 35"/>
            <p:cNvSpPr/>
            <p:nvPr/>
          </p:nvSpPr>
          <p:spPr>
            <a:xfrm>
              <a:off x="10757" y="5883"/>
              <a:ext cx="2636" cy="2636"/>
            </a:xfrm>
            <a:prstGeom prst="roundRect">
              <a:avLst>
                <a:gd name="adj" fmla="val 5159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7200" dirty="0">
                  <a:solidFill>
                    <a:srgbClr val="264E4E"/>
                  </a:solidFill>
                  <a:latin typeface="UTM Micra" panose="02040603050506020204" pitchFamily="18" charset="0"/>
                  <a:ea typeface="字魂95号-手刻宋" panose="00000500000000000000" charset="-122"/>
                </a:rPr>
                <a:t>N</a:t>
              </a:r>
              <a:endParaRPr lang="zh-CN" altLang="en-US" sz="7200" dirty="0">
                <a:solidFill>
                  <a:srgbClr val="264E4E"/>
                </a:solidFill>
                <a:latin typeface="UTM Micra" panose="02040603050506020204" pitchFamily="18" charset="0"/>
                <a:ea typeface="字魂95号-手刻宋" panose="00000500000000000000" charset="-122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1732" y="2023796"/>
            <a:ext cx="638174" cy="87271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594" y="2072280"/>
            <a:ext cx="538761" cy="60737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4792" y="1348204"/>
            <a:ext cx="663575" cy="628730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76205" y="1878331"/>
            <a:ext cx="638175" cy="672858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17662">
            <a:off x="1749847" y="1971545"/>
            <a:ext cx="498013" cy="486431"/>
          </a:xfrm>
          <a:prstGeom prst="rect">
            <a:avLst/>
          </a:prstGeom>
        </p:spPr>
      </p:pic>
      <p:pic>
        <p:nvPicPr>
          <p:cNvPr id="53" name="图片 5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907" y="1215544"/>
            <a:ext cx="638175" cy="55245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193A5CF5-E18E-4147-A469-2969063B4E38}"/>
              </a:ext>
            </a:extLst>
          </p:cNvPr>
          <p:cNvGrpSpPr/>
          <p:nvPr/>
        </p:nvGrpSpPr>
        <p:grpSpPr>
          <a:xfrm>
            <a:off x="-364687" y="4864036"/>
            <a:ext cx="12819546" cy="2250420"/>
            <a:chOff x="-364687" y="4864036"/>
            <a:chExt cx="12819546" cy="2250420"/>
          </a:xfrm>
        </p:grpSpPr>
        <p:pic>
          <p:nvPicPr>
            <p:cNvPr id="43" name="图片 42" descr="sfd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-161957" y="4904130"/>
              <a:ext cx="3681130" cy="2210326"/>
            </a:xfrm>
            <a:prstGeom prst="rect">
              <a:avLst/>
            </a:prstGeom>
          </p:spPr>
        </p:pic>
        <p:pic>
          <p:nvPicPr>
            <p:cNvPr id="47" name="图片 42" descr="sfd">
              <a:extLst>
                <a:ext uri="{FF2B5EF4-FFF2-40B4-BE49-F238E27FC236}">
                  <a16:creationId xmlns:a16="http://schemas.microsoft.com/office/drawing/2014/main" id="{E29A61C5-4D2A-4895-9C1E-C42EA922229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2816605" y="4881067"/>
              <a:ext cx="3681130" cy="2210326"/>
            </a:xfrm>
            <a:prstGeom prst="rect">
              <a:avLst/>
            </a:prstGeom>
          </p:spPr>
        </p:pic>
        <p:pic>
          <p:nvPicPr>
            <p:cNvPr id="50" name="图片 42" descr="sfd">
              <a:extLst>
                <a:ext uri="{FF2B5EF4-FFF2-40B4-BE49-F238E27FC236}">
                  <a16:creationId xmlns:a16="http://schemas.microsoft.com/office/drawing/2014/main" id="{752799EE-CF4D-4620-8391-692C18A0ABD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795167" y="4887099"/>
              <a:ext cx="3681130" cy="2210326"/>
            </a:xfrm>
            <a:prstGeom prst="rect">
              <a:avLst/>
            </a:prstGeom>
          </p:spPr>
        </p:pic>
        <p:pic>
          <p:nvPicPr>
            <p:cNvPr id="51" name="图片 42" descr="sfd">
              <a:extLst>
                <a:ext uri="{FF2B5EF4-FFF2-40B4-BE49-F238E27FC236}">
                  <a16:creationId xmlns:a16="http://schemas.microsoft.com/office/drawing/2014/main" id="{E00710F2-1397-4F9A-9C9B-A7F642E442A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8773729" y="4864036"/>
              <a:ext cx="3681130" cy="2210326"/>
            </a:xfrm>
            <a:prstGeom prst="rect">
              <a:avLst/>
            </a:prstGeom>
          </p:spPr>
        </p:pic>
        <p:pic>
          <p:nvPicPr>
            <p:cNvPr id="52" name="图片 42" descr="sfd">
              <a:extLst>
                <a:ext uri="{FF2B5EF4-FFF2-40B4-BE49-F238E27FC236}">
                  <a16:creationId xmlns:a16="http://schemas.microsoft.com/office/drawing/2014/main" id="{91E8D2B8-F2ED-4913-A5BE-09820B4E018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 flipH="1">
              <a:off x="8545664" y="5473015"/>
              <a:ext cx="2558113" cy="1536013"/>
            </a:xfrm>
            <a:prstGeom prst="rect">
              <a:avLst/>
            </a:prstGeom>
          </p:spPr>
        </p:pic>
        <p:pic>
          <p:nvPicPr>
            <p:cNvPr id="55" name="图片 42" descr="sfd">
              <a:extLst>
                <a:ext uri="{FF2B5EF4-FFF2-40B4-BE49-F238E27FC236}">
                  <a16:creationId xmlns:a16="http://schemas.microsoft.com/office/drawing/2014/main" id="{13833061-44E0-4A32-AB75-C9ACBB21EE3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 flipH="1">
              <a:off x="5575547" y="5498216"/>
              <a:ext cx="2558113" cy="1536013"/>
            </a:xfrm>
            <a:prstGeom prst="rect">
              <a:avLst/>
            </a:prstGeom>
          </p:spPr>
        </p:pic>
        <p:pic>
          <p:nvPicPr>
            <p:cNvPr id="56" name="图片 42" descr="sfd">
              <a:extLst>
                <a:ext uri="{FF2B5EF4-FFF2-40B4-BE49-F238E27FC236}">
                  <a16:creationId xmlns:a16="http://schemas.microsoft.com/office/drawing/2014/main" id="{B3B459E8-7844-457A-8B07-36B34F0A1E7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 flipH="1">
              <a:off x="2605430" y="5523417"/>
              <a:ext cx="2558113" cy="1536013"/>
            </a:xfrm>
            <a:prstGeom prst="rect">
              <a:avLst/>
            </a:prstGeom>
          </p:spPr>
        </p:pic>
        <p:pic>
          <p:nvPicPr>
            <p:cNvPr id="57" name="图片 42" descr="sfd">
              <a:extLst>
                <a:ext uri="{FF2B5EF4-FFF2-40B4-BE49-F238E27FC236}">
                  <a16:creationId xmlns:a16="http://schemas.microsoft.com/office/drawing/2014/main" id="{D291AE9F-E78E-41BB-ADC8-571E7E478F9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 flipH="1">
              <a:off x="-364687" y="5548618"/>
              <a:ext cx="2558113" cy="1536013"/>
            </a:xfrm>
            <a:prstGeom prst="rect">
              <a:avLst/>
            </a:prstGeom>
          </p:spPr>
        </p:pic>
        <p:pic>
          <p:nvPicPr>
            <p:cNvPr id="58" name="图片 42" descr="sfd">
              <a:extLst>
                <a:ext uri="{FF2B5EF4-FFF2-40B4-BE49-F238E27FC236}">
                  <a16:creationId xmlns:a16="http://schemas.microsoft.com/office/drawing/2014/main" id="{7FF83BD6-F767-4326-B9FC-8A39ACD397F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 flipH="1">
              <a:off x="1581417" y="6229773"/>
              <a:ext cx="1190237" cy="714675"/>
            </a:xfrm>
            <a:prstGeom prst="rect">
              <a:avLst/>
            </a:prstGeom>
          </p:spPr>
        </p:pic>
        <p:pic>
          <p:nvPicPr>
            <p:cNvPr id="59" name="图片 42" descr="sfd">
              <a:extLst>
                <a:ext uri="{FF2B5EF4-FFF2-40B4-BE49-F238E27FC236}">
                  <a16:creationId xmlns:a16="http://schemas.microsoft.com/office/drawing/2014/main" id="{C6ECF0F4-5137-4D9F-A26C-CF9788DEE81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 flipH="1">
              <a:off x="4667428" y="6251506"/>
              <a:ext cx="1190237" cy="714675"/>
            </a:xfrm>
            <a:prstGeom prst="rect">
              <a:avLst/>
            </a:prstGeom>
          </p:spPr>
        </p:pic>
        <p:pic>
          <p:nvPicPr>
            <p:cNvPr id="60" name="图片 42" descr="sfd">
              <a:extLst>
                <a:ext uri="{FF2B5EF4-FFF2-40B4-BE49-F238E27FC236}">
                  <a16:creationId xmlns:a16="http://schemas.microsoft.com/office/drawing/2014/main" id="{AF5E707C-F581-4821-9644-C3B0155D689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 flipH="1">
              <a:off x="7769497" y="6229773"/>
              <a:ext cx="1190237" cy="714675"/>
            </a:xfrm>
            <a:prstGeom prst="rect">
              <a:avLst/>
            </a:prstGeom>
          </p:spPr>
        </p:pic>
        <p:pic>
          <p:nvPicPr>
            <p:cNvPr id="61" name="图片 42" descr="sfd">
              <a:extLst>
                <a:ext uri="{FF2B5EF4-FFF2-40B4-BE49-F238E27FC236}">
                  <a16:creationId xmlns:a16="http://schemas.microsoft.com/office/drawing/2014/main" id="{3719057B-AC67-4E91-B693-32007DB4C48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/>
            <a:srcRect l="73167"/>
            <a:stretch/>
          </p:blipFill>
          <p:spPr>
            <a:xfrm flipH="1">
              <a:off x="11515781" y="5469765"/>
              <a:ext cx="698694" cy="1563482"/>
            </a:xfrm>
            <a:prstGeom prst="rect">
              <a:avLst/>
            </a:prstGeom>
          </p:spPr>
        </p:pic>
        <p:pic>
          <p:nvPicPr>
            <p:cNvPr id="62" name="图片 42" descr="sfd">
              <a:extLst>
                <a:ext uri="{FF2B5EF4-FFF2-40B4-BE49-F238E27FC236}">
                  <a16:creationId xmlns:a16="http://schemas.microsoft.com/office/drawing/2014/main" id="{E3A7D8E0-B0CC-4104-BAC6-D3145267DBE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 flipH="1">
              <a:off x="10920662" y="6229772"/>
              <a:ext cx="1190237" cy="714675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C93A09D5-A992-43C4-9E41-4120A97D02AA}"/>
              </a:ext>
            </a:extLst>
          </p:cNvPr>
          <p:cNvGrpSpPr/>
          <p:nvPr/>
        </p:nvGrpSpPr>
        <p:grpSpPr>
          <a:xfrm>
            <a:off x="-99748" y="2766649"/>
            <a:ext cx="12162581" cy="1877316"/>
            <a:chOff x="173" y="2719415"/>
            <a:chExt cx="12162581" cy="1877316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EA1ABE7-DC79-417B-A562-5488F7909D23}"/>
                </a:ext>
              </a:extLst>
            </p:cNvPr>
            <p:cNvSpPr txBox="1"/>
            <p:nvPr/>
          </p:nvSpPr>
          <p:spPr>
            <a:xfrm>
              <a:off x="173" y="2734683"/>
              <a:ext cx="12019286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5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Neutra" panose="02040603050506020204" pitchFamily="18" charset="0"/>
                </a:rPr>
                <a:t>Chào</a:t>
              </a:r>
              <a:r>
                <a:rPr lang="en-US" sz="115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Neutra" panose="02040603050506020204" pitchFamily="18" charset="0"/>
                </a:rPr>
                <a:t> </a:t>
              </a:r>
              <a:r>
                <a:rPr lang="en-US" sz="115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Neutra" panose="02040603050506020204" pitchFamily="18" charset="0"/>
                </a:rPr>
                <a:t>tạm</a:t>
              </a:r>
              <a:r>
                <a:rPr lang="en-US" sz="115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Neutra" panose="02040603050506020204" pitchFamily="18" charset="0"/>
                </a:rPr>
                <a:t> </a:t>
              </a:r>
              <a:r>
                <a:rPr lang="en-US" sz="115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Neutra" panose="02040603050506020204" pitchFamily="18" charset="0"/>
                </a:rPr>
                <a:t>biệt</a:t>
              </a:r>
              <a:endParaRPr lang="en-US" sz="1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utra" panose="02040603050506020204" pitchFamily="18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AEEDD53E-A4EA-4237-BD77-21A507C5E948}"/>
                </a:ext>
              </a:extLst>
            </p:cNvPr>
            <p:cNvSpPr txBox="1"/>
            <p:nvPr/>
          </p:nvSpPr>
          <p:spPr>
            <a:xfrm>
              <a:off x="143468" y="2719415"/>
              <a:ext cx="12019286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500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Neutra" panose="02040603050506020204" pitchFamily="18" charset="0"/>
                </a:rPr>
                <a:t>Chào</a:t>
              </a:r>
              <a:r>
                <a:rPr lang="en-US" sz="115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Neutra" panose="02040603050506020204" pitchFamily="18" charset="0"/>
                </a:rPr>
                <a:t> </a:t>
              </a:r>
              <a:r>
                <a:rPr lang="en-US" sz="11500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Neutra" panose="02040603050506020204" pitchFamily="18" charset="0"/>
                </a:rPr>
                <a:t>tạm</a:t>
              </a:r>
              <a:r>
                <a:rPr lang="en-US" sz="115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Neutra" panose="02040603050506020204" pitchFamily="18" charset="0"/>
                </a:rPr>
                <a:t> </a:t>
              </a:r>
              <a:r>
                <a:rPr lang="en-US" sz="11500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Neutra" panose="02040603050506020204" pitchFamily="18" charset="0"/>
                </a:rPr>
                <a:t>biệt</a:t>
              </a:r>
              <a:endParaRPr lang="en-US" sz="115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utra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8660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500"/>
                            </p:stCondLst>
                            <p:childTnLst>
                              <p:par>
                                <p:cTn id="7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000"/>
                            </p:stCondLst>
                            <p:childTnLst>
                              <p:par>
                                <p:cTn id="8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000"/>
                            </p:stCondLst>
                            <p:childTnLst>
                              <p:par>
                                <p:cTn id="8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-19050"/>
            <a:ext cx="12192000" cy="6877050"/>
          </a:xfrm>
          <a:prstGeom prst="rect">
            <a:avLst/>
          </a:prstGeom>
          <a:solidFill>
            <a:srgbClr val="FBB8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 descr="18 (3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085" y="314325"/>
            <a:ext cx="11594465" cy="6210300"/>
          </a:xfrm>
          <a:prstGeom prst="rect">
            <a:avLst/>
          </a:prstGeom>
        </p:spPr>
      </p:pic>
      <p:pic>
        <p:nvPicPr>
          <p:cNvPr id="2" name="图片 1" descr="w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6500" y="548640"/>
            <a:ext cx="1660525" cy="52197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0847" y="-19050"/>
            <a:ext cx="6743224" cy="674322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315303" y="-469167"/>
            <a:ext cx="5422515" cy="8134537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C0377D9E-07CA-49C9-88FB-4CBF6FE51A6A}"/>
              </a:ext>
            </a:extLst>
          </p:cNvPr>
          <p:cNvSpPr txBox="1"/>
          <p:nvPr/>
        </p:nvSpPr>
        <p:spPr>
          <a:xfrm>
            <a:off x="5007410" y="1705275"/>
            <a:ext cx="5924057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	</a:t>
            </a:r>
            <a:r>
              <a:rPr lang="en-US" sz="4000" b="0" i="0" dirty="0" err="1">
                <a:solidFill>
                  <a:srgbClr val="002060"/>
                </a:solidFill>
                <a:effectLst/>
                <a:latin typeface="UTM Avo" panose="02040603050506020204" pitchFamily="18" charset="0"/>
              </a:rPr>
              <a:t>Muốn</a:t>
            </a:r>
            <a:r>
              <a:rPr lang="en-US" sz="4000" b="0" i="0" dirty="0">
                <a:solidFill>
                  <a:srgbClr val="002060"/>
                </a:solidFill>
                <a:effectLst/>
                <a:latin typeface="UTM Avo" panose="02040603050506020204" pitchFamily="18" charset="0"/>
              </a:rPr>
              <a:t> </a:t>
            </a:r>
            <a:r>
              <a:rPr lang="en-US" sz="4000" b="0" i="0" dirty="0" err="1">
                <a:solidFill>
                  <a:srgbClr val="002060"/>
                </a:solidFill>
                <a:effectLst/>
                <a:latin typeface="UTM Avo" panose="02040603050506020204" pitchFamily="18" charset="0"/>
              </a:rPr>
              <a:t>cộng</a:t>
            </a:r>
            <a:r>
              <a:rPr lang="en-US" sz="4000" b="0" i="0" dirty="0">
                <a:solidFill>
                  <a:srgbClr val="002060"/>
                </a:solidFill>
                <a:effectLst/>
                <a:latin typeface="UTM Avo" panose="02040603050506020204" pitchFamily="18" charset="0"/>
              </a:rPr>
              <a:t> (</a:t>
            </a:r>
            <a:r>
              <a:rPr lang="en-US" sz="4000" b="0" i="0" dirty="0" err="1">
                <a:solidFill>
                  <a:srgbClr val="002060"/>
                </a:solidFill>
                <a:effectLst/>
                <a:latin typeface="UTM Avo" panose="02040603050506020204" pitchFamily="18" charset="0"/>
              </a:rPr>
              <a:t>hoặc</a:t>
            </a:r>
            <a:r>
              <a:rPr lang="en-US" sz="4000" b="0" i="0" dirty="0">
                <a:solidFill>
                  <a:srgbClr val="002060"/>
                </a:solidFill>
                <a:effectLst/>
                <a:latin typeface="UTM Avo" panose="02040603050506020204" pitchFamily="18" charset="0"/>
              </a:rPr>
              <a:t> </a:t>
            </a:r>
            <a:r>
              <a:rPr lang="en-US" sz="4000" b="0" i="0" dirty="0" err="1">
                <a:solidFill>
                  <a:srgbClr val="002060"/>
                </a:solidFill>
                <a:effectLst/>
                <a:latin typeface="UTM Avo" panose="02040603050506020204" pitchFamily="18" charset="0"/>
              </a:rPr>
              <a:t>trừ</a:t>
            </a:r>
            <a:r>
              <a:rPr lang="en-US" sz="4000" b="0" i="0" dirty="0">
                <a:solidFill>
                  <a:srgbClr val="002060"/>
                </a:solidFill>
                <a:effectLst/>
                <a:latin typeface="UTM Avo" panose="02040603050506020204" pitchFamily="18" charset="0"/>
              </a:rPr>
              <a:t>) </a:t>
            </a:r>
            <a:r>
              <a:rPr lang="en-US" sz="4000" b="0" i="0" dirty="0" err="1">
                <a:solidFill>
                  <a:srgbClr val="002060"/>
                </a:solidFill>
                <a:effectLst/>
                <a:latin typeface="UTM Avo" panose="02040603050506020204" pitchFamily="18" charset="0"/>
              </a:rPr>
              <a:t>hai</a:t>
            </a:r>
            <a:r>
              <a:rPr lang="en-US" sz="4000" b="0" i="0" dirty="0">
                <a:solidFill>
                  <a:srgbClr val="002060"/>
                </a:solidFill>
                <a:effectLst/>
                <a:latin typeface="UTM Avo" panose="02040603050506020204" pitchFamily="18" charset="0"/>
              </a:rPr>
              <a:t> </a:t>
            </a:r>
            <a:r>
              <a:rPr lang="en-US" sz="4000" b="0" i="0" dirty="0" err="1">
                <a:solidFill>
                  <a:srgbClr val="002060"/>
                </a:solidFill>
                <a:effectLst/>
                <a:latin typeface="UTM Avo" panose="02040603050506020204" pitchFamily="18" charset="0"/>
              </a:rPr>
              <a:t>phân</a:t>
            </a:r>
            <a:r>
              <a:rPr lang="en-US" sz="4000" b="0" i="0" dirty="0">
                <a:solidFill>
                  <a:srgbClr val="002060"/>
                </a:solidFill>
                <a:effectLst/>
                <a:latin typeface="UTM Avo" panose="02040603050506020204" pitchFamily="18" charset="0"/>
              </a:rPr>
              <a:t> </a:t>
            </a:r>
            <a:r>
              <a:rPr lang="en-US" sz="4000" b="0" i="0" dirty="0" err="1">
                <a:solidFill>
                  <a:srgbClr val="002060"/>
                </a:solidFill>
                <a:effectLst/>
                <a:latin typeface="UTM Avo" panose="02040603050506020204" pitchFamily="18" charset="0"/>
              </a:rPr>
              <a:t>số</a:t>
            </a:r>
            <a:r>
              <a:rPr lang="en-US" sz="4000" b="0" i="0" dirty="0">
                <a:solidFill>
                  <a:srgbClr val="002060"/>
                </a:solidFill>
                <a:effectLst/>
                <a:latin typeface="UTM Avo" panose="02040603050506020204" pitchFamily="18" charset="0"/>
              </a:rPr>
              <a:t> </a:t>
            </a:r>
            <a:r>
              <a:rPr lang="en-US" sz="4000" b="1" i="0" dirty="0" err="1">
                <a:solidFill>
                  <a:srgbClr val="FF0000"/>
                </a:solidFill>
                <a:effectLst/>
                <a:latin typeface="UTM Avo" panose="02040603050506020204" pitchFamily="18" charset="0"/>
              </a:rPr>
              <a:t>cùng</a:t>
            </a:r>
            <a:r>
              <a:rPr lang="en-US" sz="4000" b="1" i="0" dirty="0">
                <a:solidFill>
                  <a:srgbClr val="FF0000"/>
                </a:solidFill>
                <a:effectLst/>
                <a:latin typeface="UTM Avo" panose="02040603050506020204" pitchFamily="18" charset="0"/>
              </a:rPr>
              <a:t> </a:t>
            </a:r>
            <a:r>
              <a:rPr lang="en-US" sz="4000" b="1" i="0" dirty="0" err="1">
                <a:solidFill>
                  <a:srgbClr val="FF0000"/>
                </a:solidFill>
                <a:effectLst/>
                <a:latin typeface="UTM Avo" panose="02040603050506020204" pitchFamily="18" charset="0"/>
              </a:rPr>
              <a:t>mẫu</a:t>
            </a:r>
            <a:r>
              <a:rPr lang="en-US" sz="4000" b="1" i="0" dirty="0">
                <a:solidFill>
                  <a:srgbClr val="FF0000"/>
                </a:solidFill>
                <a:effectLst/>
                <a:latin typeface="UTM Avo" panose="02040603050506020204" pitchFamily="18" charset="0"/>
              </a:rPr>
              <a:t> </a:t>
            </a:r>
            <a:r>
              <a:rPr lang="en-US" sz="4000" b="1" i="0" dirty="0" err="1">
                <a:solidFill>
                  <a:srgbClr val="FF0000"/>
                </a:solidFill>
                <a:effectLst/>
                <a:latin typeface="UTM Avo" panose="02040603050506020204" pitchFamily="18" charset="0"/>
              </a:rPr>
              <a:t>số</a:t>
            </a:r>
            <a:r>
              <a:rPr lang="en-US" sz="4000" b="1" i="0" dirty="0">
                <a:solidFill>
                  <a:srgbClr val="FF0000"/>
                </a:solidFill>
                <a:effectLst/>
                <a:latin typeface="UTM Avo" panose="02040603050506020204" pitchFamily="18" charset="0"/>
              </a:rPr>
              <a:t> </a:t>
            </a:r>
            <a:r>
              <a:rPr lang="en-US" sz="4000" b="0" i="0" dirty="0">
                <a:solidFill>
                  <a:srgbClr val="002060"/>
                </a:solidFill>
                <a:effectLst/>
                <a:latin typeface="UTM Avo" panose="02040603050506020204" pitchFamily="18" charset="0"/>
              </a:rPr>
              <a:t>ta </a:t>
            </a:r>
            <a:r>
              <a:rPr lang="en-US" sz="4000" b="1" i="0" dirty="0" err="1">
                <a:solidFill>
                  <a:srgbClr val="FF0000"/>
                </a:solidFill>
                <a:effectLst/>
                <a:latin typeface="UTM Avo" panose="02040603050506020204" pitchFamily="18" charset="0"/>
              </a:rPr>
              <a:t>cộng</a:t>
            </a:r>
            <a:r>
              <a:rPr lang="en-US" sz="4000" b="1" i="0" dirty="0">
                <a:solidFill>
                  <a:srgbClr val="FF0000"/>
                </a:solidFill>
                <a:effectLst/>
                <a:latin typeface="UTM Avo" panose="02040603050506020204" pitchFamily="18" charset="0"/>
              </a:rPr>
              <a:t> (</a:t>
            </a:r>
            <a:r>
              <a:rPr lang="en-US" sz="4000" b="1" i="0" dirty="0" err="1">
                <a:solidFill>
                  <a:srgbClr val="FF0000"/>
                </a:solidFill>
                <a:effectLst/>
                <a:latin typeface="UTM Avo" panose="02040603050506020204" pitchFamily="18" charset="0"/>
              </a:rPr>
              <a:t>hoặc</a:t>
            </a:r>
            <a:r>
              <a:rPr lang="en-US" sz="4000" b="1" i="0" dirty="0">
                <a:solidFill>
                  <a:srgbClr val="FF0000"/>
                </a:solidFill>
                <a:effectLst/>
                <a:latin typeface="UTM Avo" panose="02040603050506020204" pitchFamily="18" charset="0"/>
              </a:rPr>
              <a:t> </a:t>
            </a:r>
            <a:r>
              <a:rPr lang="en-US" sz="4000" b="1" i="0" dirty="0" err="1">
                <a:solidFill>
                  <a:srgbClr val="FF0000"/>
                </a:solidFill>
                <a:effectLst/>
                <a:latin typeface="UTM Avo" panose="02040603050506020204" pitchFamily="18" charset="0"/>
              </a:rPr>
              <a:t>trừ</a:t>
            </a:r>
            <a:r>
              <a:rPr lang="en-US" sz="4000" b="1" i="0" dirty="0">
                <a:solidFill>
                  <a:srgbClr val="FF0000"/>
                </a:solidFill>
                <a:effectLst/>
                <a:latin typeface="UTM Avo" panose="02040603050506020204" pitchFamily="18" charset="0"/>
              </a:rPr>
              <a:t>) </a:t>
            </a:r>
            <a:r>
              <a:rPr lang="en-US" sz="4000" b="1" i="0" dirty="0" err="1">
                <a:solidFill>
                  <a:srgbClr val="FF0000"/>
                </a:solidFill>
                <a:effectLst/>
                <a:latin typeface="UTM Avo" panose="02040603050506020204" pitchFamily="18" charset="0"/>
              </a:rPr>
              <a:t>hai</a:t>
            </a:r>
            <a:r>
              <a:rPr lang="en-US" sz="4000" b="1" i="0" dirty="0">
                <a:solidFill>
                  <a:srgbClr val="FF0000"/>
                </a:solidFill>
                <a:effectLst/>
                <a:latin typeface="UTM Avo" panose="02040603050506020204" pitchFamily="18" charset="0"/>
              </a:rPr>
              <a:t> </a:t>
            </a:r>
            <a:r>
              <a:rPr lang="en-US" sz="4000" b="1" i="0" dirty="0" err="1">
                <a:solidFill>
                  <a:srgbClr val="FF0000"/>
                </a:solidFill>
                <a:effectLst/>
                <a:latin typeface="UTM Avo" panose="02040603050506020204" pitchFamily="18" charset="0"/>
              </a:rPr>
              <a:t>tử</a:t>
            </a:r>
            <a:r>
              <a:rPr lang="en-US" sz="4000" b="1" i="0" dirty="0">
                <a:solidFill>
                  <a:srgbClr val="FF0000"/>
                </a:solidFill>
                <a:effectLst/>
                <a:latin typeface="UTM Avo" panose="02040603050506020204" pitchFamily="18" charset="0"/>
              </a:rPr>
              <a:t> </a:t>
            </a:r>
            <a:r>
              <a:rPr lang="en-US" sz="4000" b="1" i="0" dirty="0" err="1">
                <a:solidFill>
                  <a:srgbClr val="FF0000"/>
                </a:solidFill>
                <a:effectLst/>
                <a:latin typeface="UTM Avo" panose="02040603050506020204" pitchFamily="18" charset="0"/>
              </a:rPr>
              <a:t>số</a:t>
            </a:r>
            <a:r>
              <a:rPr lang="en-US" sz="4000" b="1" i="0" dirty="0">
                <a:solidFill>
                  <a:srgbClr val="FF0000"/>
                </a:solidFill>
                <a:effectLst/>
                <a:latin typeface="UTM Avo" panose="02040603050506020204" pitchFamily="18" charset="0"/>
              </a:rPr>
              <a:t> </a:t>
            </a:r>
            <a:r>
              <a:rPr lang="en-US" sz="4000" i="0" dirty="0" err="1">
                <a:solidFill>
                  <a:srgbClr val="002060"/>
                </a:solidFill>
                <a:effectLst/>
                <a:latin typeface="UTM Avo" panose="02040603050506020204" pitchFamily="18" charset="0"/>
              </a:rPr>
              <a:t>với</a:t>
            </a:r>
            <a:r>
              <a:rPr lang="en-US" sz="4000" i="0" dirty="0">
                <a:solidFill>
                  <a:srgbClr val="002060"/>
                </a:solidFill>
                <a:effectLst/>
                <a:latin typeface="UTM Avo" panose="02040603050506020204" pitchFamily="18" charset="0"/>
              </a:rPr>
              <a:t> </a:t>
            </a:r>
            <a:r>
              <a:rPr lang="en-US" sz="4000" i="0" dirty="0" err="1">
                <a:solidFill>
                  <a:srgbClr val="002060"/>
                </a:solidFill>
                <a:effectLst/>
                <a:latin typeface="UTM Avo" panose="02040603050506020204" pitchFamily="18" charset="0"/>
              </a:rPr>
              <a:t>nhau</a:t>
            </a:r>
            <a:r>
              <a:rPr lang="en-US" sz="4000" i="0" dirty="0">
                <a:solidFill>
                  <a:srgbClr val="002060"/>
                </a:solidFill>
                <a:effectLst/>
                <a:latin typeface="UTM Avo" panose="02040603050506020204" pitchFamily="18" charset="0"/>
              </a:rPr>
              <a:t> </a:t>
            </a:r>
            <a:r>
              <a:rPr lang="en-US" sz="4000" i="0" dirty="0" err="1">
                <a:solidFill>
                  <a:srgbClr val="002060"/>
                </a:solidFill>
                <a:effectLst/>
                <a:latin typeface="UTM Avo" panose="02040603050506020204" pitchFamily="18" charset="0"/>
              </a:rPr>
              <a:t>và</a:t>
            </a:r>
            <a:r>
              <a:rPr lang="en-US" sz="4000" i="0" dirty="0">
                <a:solidFill>
                  <a:srgbClr val="002060"/>
                </a:solidFill>
                <a:effectLst/>
                <a:latin typeface="UTM Avo" panose="02040603050506020204" pitchFamily="18" charset="0"/>
              </a:rPr>
              <a:t> </a:t>
            </a:r>
            <a:r>
              <a:rPr lang="en-US" sz="4000" b="1" i="0" dirty="0" err="1">
                <a:solidFill>
                  <a:srgbClr val="FF0000"/>
                </a:solidFill>
                <a:effectLst/>
                <a:latin typeface="UTM Avo" panose="02040603050506020204" pitchFamily="18" charset="0"/>
              </a:rPr>
              <a:t>giữ</a:t>
            </a:r>
            <a:r>
              <a:rPr lang="en-US" sz="4000" b="1" i="0" dirty="0">
                <a:solidFill>
                  <a:srgbClr val="FF0000"/>
                </a:solidFill>
                <a:effectLst/>
                <a:latin typeface="UTM Avo" panose="02040603050506020204" pitchFamily="18" charset="0"/>
              </a:rPr>
              <a:t> </a:t>
            </a:r>
            <a:r>
              <a:rPr lang="en-US" sz="4000" b="1" i="0" dirty="0" err="1">
                <a:solidFill>
                  <a:srgbClr val="FF0000"/>
                </a:solidFill>
                <a:effectLst/>
                <a:latin typeface="UTM Avo" panose="02040603050506020204" pitchFamily="18" charset="0"/>
              </a:rPr>
              <a:t>nguyên</a:t>
            </a:r>
            <a:r>
              <a:rPr lang="en-US" sz="4000" b="1" i="0" dirty="0">
                <a:solidFill>
                  <a:srgbClr val="FF0000"/>
                </a:solidFill>
                <a:effectLst/>
                <a:latin typeface="UTM Avo" panose="02040603050506020204" pitchFamily="18" charset="0"/>
              </a:rPr>
              <a:t> </a:t>
            </a:r>
            <a:r>
              <a:rPr lang="en-US" sz="4000" b="1" i="0" dirty="0" err="1">
                <a:solidFill>
                  <a:srgbClr val="FF0000"/>
                </a:solidFill>
                <a:effectLst/>
                <a:latin typeface="UTM Avo" panose="02040603050506020204" pitchFamily="18" charset="0"/>
              </a:rPr>
              <a:t>mẫu</a:t>
            </a:r>
            <a:r>
              <a:rPr lang="en-US" sz="4000" b="1" i="0" dirty="0">
                <a:solidFill>
                  <a:srgbClr val="FF0000"/>
                </a:solidFill>
                <a:effectLst/>
                <a:latin typeface="UTM Avo" panose="02040603050506020204" pitchFamily="18" charset="0"/>
              </a:rPr>
              <a:t> </a:t>
            </a:r>
            <a:r>
              <a:rPr lang="en-US" sz="4000" b="1" i="0" dirty="0" err="1">
                <a:solidFill>
                  <a:srgbClr val="FF0000"/>
                </a:solidFill>
                <a:effectLst/>
                <a:latin typeface="UTM Avo" panose="02040603050506020204" pitchFamily="18" charset="0"/>
              </a:rPr>
              <a:t>số</a:t>
            </a:r>
            <a:r>
              <a:rPr lang="en-US" sz="4000" b="1" i="0" dirty="0">
                <a:solidFill>
                  <a:srgbClr val="FF0000"/>
                </a:solidFill>
                <a:effectLst/>
                <a:latin typeface="UTM Avo" panose="02040603050506020204" pitchFamily="18" charset="0"/>
              </a:rPr>
              <a:t>.</a:t>
            </a:r>
            <a:endParaRPr lang="en-US" sz="40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-19050"/>
            <a:ext cx="12192000" cy="6877050"/>
          </a:xfrm>
          <a:prstGeom prst="rect">
            <a:avLst/>
          </a:prstGeom>
          <a:solidFill>
            <a:srgbClr val="FBB8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CE18F49-CE8B-4EF2-A348-68A9501D423B}"/>
              </a:ext>
            </a:extLst>
          </p:cNvPr>
          <p:cNvSpPr/>
          <p:nvPr/>
        </p:nvSpPr>
        <p:spPr>
          <a:xfrm>
            <a:off x="295921" y="317242"/>
            <a:ext cx="11572616" cy="62253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图片 1" descr="w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6500" y="548640"/>
            <a:ext cx="1660525" cy="52197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FB8C27A-F7DB-4641-BA75-D0E7FDBA1E69}"/>
                  </a:ext>
                </a:extLst>
              </p:cNvPr>
              <p:cNvSpPr txBox="1"/>
              <p:nvPr/>
            </p:nvSpPr>
            <p:spPr>
              <a:xfrm>
                <a:off x="2069229" y="1297054"/>
                <a:ext cx="8301953" cy="214776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72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7200" b="1" i="0" smtClean="0">
                              <a:solidFill>
                                <a:srgbClr val="002060"/>
                              </a:solidFill>
                              <a:latin typeface="UTM Avo" panose="02040603050506020204" pitchFamily="18" charset="0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7200" b="1" i="0" smtClean="0">
                              <a:solidFill>
                                <a:srgbClr val="002060"/>
                              </a:solidFill>
                              <a:latin typeface="UTM Avo" panose="02040603050506020204" pitchFamily="18" charset="0"/>
                            </a:rPr>
                            <m:t>7</m:t>
                          </m:r>
                        </m:den>
                      </m:f>
                      <m:r>
                        <m:rPr>
                          <m:nor/>
                        </m:rPr>
                        <a:rPr lang="en-US" sz="7200" b="1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7200" b="1" i="0" smtClean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m:t>+ </m:t>
                      </m:r>
                      <m:f>
                        <m:fPr>
                          <m:ctrlPr>
                            <a:rPr lang="en-US" sz="72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7200" b="1" i="0" smtClean="0">
                              <a:solidFill>
                                <a:srgbClr val="002060"/>
                              </a:solidFill>
                              <a:latin typeface="UTM Avo" panose="02040603050506020204" pitchFamily="18" charset="0"/>
                            </a:rPr>
                            <m:t>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7200" b="1" i="0" smtClean="0">
                              <a:solidFill>
                                <a:srgbClr val="002060"/>
                              </a:solidFill>
                              <a:latin typeface="UTM Avo" panose="02040603050506020204" pitchFamily="18" charset="0"/>
                            </a:rPr>
                            <m:t>7</m:t>
                          </m:r>
                        </m:den>
                      </m:f>
                      <m:r>
                        <m:rPr>
                          <m:nor/>
                        </m:rPr>
                        <a:rPr lang="en-US" sz="7200" b="1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7200" b="1" i="0" smtClean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72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7200" b="1" i="0" smtClean="0">
                              <a:solidFill>
                                <a:srgbClr val="002060"/>
                              </a:solidFill>
                              <a:latin typeface="UTM Avo" panose="02040603050506020204" pitchFamily="18" charset="0"/>
                            </a:rPr>
                            <m:t>2 + 4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7200" b="1" i="0" smtClean="0">
                              <a:solidFill>
                                <a:srgbClr val="002060"/>
                              </a:solidFill>
                              <a:latin typeface="UTM Avo" panose="02040603050506020204" pitchFamily="18" charset="0"/>
                            </a:rPr>
                            <m:t>7</m:t>
                          </m:r>
                        </m:den>
                      </m:f>
                      <m:r>
                        <m:rPr>
                          <m:nor/>
                        </m:rPr>
                        <a:rPr lang="en-US" sz="7200" b="1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7200" b="1" i="0" smtClean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72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7200" b="1" i="0" smtClean="0">
                              <a:solidFill>
                                <a:srgbClr val="002060"/>
                              </a:solidFill>
                              <a:latin typeface="UTM Avo" panose="02040603050506020204" pitchFamily="18" charset="0"/>
                            </a:rPr>
                            <m:t>6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7200" b="1" i="0" smtClean="0">
                              <a:solidFill>
                                <a:srgbClr val="002060"/>
                              </a:solidFill>
                              <a:latin typeface="UTM Avo" panose="0204060305050602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7200" b="1" dirty="0">
                  <a:solidFill>
                    <a:srgbClr val="002060"/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FB8C27A-F7DB-4641-BA75-D0E7FDBA1E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9229" y="1297054"/>
                <a:ext cx="8301953" cy="214776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6FCC596D-440C-4539-AFC5-A12FE065E553}"/>
              </a:ext>
            </a:extLst>
          </p:cNvPr>
          <p:cNvSpPr txBox="1"/>
          <p:nvPr/>
        </p:nvSpPr>
        <p:spPr>
          <a:xfrm>
            <a:off x="434975" y="472903"/>
            <a:ext cx="57103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UTM Avo" panose="02040603050506020204" pitchFamily="18" charset="0"/>
              </a:rPr>
              <a:t>a/ </a:t>
            </a:r>
            <a:r>
              <a:rPr lang="en-US" sz="4000" b="1" dirty="0" err="1">
                <a:latin typeface="UTM Avo" panose="02040603050506020204" pitchFamily="18" charset="0"/>
              </a:rPr>
              <a:t>Tính</a:t>
            </a:r>
            <a:r>
              <a:rPr lang="en-US" sz="4000" b="1" dirty="0">
                <a:latin typeface="UTM Avo" panose="02040603050506020204" pitchFamily="18" charset="0"/>
              </a:rPr>
              <a:t>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BC81B87-B737-4B29-B4EB-F9E4C5634F1C}"/>
                  </a:ext>
                </a:extLst>
              </p:cNvPr>
              <p:cNvSpPr txBox="1"/>
              <p:nvPr/>
            </p:nvSpPr>
            <p:spPr>
              <a:xfrm>
                <a:off x="1320271" y="3637284"/>
                <a:ext cx="9650078" cy="214776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72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7200" b="1" i="0" smtClean="0">
                              <a:solidFill>
                                <a:srgbClr val="002060"/>
                              </a:solidFill>
                              <a:latin typeface="UTM Avo" panose="02040603050506020204" pitchFamily="18" charset="0"/>
                            </a:rPr>
                            <m:t>6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7200" b="1" i="0" smtClean="0">
                              <a:solidFill>
                                <a:srgbClr val="002060"/>
                              </a:solidFill>
                              <a:latin typeface="UTM Avo" panose="02040603050506020204" pitchFamily="18" charset="0"/>
                            </a:rPr>
                            <m:t>7</m:t>
                          </m:r>
                        </m:den>
                      </m:f>
                      <m:r>
                        <m:rPr>
                          <m:nor/>
                        </m:rPr>
                        <a:rPr lang="en-US" sz="7200" b="1" i="0" smtClean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m:t> </m:t>
                      </m:r>
                      <m:r>
                        <a:rPr lang="en-US" sz="72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en-US" sz="7200" b="1" i="0" smtClean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72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7200" b="1" i="0" smtClean="0">
                              <a:solidFill>
                                <a:srgbClr val="002060"/>
                              </a:solidFill>
                              <a:latin typeface="UTM Avo" panose="02040603050506020204" pitchFamily="18" charset="0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7200" b="1" i="0" smtClean="0">
                              <a:solidFill>
                                <a:srgbClr val="002060"/>
                              </a:solidFill>
                              <a:latin typeface="UTM Avo" panose="02040603050506020204" pitchFamily="18" charset="0"/>
                            </a:rPr>
                            <m:t>7</m:t>
                          </m:r>
                        </m:den>
                      </m:f>
                      <m:r>
                        <m:rPr>
                          <m:nor/>
                        </m:rPr>
                        <a:rPr lang="en-US" sz="7200" b="1" i="0" smtClean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m:t> = </m:t>
                      </m:r>
                      <m:f>
                        <m:fPr>
                          <m:ctrlPr>
                            <a:rPr lang="en-US" sz="72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7200" b="1" i="0" smtClean="0">
                              <a:solidFill>
                                <a:srgbClr val="002060"/>
                              </a:solidFill>
                              <a:latin typeface="UTM Avo" panose="02040603050506020204" pitchFamily="18" charset="0"/>
                            </a:rPr>
                            <m:t>6 </m:t>
                          </m:r>
                          <m:r>
                            <a:rPr lang="en-US" sz="72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nor/>
                            </m:rPr>
                            <a:rPr lang="en-US" sz="7200" b="1" i="0" smtClean="0">
                              <a:solidFill>
                                <a:srgbClr val="002060"/>
                              </a:solidFill>
                              <a:latin typeface="UTM Avo" panose="02040603050506020204" pitchFamily="18" charset="0"/>
                            </a:rPr>
                            <m:t> 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7200" b="1" i="0" smtClean="0">
                              <a:solidFill>
                                <a:srgbClr val="002060"/>
                              </a:solidFill>
                              <a:latin typeface="UTM Avo" panose="02040603050506020204" pitchFamily="18" charset="0"/>
                            </a:rPr>
                            <m:t>7</m:t>
                          </m:r>
                        </m:den>
                      </m:f>
                      <m:r>
                        <m:rPr>
                          <m:nor/>
                        </m:rPr>
                        <a:rPr lang="en-US" sz="7200" b="1" i="0" smtClean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m:t> = </m:t>
                      </m:r>
                      <m:f>
                        <m:fPr>
                          <m:ctrlPr>
                            <a:rPr lang="en-US" sz="72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7200" b="1" i="0" smtClean="0">
                              <a:solidFill>
                                <a:srgbClr val="002060"/>
                              </a:solidFill>
                              <a:latin typeface="UTM Avo" panose="02040603050506020204" pitchFamily="18" charset="0"/>
                            </a:rPr>
                            <m:t>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7200" b="1" i="0" smtClean="0">
                              <a:solidFill>
                                <a:srgbClr val="002060"/>
                              </a:solidFill>
                              <a:latin typeface="UTM Avo" panose="0204060305050602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7200" b="1" dirty="0">
                  <a:solidFill>
                    <a:srgbClr val="002060"/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BC81B87-B737-4B29-B4EB-F9E4C5634F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0271" y="3637284"/>
                <a:ext cx="9650078" cy="214776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>
            <a:extLst>
              <a:ext uri="{FF2B5EF4-FFF2-40B4-BE49-F238E27FC236}">
                <a16:creationId xmlns:a16="http://schemas.microsoft.com/office/drawing/2014/main" id="{DADF8A25-C4CC-46FF-BD7D-8D320D4B8CEB}"/>
              </a:ext>
            </a:extLst>
          </p:cNvPr>
          <p:cNvSpPr/>
          <p:nvPr/>
        </p:nvSpPr>
        <p:spPr>
          <a:xfrm>
            <a:off x="4954555" y="1297054"/>
            <a:ext cx="3452327" cy="21477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B60A9F2-3535-4BC4-AF96-2F9341C258DC}"/>
              </a:ext>
            </a:extLst>
          </p:cNvPr>
          <p:cNvSpPr/>
          <p:nvPr/>
        </p:nvSpPr>
        <p:spPr>
          <a:xfrm>
            <a:off x="8639871" y="1321371"/>
            <a:ext cx="1579984" cy="21477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F396113-850E-4E14-9B54-5835088CACAB}"/>
              </a:ext>
            </a:extLst>
          </p:cNvPr>
          <p:cNvSpPr/>
          <p:nvPr/>
        </p:nvSpPr>
        <p:spPr>
          <a:xfrm>
            <a:off x="1502228" y="3635415"/>
            <a:ext cx="3452327" cy="21477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图片 42" descr="5b14cd4116a05">
            <a:extLst>
              <a:ext uri="{FF2B5EF4-FFF2-40B4-BE49-F238E27FC236}">
                <a16:creationId xmlns:a16="http://schemas.microsoft.com/office/drawing/2014/main" id="{906C9B31-D76F-4AC3-B162-88327063F6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5921" y="2244983"/>
            <a:ext cx="2149475" cy="4295775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559839AA-9DDA-4C27-942E-5E64FD92EAA6}"/>
              </a:ext>
            </a:extLst>
          </p:cNvPr>
          <p:cNvSpPr/>
          <p:nvPr/>
        </p:nvSpPr>
        <p:spPr>
          <a:xfrm>
            <a:off x="5032310" y="3694482"/>
            <a:ext cx="3962400" cy="21477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4360073-888E-4551-A3CB-56ED10E96B93}"/>
              </a:ext>
            </a:extLst>
          </p:cNvPr>
          <p:cNvSpPr/>
          <p:nvPr/>
        </p:nvSpPr>
        <p:spPr>
          <a:xfrm>
            <a:off x="9230947" y="3631629"/>
            <a:ext cx="1579984" cy="21477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图片 42" descr="5b14cd4116a05">
            <a:extLst>
              <a:ext uri="{FF2B5EF4-FFF2-40B4-BE49-F238E27FC236}">
                <a16:creationId xmlns:a16="http://schemas.microsoft.com/office/drawing/2014/main" id="{CE9EB43E-7EAC-4086-AECE-9AC480B324C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9736194" y="2244982"/>
            <a:ext cx="2149475" cy="429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7114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-19050"/>
            <a:ext cx="12192000" cy="6877050"/>
          </a:xfrm>
          <a:prstGeom prst="rect">
            <a:avLst/>
          </a:prstGeom>
          <a:solidFill>
            <a:srgbClr val="FBB8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CE18F49-CE8B-4EF2-A348-68A9501D423B}"/>
              </a:ext>
            </a:extLst>
          </p:cNvPr>
          <p:cNvSpPr/>
          <p:nvPr/>
        </p:nvSpPr>
        <p:spPr>
          <a:xfrm>
            <a:off x="295921" y="317242"/>
            <a:ext cx="11572616" cy="62253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图片 1" descr="w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6500" y="548640"/>
            <a:ext cx="1660525" cy="52197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FCC596D-440C-4539-AFC5-A12FE065E553}"/>
              </a:ext>
            </a:extLst>
          </p:cNvPr>
          <p:cNvSpPr txBox="1"/>
          <p:nvPr/>
        </p:nvSpPr>
        <p:spPr>
          <a:xfrm>
            <a:off x="434975" y="459830"/>
            <a:ext cx="57103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UTM Avo" panose="02040603050506020204" pitchFamily="18" charset="0"/>
              </a:rPr>
              <a:t>a/ </a:t>
            </a:r>
            <a:r>
              <a:rPr lang="en-US" sz="4000" b="1" dirty="0" err="1">
                <a:latin typeface="UTM Avo" panose="02040603050506020204" pitchFamily="18" charset="0"/>
              </a:rPr>
              <a:t>Tính</a:t>
            </a:r>
            <a:r>
              <a:rPr lang="en-US" sz="4000" b="1" dirty="0">
                <a:latin typeface="UTM Avo" panose="02040603050506020204" pitchFamily="18" charset="0"/>
              </a:rPr>
              <a:t>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62AA9B2-6744-401A-9C57-789CD550D25D}"/>
                  </a:ext>
                </a:extLst>
              </p:cNvPr>
              <p:cNvSpPr txBox="1"/>
              <p:nvPr/>
            </p:nvSpPr>
            <p:spPr>
              <a:xfrm>
                <a:off x="1531070" y="1310304"/>
                <a:ext cx="9919382" cy="214776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72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7200" b="1" i="0" smtClean="0">
                              <a:solidFill>
                                <a:srgbClr val="002060"/>
                              </a:solidFill>
                              <a:latin typeface="UTM Avo" panose="02040603050506020204" pitchFamily="18" charset="0"/>
                            </a:rPr>
                            <m:t>6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7200" b="1" i="0" smtClean="0">
                              <a:solidFill>
                                <a:srgbClr val="002060"/>
                              </a:solidFill>
                              <a:latin typeface="UTM Avo" panose="02040603050506020204" pitchFamily="18" charset="0"/>
                            </a:rPr>
                            <m:t>7</m:t>
                          </m:r>
                        </m:den>
                      </m:f>
                      <m:r>
                        <m:rPr>
                          <m:nor/>
                        </m:rPr>
                        <a:rPr lang="en-US" sz="7200" b="1" i="0" smtClean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m:t> </m:t>
                      </m:r>
                      <m:r>
                        <a:rPr lang="en-US" sz="72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en-US" sz="7200" b="1" i="0" smtClean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72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7200" b="1" i="0" smtClean="0">
                              <a:solidFill>
                                <a:srgbClr val="002060"/>
                              </a:solidFill>
                              <a:latin typeface="UTM Avo" panose="02040603050506020204" pitchFamily="18" charset="0"/>
                            </a:rPr>
                            <m:t>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7200" b="1" i="0" smtClean="0">
                              <a:solidFill>
                                <a:srgbClr val="002060"/>
                              </a:solidFill>
                              <a:latin typeface="UTM Avo" panose="02040603050506020204" pitchFamily="18" charset="0"/>
                            </a:rPr>
                            <m:t>7</m:t>
                          </m:r>
                        </m:den>
                      </m:f>
                      <m:r>
                        <m:rPr>
                          <m:nor/>
                        </m:rPr>
                        <a:rPr lang="en-US" sz="7200" b="1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7200" b="1" i="0" smtClean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72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7200" b="1" i="0" smtClean="0">
                              <a:solidFill>
                                <a:srgbClr val="002060"/>
                              </a:solidFill>
                              <a:latin typeface="UTM Avo" panose="02040603050506020204" pitchFamily="18" charset="0"/>
                            </a:rPr>
                            <m:t>6 </m:t>
                          </m:r>
                          <m:r>
                            <a:rPr lang="en-US" sz="72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nor/>
                            </m:rPr>
                            <a:rPr lang="en-US" sz="7200" b="1" i="0" smtClean="0">
                              <a:solidFill>
                                <a:srgbClr val="002060"/>
                              </a:solidFill>
                              <a:latin typeface="UTM Avo" panose="02040603050506020204" pitchFamily="18" charset="0"/>
                            </a:rPr>
                            <m:t> 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7200" b="1" i="0" smtClean="0">
                              <a:solidFill>
                                <a:srgbClr val="002060"/>
                              </a:solidFill>
                              <a:latin typeface="UTM Avo" panose="02040603050506020204" pitchFamily="18" charset="0"/>
                            </a:rPr>
                            <m:t>7</m:t>
                          </m:r>
                        </m:den>
                      </m:f>
                      <m:r>
                        <m:rPr>
                          <m:nor/>
                        </m:rPr>
                        <a:rPr lang="en-US" sz="7200" b="1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7200" b="1" i="0" smtClean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7200" b="1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7200" b="1" i="0" dirty="0" smtClean="0">
                              <a:solidFill>
                                <a:srgbClr val="002060"/>
                              </a:solidFill>
                              <a:latin typeface="UTM Avo" panose="02040603050506020204" pitchFamily="18" charset="0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7200" b="1" i="0" dirty="0" smtClean="0">
                              <a:solidFill>
                                <a:srgbClr val="002060"/>
                              </a:solidFill>
                              <a:latin typeface="UTM Avo" panose="02040603050506020204" pitchFamily="18" charset="0"/>
                            </a:rPr>
                            <m:t>7</m:t>
                          </m:r>
                        </m:den>
                      </m:f>
                      <m:r>
                        <m:rPr>
                          <m:nor/>
                        </m:rPr>
                        <a:rPr lang="en-US" sz="7200" b="1" i="0" smtClean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m:t> </m:t>
                      </m:r>
                    </m:oMath>
                  </m:oMathPara>
                </a14:m>
                <a:endParaRPr lang="en-US" sz="7200" b="1" dirty="0">
                  <a:solidFill>
                    <a:srgbClr val="002060"/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62AA9B2-6744-401A-9C57-789CD550D2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1070" y="1310304"/>
                <a:ext cx="9919382" cy="214776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C7FE635-7C44-43D8-B894-B8A79E2FA229}"/>
                  </a:ext>
                </a:extLst>
              </p:cNvPr>
              <p:cNvSpPr txBox="1"/>
              <p:nvPr/>
            </p:nvSpPr>
            <p:spPr>
              <a:xfrm>
                <a:off x="1959274" y="3920135"/>
                <a:ext cx="8186536" cy="214776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72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7200" b="1" i="0" smtClean="0">
                              <a:solidFill>
                                <a:srgbClr val="002060"/>
                              </a:solidFill>
                              <a:latin typeface="UTM Avo" panose="02040603050506020204" pitchFamily="18" charset="0"/>
                            </a:rPr>
                            <m:t>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7200" b="1" i="0" smtClean="0">
                              <a:solidFill>
                                <a:srgbClr val="002060"/>
                              </a:solidFill>
                              <a:latin typeface="UTM Avo" panose="02040603050506020204" pitchFamily="18" charset="0"/>
                            </a:rPr>
                            <m:t>7</m:t>
                          </m:r>
                        </m:den>
                      </m:f>
                      <m:r>
                        <m:rPr>
                          <m:nor/>
                        </m:rPr>
                        <a:rPr lang="en-US" sz="7200" b="1" i="0" smtClean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m:t> + </m:t>
                      </m:r>
                      <m:f>
                        <m:fPr>
                          <m:ctrlPr>
                            <a:rPr lang="en-US" sz="72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7200" b="1" i="0" smtClean="0">
                              <a:solidFill>
                                <a:srgbClr val="002060"/>
                              </a:solidFill>
                              <a:latin typeface="UTM Avo" panose="02040603050506020204" pitchFamily="18" charset="0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7200" b="1" i="0" smtClean="0">
                              <a:solidFill>
                                <a:srgbClr val="002060"/>
                              </a:solidFill>
                              <a:latin typeface="UTM Avo" panose="02040603050506020204" pitchFamily="18" charset="0"/>
                            </a:rPr>
                            <m:t>7</m:t>
                          </m:r>
                        </m:den>
                      </m:f>
                      <m:r>
                        <m:rPr>
                          <m:nor/>
                        </m:rPr>
                        <a:rPr lang="en-US" sz="7200" b="1" i="0" smtClean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m:t> =</m:t>
                      </m:r>
                      <m:f>
                        <m:fPr>
                          <m:ctrlPr>
                            <a:rPr lang="en-US" sz="72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7200" b="1" i="0" smtClean="0">
                              <a:solidFill>
                                <a:srgbClr val="002060"/>
                              </a:solidFill>
                              <a:latin typeface="UTM Avo" panose="02040603050506020204" pitchFamily="18" charset="0"/>
                            </a:rPr>
                            <m:t>4 + 2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7200" b="1" i="0" smtClean="0">
                              <a:solidFill>
                                <a:srgbClr val="002060"/>
                              </a:solidFill>
                              <a:latin typeface="UTM Avo" panose="02040603050506020204" pitchFamily="18" charset="0"/>
                            </a:rPr>
                            <m:t>7</m:t>
                          </m:r>
                        </m:den>
                      </m:f>
                      <m:r>
                        <m:rPr>
                          <m:nor/>
                        </m:rPr>
                        <a:rPr lang="en-US" sz="7200" b="1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7200" b="1" i="0" smtClean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72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7200" b="1" i="0" smtClean="0">
                              <a:solidFill>
                                <a:srgbClr val="002060"/>
                              </a:solidFill>
                              <a:latin typeface="UTM Avo" panose="02040603050506020204" pitchFamily="18" charset="0"/>
                            </a:rPr>
                            <m:t>6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7200" b="1" i="0" smtClean="0">
                              <a:solidFill>
                                <a:srgbClr val="002060"/>
                              </a:solidFill>
                              <a:latin typeface="UTM Avo" panose="0204060305050602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7200" b="1" dirty="0">
                  <a:solidFill>
                    <a:srgbClr val="002060"/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C7FE635-7C44-43D8-B894-B8A79E2FA2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9274" y="3920135"/>
                <a:ext cx="8186536" cy="214776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>
            <a:extLst>
              <a:ext uri="{FF2B5EF4-FFF2-40B4-BE49-F238E27FC236}">
                <a16:creationId xmlns:a16="http://schemas.microsoft.com/office/drawing/2014/main" id="{824D0475-4ADF-4510-B5AF-5EBFAC63C6A2}"/>
              </a:ext>
            </a:extLst>
          </p:cNvPr>
          <p:cNvSpPr/>
          <p:nvPr/>
        </p:nvSpPr>
        <p:spPr>
          <a:xfrm>
            <a:off x="4982547" y="1310304"/>
            <a:ext cx="4077477" cy="21477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3431B16-C4A5-468F-A755-F138955C548A}"/>
              </a:ext>
            </a:extLst>
          </p:cNvPr>
          <p:cNvSpPr/>
          <p:nvPr/>
        </p:nvSpPr>
        <p:spPr>
          <a:xfrm>
            <a:off x="9255967" y="1310304"/>
            <a:ext cx="1769046" cy="21477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FA6E433-DDC0-4488-BE40-046A3DE23B7E}"/>
              </a:ext>
            </a:extLst>
          </p:cNvPr>
          <p:cNvSpPr/>
          <p:nvPr/>
        </p:nvSpPr>
        <p:spPr>
          <a:xfrm>
            <a:off x="1959273" y="3925530"/>
            <a:ext cx="2845991" cy="21477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3474826-CBBF-4039-A844-70554C60DBFE}"/>
              </a:ext>
            </a:extLst>
          </p:cNvPr>
          <p:cNvSpPr/>
          <p:nvPr/>
        </p:nvSpPr>
        <p:spPr>
          <a:xfrm>
            <a:off x="4937160" y="3925530"/>
            <a:ext cx="3217795" cy="21477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5CE4F93-FBA6-436C-B9B6-DCE1FA417DB9}"/>
              </a:ext>
            </a:extLst>
          </p:cNvPr>
          <p:cNvSpPr/>
          <p:nvPr/>
        </p:nvSpPr>
        <p:spPr>
          <a:xfrm>
            <a:off x="8450877" y="3925530"/>
            <a:ext cx="1645624" cy="21477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图片 42" descr="5b14cd4116a05">
            <a:extLst>
              <a:ext uri="{FF2B5EF4-FFF2-40B4-BE49-F238E27FC236}">
                <a16:creationId xmlns:a16="http://schemas.microsoft.com/office/drawing/2014/main" id="{79A80734-CFFB-4242-BB73-F1EAFB53E93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5921" y="2244983"/>
            <a:ext cx="2149475" cy="4295775"/>
          </a:xfrm>
          <a:prstGeom prst="rect">
            <a:avLst/>
          </a:prstGeom>
        </p:spPr>
      </p:pic>
      <p:pic>
        <p:nvPicPr>
          <p:cNvPr id="13" name="图片 42" descr="5b14cd4116a05">
            <a:extLst>
              <a:ext uri="{FF2B5EF4-FFF2-40B4-BE49-F238E27FC236}">
                <a16:creationId xmlns:a16="http://schemas.microsoft.com/office/drawing/2014/main" id="{2B99C886-FD2F-4061-BB78-F7E0BFF1ED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9736194" y="2244982"/>
            <a:ext cx="2149475" cy="429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0352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8" grpId="0" animBg="1"/>
      <p:bldP spid="20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-19050"/>
            <a:ext cx="12192000" cy="6877050"/>
          </a:xfrm>
          <a:prstGeom prst="rect">
            <a:avLst/>
          </a:prstGeom>
          <a:solidFill>
            <a:srgbClr val="FBB8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CE18F49-CE8B-4EF2-A348-68A9501D423B}"/>
              </a:ext>
            </a:extLst>
          </p:cNvPr>
          <p:cNvSpPr/>
          <p:nvPr/>
        </p:nvSpPr>
        <p:spPr>
          <a:xfrm>
            <a:off x="295921" y="317242"/>
            <a:ext cx="11572616" cy="62253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图片 1" descr="w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6500" y="548640"/>
            <a:ext cx="1660525" cy="52197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FCC596D-440C-4539-AFC5-A12FE065E553}"/>
              </a:ext>
            </a:extLst>
          </p:cNvPr>
          <p:cNvSpPr txBox="1"/>
          <p:nvPr/>
        </p:nvSpPr>
        <p:spPr>
          <a:xfrm>
            <a:off x="497094" y="480286"/>
            <a:ext cx="57103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UTM Avo" panose="02040603050506020204" pitchFamily="18" charset="0"/>
              </a:rPr>
              <a:t>b/ </a:t>
            </a:r>
            <a:r>
              <a:rPr lang="en-US" sz="4000" b="1" dirty="0" err="1">
                <a:latin typeface="UTM Avo" panose="02040603050506020204" pitchFamily="18" charset="0"/>
              </a:rPr>
              <a:t>Tính</a:t>
            </a:r>
            <a:r>
              <a:rPr lang="en-US" sz="4000" b="1" dirty="0">
                <a:latin typeface="UTM Avo" panose="02040603050506020204" pitchFamily="18" charset="0"/>
              </a:rPr>
              <a:t>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62AA9B2-6744-401A-9C57-789CD550D25D}"/>
                  </a:ext>
                </a:extLst>
              </p:cNvPr>
              <p:cNvSpPr txBox="1"/>
              <p:nvPr/>
            </p:nvSpPr>
            <p:spPr>
              <a:xfrm>
                <a:off x="657833" y="1503545"/>
                <a:ext cx="11099192" cy="18007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6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6000" b="1" i="0" smtClean="0">
                              <a:solidFill>
                                <a:srgbClr val="002060"/>
                              </a:solidFill>
                              <a:latin typeface="UTM Avo" panose="020406030505060202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6000" b="1" i="0" smtClean="0">
                              <a:solidFill>
                                <a:srgbClr val="002060"/>
                              </a:solidFill>
                              <a:latin typeface="UTM Avo" panose="02040603050506020204" pitchFamily="18" charset="0"/>
                            </a:rPr>
                            <m:t>3</m:t>
                          </m:r>
                        </m:den>
                      </m:f>
                      <m:r>
                        <m:rPr>
                          <m:nor/>
                        </m:rPr>
                        <a:rPr lang="en-US" sz="6000" b="1" i="0" smtClean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m:t> + </m:t>
                      </m:r>
                      <m:f>
                        <m:fPr>
                          <m:ctrlPr>
                            <a:rPr lang="en-US" sz="6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6000" b="1" i="0" smtClean="0">
                              <a:solidFill>
                                <a:srgbClr val="002060"/>
                              </a:solidFill>
                              <a:latin typeface="UTM Avo" panose="02040603050506020204" pitchFamily="18" charset="0"/>
                            </a:rPr>
                            <m:t>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6000" b="1" i="0" smtClean="0">
                              <a:solidFill>
                                <a:srgbClr val="002060"/>
                              </a:solidFill>
                              <a:latin typeface="UTM Avo" panose="02040603050506020204" pitchFamily="18" charset="0"/>
                            </a:rPr>
                            <m:t>12</m:t>
                          </m:r>
                        </m:den>
                      </m:f>
                      <m:r>
                        <m:rPr>
                          <m:nor/>
                        </m:rPr>
                        <a:rPr lang="en-US" sz="6000" b="1" i="0" smtClean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m:t> = </m:t>
                      </m:r>
                      <m:f>
                        <m:fPr>
                          <m:ctrlPr>
                            <a:rPr lang="en-US" sz="6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6000" b="1" i="0" smtClean="0">
                              <a:solidFill>
                                <a:srgbClr val="002060"/>
                              </a:solidFill>
                              <a:latin typeface="UTM Avo" panose="02040603050506020204" pitchFamily="18" charset="0"/>
                            </a:rPr>
                            <m:t>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6000" b="1" i="0" smtClean="0">
                              <a:solidFill>
                                <a:srgbClr val="002060"/>
                              </a:solidFill>
                              <a:latin typeface="UTM Avo" panose="02040603050506020204" pitchFamily="18" charset="0"/>
                            </a:rPr>
                            <m:t>12</m:t>
                          </m:r>
                        </m:den>
                      </m:f>
                      <m:r>
                        <m:rPr>
                          <m:nor/>
                        </m:rPr>
                        <a:rPr lang="en-US" sz="6000" b="1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6000" b="1" i="0" smtClean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m:t>+ </m:t>
                      </m:r>
                      <m:f>
                        <m:fPr>
                          <m:ctrlPr>
                            <a:rPr lang="en-US" sz="6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6000" b="1" i="0" smtClean="0">
                              <a:solidFill>
                                <a:srgbClr val="002060"/>
                              </a:solidFill>
                              <a:latin typeface="UTM Avo" panose="02040603050506020204" pitchFamily="18" charset="0"/>
                            </a:rPr>
                            <m:t>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6000" b="1" i="0" smtClean="0">
                              <a:solidFill>
                                <a:srgbClr val="002060"/>
                              </a:solidFill>
                              <a:latin typeface="UTM Avo" panose="02040603050506020204" pitchFamily="18" charset="0"/>
                            </a:rPr>
                            <m:t>12</m:t>
                          </m:r>
                        </m:den>
                      </m:f>
                      <m:r>
                        <m:rPr>
                          <m:nor/>
                        </m:rPr>
                        <a:rPr lang="en-US" sz="6000" b="1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6000" b="1" i="0" smtClean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6000" b="1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6000" b="1" i="0" dirty="0" smtClean="0">
                              <a:solidFill>
                                <a:srgbClr val="002060"/>
                              </a:solidFill>
                              <a:latin typeface="UTM Avo" panose="02040603050506020204" pitchFamily="18" charset="0"/>
                            </a:rPr>
                            <m:t>9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6000" b="1" i="0" dirty="0" smtClean="0">
                              <a:solidFill>
                                <a:srgbClr val="002060"/>
                              </a:solidFill>
                              <a:latin typeface="UTM Avo" panose="02040603050506020204" pitchFamily="18" charset="0"/>
                            </a:rPr>
                            <m:t>12</m:t>
                          </m:r>
                        </m:den>
                      </m:f>
                      <m:r>
                        <m:rPr>
                          <m:nor/>
                        </m:rPr>
                        <a:rPr lang="en-US" sz="6000" b="1" i="0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6000" b="1" i="0" dirty="0" smtClean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6000" b="1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6000" b="1" i="0" dirty="0" smtClean="0">
                              <a:solidFill>
                                <a:srgbClr val="002060"/>
                              </a:solidFill>
                              <a:latin typeface="UTM Avo" panose="020406030505060202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6000" b="1" i="0" dirty="0" smtClean="0">
                              <a:solidFill>
                                <a:srgbClr val="002060"/>
                              </a:solidFill>
                              <a:latin typeface="UTM Avo" panose="02040603050506020204" pitchFamily="18" charset="0"/>
                            </a:rPr>
                            <m:t>4</m:t>
                          </m:r>
                        </m:den>
                      </m:f>
                      <m:r>
                        <m:rPr>
                          <m:nor/>
                        </m:rPr>
                        <a:rPr lang="en-US" sz="6000" b="1" i="0" smtClean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m:t> </m:t>
                      </m:r>
                    </m:oMath>
                  </m:oMathPara>
                </a14:m>
                <a:endParaRPr lang="en-US" sz="6000" b="1" dirty="0">
                  <a:solidFill>
                    <a:srgbClr val="002060"/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62AA9B2-6744-401A-9C57-789CD550D2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833" y="1503545"/>
                <a:ext cx="11099192" cy="180074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41AFA82-9C67-4B2D-A1E0-A25C66D42704}"/>
                  </a:ext>
                </a:extLst>
              </p:cNvPr>
              <p:cNvSpPr txBox="1"/>
              <p:nvPr/>
            </p:nvSpPr>
            <p:spPr>
              <a:xfrm>
                <a:off x="2016188" y="3912703"/>
                <a:ext cx="8562793" cy="17526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6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6000" b="1" i="0" smtClean="0">
                              <a:solidFill>
                                <a:srgbClr val="002060"/>
                              </a:solidFill>
                              <a:latin typeface="UTM Neutra" panose="02040603050506020204" pitchFamily="18" charset="0"/>
                            </a:rPr>
                            <m:t>9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6000" b="1" i="0" smtClean="0">
                              <a:solidFill>
                                <a:srgbClr val="002060"/>
                              </a:solidFill>
                              <a:latin typeface="UTM Neutra" panose="02040603050506020204" pitchFamily="18" charset="0"/>
                            </a:rPr>
                            <m:t>12</m:t>
                          </m:r>
                        </m:den>
                      </m:f>
                      <m:r>
                        <m:rPr>
                          <m:nor/>
                        </m:rPr>
                        <a:rPr lang="en-US" sz="6000" b="1" i="0" smtClean="0">
                          <a:solidFill>
                            <a:srgbClr val="002060"/>
                          </a:solidFill>
                          <a:latin typeface="UTM Neutra" panose="02040603050506020204" pitchFamily="18" charset="0"/>
                        </a:rPr>
                        <m:t> </m:t>
                      </m:r>
                      <m:r>
                        <a:rPr lang="en-US" sz="60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en-US" sz="6000" b="1" i="0" smtClean="0">
                          <a:solidFill>
                            <a:srgbClr val="002060"/>
                          </a:solidFill>
                          <a:latin typeface="UTM Neutra" panose="0204060305050602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6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6000" b="1" i="0" smtClean="0">
                              <a:solidFill>
                                <a:srgbClr val="002060"/>
                              </a:solidFill>
                              <a:latin typeface="UTM Neutra" panose="020406030505060202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6000" b="1" i="0" smtClean="0">
                              <a:solidFill>
                                <a:srgbClr val="002060"/>
                              </a:solidFill>
                              <a:latin typeface="UTM Neutra" panose="02040603050506020204" pitchFamily="18" charset="0"/>
                            </a:rPr>
                            <m:t>3</m:t>
                          </m:r>
                        </m:den>
                      </m:f>
                      <m:r>
                        <m:rPr>
                          <m:nor/>
                        </m:rPr>
                        <a:rPr lang="en-US" sz="6000" b="1" i="0" smtClean="0">
                          <a:solidFill>
                            <a:srgbClr val="002060"/>
                          </a:solidFill>
                          <a:latin typeface="UTM Neutra" panose="02040603050506020204" pitchFamily="18" charset="0"/>
                        </a:rPr>
                        <m:t> = </m:t>
                      </m:r>
                      <m:f>
                        <m:fPr>
                          <m:ctrlPr>
                            <a:rPr lang="en-US" sz="6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6000" b="1" i="0" smtClean="0">
                              <a:solidFill>
                                <a:srgbClr val="002060"/>
                              </a:solidFill>
                              <a:latin typeface="UTM Neutra" panose="02040603050506020204" pitchFamily="18" charset="0"/>
                            </a:rPr>
                            <m:t>9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6000" b="1" i="0" smtClean="0">
                              <a:solidFill>
                                <a:srgbClr val="002060"/>
                              </a:solidFill>
                              <a:latin typeface="UTM Neutra" panose="02040603050506020204" pitchFamily="18" charset="0"/>
                            </a:rPr>
                            <m:t>12</m:t>
                          </m:r>
                        </m:den>
                      </m:f>
                      <m:r>
                        <m:rPr>
                          <m:nor/>
                        </m:rPr>
                        <a:rPr lang="en-US" sz="6000" b="1" i="0" smtClean="0">
                          <a:solidFill>
                            <a:srgbClr val="002060"/>
                          </a:solidFill>
                          <a:latin typeface="UTM Neutra" panose="02040603050506020204" pitchFamily="18" charset="0"/>
                        </a:rPr>
                        <m:t> </m:t>
                      </m:r>
                      <m:r>
                        <a:rPr lang="en-US" sz="60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en-US" sz="6000" b="1" i="0" smtClean="0">
                          <a:solidFill>
                            <a:srgbClr val="002060"/>
                          </a:solidFill>
                          <a:latin typeface="UTM Neutra" panose="0204060305050602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6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6000" b="1" i="0" smtClean="0">
                              <a:solidFill>
                                <a:srgbClr val="002060"/>
                              </a:solidFill>
                              <a:latin typeface="UTM Neutra" panose="02040603050506020204" pitchFamily="18" charset="0"/>
                            </a:rPr>
                            <m:t>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6000" b="1" i="0" smtClean="0">
                              <a:solidFill>
                                <a:srgbClr val="002060"/>
                              </a:solidFill>
                              <a:latin typeface="UTM Neutra" panose="02040603050506020204" pitchFamily="18" charset="0"/>
                            </a:rPr>
                            <m:t>12</m:t>
                          </m:r>
                        </m:den>
                      </m:f>
                      <m:r>
                        <m:rPr>
                          <m:nor/>
                        </m:rPr>
                        <a:rPr lang="en-US" sz="6000" b="1" i="0" smtClean="0">
                          <a:solidFill>
                            <a:srgbClr val="002060"/>
                          </a:solidFill>
                          <a:latin typeface="UTM Neutra" panose="02040603050506020204" pitchFamily="18" charset="0"/>
                        </a:rPr>
                        <m:t> = </m:t>
                      </m:r>
                      <m:f>
                        <m:fPr>
                          <m:ctrlPr>
                            <a:rPr lang="en-US" sz="6000" b="1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6000" b="1" i="0" dirty="0" smtClean="0">
                              <a:solidFill>
                                <a:srgbClr val="002060"/>
                              </a:solidFill>
                              <a:latin typeface="UTM Neutra" panose="02040603050506020204" pitchFamily="18" charset="0"/>
                            </a:rPr>
                            <m:t>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6000" b="1" i="0" dirty="0" smtClean="0">
                              <a:solidFill>
                                <a:srgbClr val="002060"/>
                              </a:solidFill>
                              <a:latin typeface="UTM Neutra" panose="0204060305050602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US" sz="6000" b="1" dirty="0">
                  <a:solidFill>
                    <a:srgbClr val="002060"/>
                  </a:solidFill>
                  <a:latin typeface="UTM Neutra" panose="020406030505060202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41AFA82-9C67-4B2D-A1E0-A25C66D427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6188" y="3912703"/>
                <a:ext cx="8562793" cy="175265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>
            <a:extLst>
              <a:ext uri="{FF2B5EF4-FFF2-40B4-BE49-F238E27FC236}">
                <a16:creationId xmlns:a16="http://schemas.microsoft.com/office/drawing/2014/main" id="{48BF05F0-FAB8-4B33-9607-FD2F20CE1FAE}"/>
              </a:ext>
            </a:extLst>
          </p:cNvPr>
          <p:cNvSpPr/>
          <p:nvPr/>
        </p:nvSpPr>
        <p:spPr>
          <a:xfrm>
            <a:off x="3694922" y="1405940"/>
            <a:ext cx="4077478" cy="21477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06AF206-6CAD-4BF8-A27E-2E70ECD5A4E7}"/>
              </a:ext>
            </a:extLst>
          </p:cNvPr>
          <p:cNvSpPr/>
          <p:nvPr/>
        </p:nvSpPr>
        <p:spPr>
          <a:xfrm>
            <a:off x="7912358" y="1405940"/>
            <a:ext cx="1926005" cy="21477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CE33423-C458-4B77-B1D2-ADD2237211D8}"/>
              </a:ext>
            </a:extLst>
          </p:cNvPr>
          <p:cNvSpPr/>
          <p:nvPr/>
        </p:nvSpPr>
        <p:spPr>
          <a:xfrm>
            <a:off x="9846486" y="1503545"/>
            <a:ext cx="1471547" cy="21477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18E6B73-DD57-444E-8E91-4DBFCDCAE407}"/>
              </a:ext>
            </a:extLst>
          </p:cNvPr>
          <p:cNvSpPr/>
          <p:nvPr/>
        </p:nvSpPr>
        <p:spPr>
          <a:xfrm>
            <a:off x="2126924" y="3869080"/>
            <a:ext cx="2827631" cy="21477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E5C4B26-B0D0-45D5-A8C4-F667ACD70FDB}"/>
              </a:ext>
            </a:extLst>
          </p:cNvPr>
          <p:cNvSpPr/>
          <p:nvPr/>
        </p:nvSpPr>
        <p:spPr>
          <a:xfrm>
            <a:off x="5065291" y="3745234"/>
            <a:ext cx="3854774" cy="21477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1018EB8-95E0-421A-B1C5-207B24F1D6F4}"/>
              </a:ext>
            </a:extLst>
          </p:cNvPr>
          <p:cNvSpPr/>
          <p:nvPr/>
        </p:nvSpPr>
        <p:spPr>
          <a:xfrm>
            <a:off x="8920065" y="3767577"/>
            <a:ext cx="2001716" cy="21477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图片 42" descr="5b14cd4116a05">
            <a:extLst>
              <a:ext uri="{FF2B5EF4-FFF2-40B4-BE49-F238E27FC236}">
                <a16:creationId xmlns:a16="http://schemas.microsoft.com/office/drawing/2014/main" id="{CD101247-0E38-4DB6-97AC-BBB482542EA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9736194" y="2244982"/>
            <a:ext cx="2149475" cy="4295775"/>
          </a:xfrm>
          <a:prstGeom prst="rect">
            <a:avLst/>
          </a:prstGeom>
        </p:spPr>
      </p:pic>
      <p:pic>
        <p:nvPicPr>
          <p:cNvPr id="12" name="图片 42" descr="5b14cd4116a05">
            <a:extLst>
              <a:ext uri="{FF2B5EF4-FFF2-40B4-BE49-F238E27FC236}">
                <a16:creationId xmlns:a16="http://schemas.microsoft.com/office/drawing/2014/main" id="{1C8DE74E-06B4-46DB-9993-8E70FE8903E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5921" y="2244983"/>
            <a:ext cx="2149475" cy="429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3176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20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-19050"/>
            <a:ext cx="12192000" cy="6877050"/>
          </a:xfrm>
          <a:prstGeom prst="rect">
            <a:avLst/>
          </a:prstGeom>
          <a:solidFill>
            <a:srgbClr val="FBB8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CE18F49-CE8B-4EF2-A348-68A9501D423B}"/>
              </a:ext>
            </a:extLst>
          </p:cNvPr>
          <p:cNvSpPr/>
          <p:nvPr/>
        </p:nvSpPr>
        <p:spPr>
          <a:xfrm>
            <a:off x="309692" y="191601"/>
            <a:ext cx="11572616" cy="62253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图片 1" descr="w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6500" y="548640"/>
            <a:ext cx="1660525" cy="52197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FCC596D-440C-4539-AFC5-A12FE065E553}"/>
              </a:ext>
            </a:extLst>
          </p:cNvPr>
          <p:cNvSpPr txBox="1"/>
          <p:nvPr/>
        </p:nvSpPr>
        <p:spPr>
          <a:xfrm>
            <a:off x="480354" y="428041"/>
            <a:ext cx="57103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UTM Avo" panose="02040603050506020204" pitchFamily="18" charset="0"/>
              </a:rPr>
              <a:t>b/ </a:t>
            </a:r>
            <a:r>
              <a:rPr lang="en-US" sz="4000" b="1" dirty="0" err="1">
                <a:latin typeface="UTM Avo" panose="02040603050506020204" pitchFamily="18" charset="0"/>
              </a:rPr>
              <a:t>Tính</a:t>
            </a:r>
            <a:r>
              <a:rPr lang="en-US" sz="4000" b="1" dirty="0">
                <a:latin typeface="UTM Avo" panose="02040603050506020204" pitchFamily="18" charset="0"/>
              </a:rPr>
              <a:t>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62AA9B2-6744-401A-9C57-789CD550D25D}"/>
                  </a:ext>
                </a:extLst>
              </p:cNvPr>
              <p:cNvSpPr txBox="1"/>
              <p:nvPr/>
            </p:nvSpPr>
            <p:spPr>
              <a:xfrm>
                <a:off x="585290" y="3794094"/>
                <a:ext cx="11310789" cy="18007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6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6000" b="1" i="0" smtClean="0">
                              <a:solidFill>
                                <a:srgbClr val="002060"/>
                              </a:solidFill>
                              <a:latin typeface="UTM Avo" panose="02040603050506020204" pitchFamily="18" charset="0"/>
                            </a:rPr>
                            <m:t>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6000" b="1" i="0" smtClean="0">
                              <a:solidFill>
                                <a:srgbClr val="002060"/>
                              </a:solidFill>
                              <a:latin typeface="UTM Avo" panose="02040603050506020204" pitchFamily="18" charset="0"/>
                            </a:rPr>
                            <m:t>12</m:t>
                          </m:r>
                        </m:den>
                      </m:f>
                      <m:r>
                        <m:rPr>
                          <m:nor/>
                        </m:rPr>
                        <a:rPr lang="en-US" sz="6000" b="1" i="0" smtClean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m:t> + </m:t>
                      </m:r>
                      <m:f>
                        <m:fPr>
                          <m:ctrlPr>
                            <a:rPr lang="en-US" sz="6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6000" b="1" i="0" smtClean="0">
                              <a:solidFill>
                                <a:srgbClr val="002060"/>
                              </a:solidFill>
                              <a:latin typeface="UTM Avo" panose="020406030505060202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6000" b="1" i="0" smtClean="0">
                              <a:solidFill>
                                <a:srgbClr val="002060"/>
                              </a:solidFill>
                              <a:latin typeface="UTM Avo" panose="02040603050506020204" pitchFamily="18" charset="0"/>
                            </a:rPr>
                            <m:t>3</m:t>
                          </m:r>
                        </m:den>
                      </m:f>
                      <m:r>
                        <m:rPr>
                          <m:nor/>
                        </m:rPr>
                        <a:rPr lang="en-US" sz="6000" b="1" i="0" smtClean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m:t> = </m:t>
                      </m:r>
                      <m:f>
                        <m:fPr>
                          <m:ctrlPr>
                            <a:rPr lang="en-US" sz="6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6000" b="1" i="0" smtClean="0">
                              <a:solidFill>
                                <a:srgbClr val="002060"/>
                              </a:solidFill>
                              <a:latin typeface="UTM Avo" panose="02040603050506020204" pitchFamily="18" charset="0"/>
                            </a:rPr>
                            <m:t>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6000" b="1" i="0" smtClean="0">
                              <a:solidFill>
                                <a:srgbClr val="002060"/>
                              </a:solidFill>
                              <a:latin typeface="UTM Avo" panose="02040603050506020204" pitchFamily="18" charset="0"/>
                            </a:rPr>
                            <m:t>12</m:t>
                          </m:r>
                        </m:den>
                      </m:f>
                      <m:r>
                        <m:rPr>
                          <m:nor/>
                        </m:rPr>
                        <a:rPr lang="en-US" sz="6000" b="1" i="0" smtClean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m:t> + </m:t>
                      </m:r>
                      <m:f>
                        <m:fPr>
                          <m:ctrlPr>
                            <a:rPr lang="en-US" sz="6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6000" b="1" i="0" smtClean="0">
                              <a:solidFill>
                                <a:srgbClr val="002060"/>
                              </a:solidFill>
                              <a:latin typeface="UTM Avo" panose="02040603050506020204" pitchFamily="18" charset="0"/>
                            </a:rPr>
                            <m:t>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6000" b="1" i="0" smtClean="0">
                              <a:solidFill>
                                <a:srgbClr val="002060"/>
                              </a:solidFill>
                              <a:latin typeface="UTM Avo" panose="02040603050506020204" pitchFamily="18" charset="0"/>
                            </a:rPr>
                            <m:t>12</m:t>
                          </m:r>
                        </m:den>
                      </m:f>
                      <m:r>
                        <m:rPr>
                          <m:nor/>
                        </m:rPr>
                        <a:rPr lang="en-US" sz="6000" b="1" i="0" smtClean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m:t> = </m:t>
                      </m:r>
                      <m:f>
                        <m:fPr>
                          <m:ctrlPr>
                            <a:rPr lang="en-US" sz="6000" b="1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6000" b="1" i="0" dirty="0" smtClean="0">
                              <a:solidFill>
                                <a:srgbClr val="002060"/>
                              </a:solidFill>
                              <a:latin typeface="UTM Avo" panose="02040603050506020204" pitchFamily="18" charset="0"/>
                            </a:rPr>
                            <m:t>9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6000" b="1" i="0" dirty="0" smtClean="0">
                              <a:solidFill>
                                <a:srgbClr val="002060"/>
                              </a:solidFill>
                              <a:latin typeface="UTM Avo" panose="02040603050506020204" pitchFamily="18" charset="0"/>
                            </a:rPr>
                            <m:t>12</m:t>
                          </m:r>
                        </m:den>
                      </m:f>
                      <m:r>
                        <m:rPr>
                          <m:nor/>
                        </m:rPr>
                        <a:rPr lang="en-US" sz="6000" b="1" i="0" dirty="0" smtClean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m:t> = </m:t>
                      </m:r>
                      <m:f>
                        <m:fPr>
                          <m:ctrlPr>
                            <a:rPr lang="en-US" sz="6000" b="1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6000" b="1" i="0" dirty="0" smtClean="0">
                              <a:solidFill>
                                <a:srgbClr val="002060"/>
                              </a:solidFill>
                              <a:latin typeface="UTM Avo" panose="020406030505060202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6000" b="1" i="0" dirty="0" smtClean="0">
                              <a:solidFill>
                                <a:srgbClr val="002060"/>
                              </a:solidFill>
                              <a:latin typeface="UTM Avo" panose="02040603050506020204" pitchFamily="18" charset="0"/>
                            </a:rPr>
                            <m:t>4</m:t>
                          </m:r>
                        </m:den>
                      </m:f>
                      <m:r>
                        <m:rPr>
                          <m:nor/>
                        </m:rPr>
                        <a:rPr lang="en-US" sz="6000" b="1" i="0" smtClean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m:t> </m:t>
                      </m:r>
                    </m:oMath>
                  </m:oMathPara>
                </a14:m>
                <a:endParaRPr lang="en-US" sz="6000" b="1" dirty="0">
                  <a:solidFill>
                    <a:srgbClr val="002060"/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62AA9B2-6744-401A-9C57-789CD550D2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290" y="3794094"/>
                <a:ext cx="11310789" cy="180074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41AFA82-9C67-4B2D-A1E0-A25C66D42704}"/>
                  </a:ext>
                </a:extLst>
              </p:cNvPr>
              <p:cNvSpPr txBox="1"/>
              <p:nvPr/>
            </p:nvSpPr>
            <p:spPr>
              <a:xfrm>
                <a:off x="1354140" y="1492966"/>
                <a:ext cx="9673097" cy="15792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6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6000" b="1" i="0" smtClean="0">
                            <a:solidFill>
                              <a:srgbClr val="002060"/>
                            </a:solidFill>
                            <a:latin typeface="UTM Avo" panose="02040603050506020204" pitchFamily="18" charset="0"/>
                          </a:rPr>
                          <m:t>9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6000" b="1" i="0" smtClean="0">
                            <a:solidFill>
                              <a:srgbClr val="002060"/>
                            </a:solidFill>
                            <a:latin typeface="UTM Avo" panose="02040603050506020204" pitchFamily="18" charset="0"/>
                          </a:rPr>
                          <m:t>12</m:t>
                        </m:r>
                      </m:den>
                    </m:f>
                    <m:r>
                      <a:rPr lang="en-US" sz="60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− </m:t>
                    </m:r>
                    <m:f>
                      <m:fPr>
                        <m:ctrlPr>
                          <a:rPr lang="en-US" sz="6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6000" b="1" i="0" smtClean="0">
                            <a:solidFill>
                              <a:srgbClr val="002060"/>
                            </a:solidFill>
                            <a:latin typeface="UTM Avo" panose="02040603050506020204" pitchFamily="18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6000" b="1" i="0" smtClean="0">
                            <a:solidFill>
                              <a:srgbClr val="002060"/>
                            </a:solidFill>
                            <a:latin typeface="UTM Avo" panose="02040603050506020204" pitchFamily="18" charset="0"/>
                          </a:rPr>
                          <m:t>12</m:t>
                        </m:r>
                      </m:den>
                    </m:f>
                    <m:r>
                      <m:rPr>
                        <m:nor/>
                      </m:rPr>
                      <a:rPr lang="en-US" sz="6000" b="1" i="0" smtClean="0">
                        <a:solidFill>
                          <a:srgbClr val="002060"/>
                        </a:solidFill>
                        <a:latin typeface="UTM Avo" panose="02040603050506020204" pitchFamily="18" charset="0"/>
                      </a:rPr>
                      <m:t> = </m:t>
                    </m:r>
                    <m:f>
                      <m:fPr>
                        <m:ctrlPr>
                          <a:rPr lang="en-US" sz="6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6000" b="1" i="0" smtClean="0">
                            <a:solidFill>
                              <a:srgbClr val="002060"/>
                            </a:solidFill>
                            <a:latin typeface="UTM Avo" panose="02040603050506020204" pitchFamily="18" charset="0"/>
                          </a:rPr>
                          <m:t>9 </m:t>
                        </m:r>
                        <m:r>
                          <a:rPr lang="en-US" sz="6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sz="6000" b="1" i="0" smtClean="0">
                            <a:solidFill>
                              <a:srgbClr val="002060"/>
                            </a:solidFill>
                            <a:latin typeface="UTM Avo" panose="02040603050506020204" pitchFamily="18" charset="0"/>
                          </a:rPr>
                          <m:t> 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6000" b="1" i="0" smtClean="0">
                            <a:solidFill>
                              <a:srgbClr val="002060"/>
                            </a:solidFill>
                            <a:latin typeface="UTM Avo" panose="02040603050506020204" pitchFamily="18" charset="0"/>
                          </a:rPr>
                          <m:t>12</m:t>
                        </m:r>
                      </m:den>
                    </m:f>
                    <m:r>
                      <m:rPr>
                        <m:nor/>
                      </m:rPr>
                      <a:rPr lang="en-US" sz="60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6000" b="1" i="0" smtClean="0">
                        <a:solidFill>
                          <a:srgbClr val="002060"/>
                        </a:solidFill>
                        <a:latin typeface="UTM Avo" panose="02040603050506020204" pitchFamily="18" charset="0"/>
                      </a:rPr>
                      <m:t>= </m:t>
                    </m:r>
                    <m:f>
                      <m:fPr>
                        <m:ctrlPr>
                          <a:rPr lang="en-US" sz="6000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6000" b="1" i="0" dirty="0" smtClean="0">
                            <a:solidFill>
                              <a:srgbClr val="002060"/>
                            </a:solidFill>
                            <a:latin typeface="UTM Avo" panose="02040603050506020204" pitchFamily="18" charset="0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6000" b="1" i="0" dirty="0" smtClean="0">
                            <a:solidFill>
                              <a:srgbClr val="002060"/>
                            </a:solidFill>
                            <a:latin typeface="UTM Avo" panose="0204060305050602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6000" b="1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6000" b="1" i="0" smtClean="0">
                            <a:solidFill>
                              <a:srgbClr val="002060"/>
                            </a:solidFill>
                            <a:latin typeface="UTM Avo" panose="0204060305050602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6000" b="1" i="0" smtClean="0">
                            <a:solidFill>
                              <a:srgbClr val="002060"/>
                            </a:solidFill>
                            <a:latin typeface="UTM Avo" panose="0204060305050602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6000" b="1" dirty="0">
                  <a:solidFill>
                    <a:srgbClr val="002060"/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41AFA82-9C67-4B2D-A1E0-A25C66D427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4140" y="1492966"/>
                <a:ext cx="9673097" cy="1579278"/>
              </a:xfrm>
              <a:prstGeom prst="rect">
                <a:avLst/>
              </a:prstGeom>
              <a:blipFill>
                <a:blip r:embed="rId5"/>
                <a:stretch>
                  <a:fillRect b="-10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extLst>
              <a:ext uri="{FF2B5EF4-FFF2-40B4-BE49-F238E27FC236}">
                <a16:creationId xmlns:a16="http://schemas.microsoft.com/office/drawing/2014/main" id="{996E909A-FB23-4729-9B20-A36E936799EB}"/>
              </a:ext>
            </a:extLst>
          </p:cNvPr>
          <p:cNvSpPr/>
          <p:nvPr/>
        </p:nvSpPr>
        <p:spPr>
          <a:xfrm>
            <a:off x="4757057" y="1372367"/>
            <a:ext cx="2866053" cy="21477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55282D4-7100-463D-BDCA-963DC547AED4}"/>
              </a:ext>
            </a:extLst>
          </p:cNvPr>
          <p:cNvSpPr/>
          <p:nvPr/>
        </p:nvSpPr>
        <p:spPr>
          <a:xfrm>
            <a:off x="7786058" y="1285402"/>
            <a:ext cx="1861795" cy="21477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37C9824-F865-40E2-AC4D-F245A183D331}"/>
              </a:ext>
            </a:extLst>
          </p:cNvPr>
          <p:cNvSpPr/>
          <p:nvPr/>
        </p:nvSpPr>
        <p:spPr>
          <a:xfrm>
            <a:off x="9592977" y="1581010"/>
            <a:ext cx="1861795" cy="21477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2EA0C56-908B-493B-8662-CC9D714930DB}"/>
              </a:ext>
            </a:extLst>
          </p:cNvPr>
          <p:cNvSpPr/>
          <p:nvPr/>
        </p:nvSpPr>
        <p:spPr>
          <a:xfrm>
            <a:off x="309692" y="3620584"/>
            <a:ext cx="3358900" cy="21477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146F883-EFB3-456E-9136-CB97104614E1}"/>
              </a:ext>
            </a:extLst>
          </p:cNvPr>
          <p:cNvSpPr/>
          <p:nvPr/>
        </p:nvSpPr>
        <p:spPr>
          <a:xfrm>
            <a:off x="3668591" y="3640733"/>
            <a:ext cx="4029164" cy="21477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C1D455E-7F2E-4B32-A8F8-6DE6ED3B5DF4}"/>
              </a:ext>
            </a:extLst>
          </p:cNvPr>
          <p:cNvSpPr/>
          <p:nvPr/>
        </p:nvSpPr>
        <p:spPr>
          <a:xfrm>
            <a:off x="7930838" y="3620584"/>
            <a:ext cx="1931619" cy="21477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97A88C1-9FB9-48C0-A3A8-32F7D3486E93}"/>
              </a:ext>
            </a:extLst>
          </p:cNvPr>
          <p:cNvSpPr/>
          <p:nvPr/>
        </p:nvSpPr>
        <p:spPr>
          <a:xfrm>
            <a:off x="9781037" y="3728777"/>
            <a:ext cx="1931619" cy="21477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3869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-19050"/>
            <a:ext cx="12192000" cy="6877050"/>
          </a:xfrm>
          <a:prstGeom prst="rect">
            <a:avLst/>
          </a:prstGeom>
          <a:solidFill>
            <a:srgbClr val="FBB8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 descr="18 (3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085" y="314325"/>
            <a:ext cx="11594465" cy="6210300"/>
          </a:xfrm>
          <a:prstGeom prst="rect">
            <a:avLst/>
          </a:prstGeom>
        </p:spPr>
      </p:pic>
      <p:pic>
        <p:nvPicPr>
          <p:cNvPr id="13" name="图片 41" descr="wfrr">
            <a:extLst>
              <a:ext uri="{FF2B5EF4-FFF2-40B4-BE49-F238E27FC236}">
                <a16:creationId xmlns:a16="http://schemas.microsoft.com/office/drawing/2014/main" id="{77D79CD7-8FA9-48EF-A8C6-4DB43804CF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298449" y="314325"/>
            <a:ext cx="5041265" cy="3291840"/>
          </a:xfrm>
          <a:prstGeom prst="rect">
            <a:avLst/>
          </a:prstGeom>
        </p:spPr>
      </p:pic>
      <p:pic>
        <p:nvPicPr>
          <p:cNvPr id="2" name="图片 1" descr="wd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96500" y="548640"/>
            <a:ext cx="1660525" cy="52197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1F4B5593-9104-4426-A023-27958A08A957}"/>
              </a:ext>
            </a:extLst>
          </p:cNvPr>
          <p:cNvGrpSpPr/>
          <p:nvPr/>
        </p:nvGrpSpPr>
        <p:grpSpPr>
          <a:xfrm>
            <a:off x="25782" y="473812"/>
            <a:ext cx="9494963" cy="3159084"/>
            <a:chOff x="81274" y="2737866"/>
            <a:chExt cx="4682754" cy="3159084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D101F28-F4AF-451D-971F-11924BE23841}"/>
                </a:ext>
              </a:extLst>
            </p:cNvPr>
            <p:cNvSpPr txBox="1"/>
            <p:nvPr/>
          </p:nvSpPr>
          <p:spPr>
            <a:xfrm>
              <a:off x="81274" y="2737866"/>
              <a:ext cx="4586611" cy="31547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9900" dirty="0">
                  <a:latin typeface="UTM Neutra" panose="02040603050506020204" pitchFamily="18" charset="0"/>
                </a:rPr>
                <a:t>BÀI 2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BAE52AD-D50F-46DA-BCF7-A4B642A7770B}"/>
                </a:ext>
              </a:extLst>
            </p:cNvPr>
            <p:cNvSpPr txBox="1"/>
            <p:nvPr/>
          </p:nvSpPr>
          <p:spPr>
            <a:xfrm>
              <a:off x="133475" y="2738450"/>
              <a:ext cx="4586611" cy="31547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9900" dirty="0">
                  <a:solidFill>
                    <a:srgbClr val="FFFFFD"/>
                  </a:solidFill>
                  <a:latin typeface="UTM Neutra" panose="02040603050506020204" pitchFamily="18" charset="0"/>
                </a:rPr>
                <a:t>BÀI 2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EC9452C-EA1B-45F7-AFB4-B9A9F3FF6B97}"/>
                </a:ext>
              </a:extLst>
            </p:cNvPr>
            <p:cNvSpPr txBox="1"/>
            <p:nvPr/>
          </p:nvSpPr>
          <p:spPr>
            <a:xfrm>
              <a:off x="177417" y="2742240"/>
              <a:ext cx="4586611" cy="31547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9900" dirty="0">
                  <a:solidFill>
                    <a:srgbClr val="75C8D0"/>
                  </a:solidFill>
                  <a:latin typeface="UTM Neutra" panose="02040603050506020204" pitchFamily="18" charset="0"/>
                </a:rPr>
                <a:t>BÀI 2</a:t>
              </a:r>
            </a:p>
          </p:txBody>
        </p:sp>
      </p:grpSp>
      <p:pic>
        <p:nvPicPr>
          <p:cNvPr id="11" name="图片 5" descr="61dba269ace7a">
            <a:extLst>
              <a:ext uri="{FF2B5EF4-FFF2-40B4-BE49-F238E27FC236}">
                <a16:creationId xmlns:a16="http://schemas.microsoft.com/office/drawing/2014/main" id="{E287CB29-9B85-45C6-BE9D-AFFF70333B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3641" y="1381327"/>
            <a:ext cx="6261359" cy="5362373"/>
          </a:xfrm>
          <a:prstGeom prst="rect">
            <a:avLst/>
          </a:prstGeom>
        </p:spPr>
      </p:pic>
      <p:pic>
        <p:nvPicPr>
          <p:cNvPr id="12" name="图片 8" descr="而我国">
            <a:extLst>
              <a:ext uri="{FF2B5EF4-FFF2-40B4-BE49-F238E27FC236}">
                <a16:creationId xmlns:a16="http://schemas.microsoft.com/office/drawing/2014/main" id="{53426CE1-8315-4D18-B6BC-33B7CF252DD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298449" y="3385199"/>
            <a:ext cx="6261358" cy="3130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3254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-19050"/>
            <a:ext cx="12192000" cy="6877050"/>
          </a:xfrm>
          <a:prstGeom prst="rect">
            <a:avLst/>
          </a:prstGeom>
          <a:solidFill>
            <a:srgbClr val="FBB8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 descr="18 (3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085" y="314325"/>
            <a:ext cx="11594465" cy="6210300"/>
          </a:xfrm>
          <a:prstGeom prst="rect">
            <a:avLst/>
          </a:prstGeom>
        </p:spPr>
      </p:pic>
      <p:pic>
        <p:nvPicPr>
          <p:cNvPr id="2" name="图片 1" descr="w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6500" y="548640"/>
            <a:ext cx="1660525" cy="52197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0847" y="-19050"/>
            <a:ext cx="6743224" cy="674322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315303" y="-469167"/>
            <a:ext cx="5422515" cy="8134537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C0377D9E-07CA-49C9-88FB-4CBF6FE51A6A}"/>
              </a:ext>
            </a:extLst>
          </p:cNvPr>
          <p:cNvSpPr txBox="1"/>
          <p:nvPr/>
        </p:nvSpPr>
        <p:spPr>
          <a:xfrm>
            <a:off x="5002705" y="1841153"/>
            <a:ext cx="5924057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	</a:t>
            </a:r>
            <a:r>
              <a:rPr lang="en-US" sz="3600" b="0" i="0" dirty="0" err="1">
                <a:solidFill>
                  <a:srgbClr val="002060"/>
                </a:solidFill>
                <a:effectLst/>
                <a:latin typeface="UTM Avo" panose="02040603050506020204" pitchFamily="18" charset="0"/>
              </a:rPr>
              <a:t>Muốn</a:t>
            </a:r>
            <a:r>
              <a:rPr lang="en-US" sz="3600" b="0" i="0" dirty="0">
                <a:solidFill>
                  <a:srgbClr val="002060"/>
                </a:solidFill>
                <a:effectLst/>
                <a:latin typeface="UTM Avo" panose="020406030505060202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UTM Avo" panose="02040603050506020204" pitchFamily="18" charset="0"/>
              </a:rPr>
              <a:t>cộng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UTM Avo" panose="02040603050506020204" pitchFamily="18" charset="0"/>
              </a:rPr>
              <a:t> (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UTM Avo" panose="02040603050506020204" pitchFamily="18" charset="0"/>
              </a:rPr>
              <a:t>hoặc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UTM Avo" panose="020406030505060202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UTM Avo" panose="02040603050506020204" pitchFamily="18" charset="0"/>
              </a:rPr>
              <a:t>trừ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UTM Avo" panose="02040603050506020204" pitchFamily="18" charset="0"/>
              </a:rPr>
              <a:t>)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UTM Avo" panose="02040603050506020204" pitchFamily="18" charset="0"/>
              </a:rPr>
              <a:t>hai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UTM Avo" panose="020406030505060202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UTM Avo" panose="02040603050506020204" pitchFamily="18" charset="0"/>
              </a:rPr>
              <a:t>phân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UTM Avo" panose="020406030505060202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UTM Avo" panose="02040603050506020204" pitchFamily="18" charset="0"/>
              </a:rPr>
              <a:t>số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UTM Avo" panose="020406030505060202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UTM Avo" panose="02040603050506020204" pitchFamily="18" charset="0"/>
              </a:rPr>
              <a:t>khác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UTM Avo" panose="020406030505060202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UTM Avo" panose="02040603050506020204" pitchFamily="18" charset="0"/>
              </a:rPr>
              <a:t>mẫu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UTM Avo" panose="020406030505060202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UTM Avo" panose="02040603050506020204" pitchFamily="18" charset="0"/>
              </a:rPr>
              <a:t>số</a:t>
            </a:r>
            <a:r>
              <a:rPr lang="en-US" sz="3600" b="0" i="0" dirty="0">
                <a:solidFill>
                  <a:srgbClr val="002060"/>
                </a:solidFill>
                <a:effectLst/>
                <a:latin typeface="UTM Avo" panose="02040603050506020204" pitchFamily="18" charset="0"/>
              </a:rPr>
              <a:t> ta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UTM Avo" panose="02040603050506020204" pitchFamily="18" charset="0"/>
              </a:rPr>
              <a:t>quy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UTM Avo" panose="020406030505060202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UTM Avo" panose="02040603050506020204" pitchFamily="18" charset="0"/>
              </a:rPr>
              <a:t>đồng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UTM Avo" panose="02040603050506020204" pitchFamily="18" charset="0"/>
              </a:rPr>
              <a:t> </a:t>
            </a:r>
            <a:r>
              <a:rPr lang="en-US" sz="3600" b="0" i="0" dirty="0" err="1">
                <a:solidFill>
                  <a:srgbClr val="002060"/>
                </a:solidFill>
                <a:effectLst/>
                <a:latin typeface="UTM Avo" panose="02040603050506020204" pitchFamily="18" charset="0"/>
              </a:rPr>
              <a:t>mẫu</a:t>
            </a:r>
            <a:r>
              <a:rPr lang="en-US" sz="3600" b="0" i="0" dirty="0">
                <a:solidFill>
                  <a:srgbClr val="002060"/>
                </a:solidFill>
                <a:effectLst/>
                <a:latin typeface="UTM Avo" panose="02040603050506020204" pitchFamily="18" charset="0"/>
              </a:rPr>
              <a:t> </a:t>
            </a:r>
            <a:r>
              <a:rPr lang="en-US" sz="3600" b="0" i="0" dirty="0" err="1">
                <a:solidFill>
                  <a:srgbClr val="002060"/>
                </a:solidFill>
                <a:effectLst/>
                <a:latin typeface="UTM Avo" panose="02040603050506020204" pitchFamily="18" charset="0"/>
              </a:rPr>
              <a:t>số</a:t>
            </a:r>
            <a:r>
              <a:rPr lang="en-US" sz="3600" b="0" i="0" dirty="0">
                <a:solidFill>
                  <a:srgbClr val="002060"/>
                </a:solidFill>
                <a:effectLst/>
                <a:latin typeface="UTM Avo" panose="02040603050506020204" pitchFamily="18" charset="0"/>
              </a:rPr>
              <a:t> </a:t>
            </a:r>
            <a:r>
              <a:rPr lang="en-US" sz="3600" b="0" i="0" dirty="0" err="1">
                <a:solidFill>
                  <a:srgbClr val="002060"/>
                </a:solidFill>
                <a:effectLst/>
                <a:latin typeface="UTM Avo" panose="02040603050506020204" pitchFamily="18" charset="0"/>
              </a:rPr>
              <a:t>hai</a:t>
            </a:r>
            <a:r>
              <a:rPr lang="en-US" sz="3600" b="0" i="0" dirty="0">
                <a:solidFill>
                  <a:srgbClr val="002060"/>
                </a:solidFill>
                <a:effectLst/>
                <a:latin typeface="UTM Avo" panose="02040603050506020204" pitchFamily="18" charset="0"/>
              </a:rPr>
              <a:t> </a:t>
            </a:r>
            <a:r>
              <a:rPr lang="en-US" sz="3600" b="0" i="0" dirty="0" err="1">
                <a:solidFill>
                  <a:srgbClr val="002060"/>
                </a:solidFill>
                <a:effectLst/>
                <a:latin typeface="UTM Avo" panose="02040603050506020204" pitchFamily="18" charset="0"/>
              </a:rPr>
              <a:t>phân</a:t>
            </a:r>
            <a:r>
              <a:rPr lang="en-US" sz="3600" b="0" i="0" dirty="0">
                <a:solidFill>
                  <a:srgbClr val="002060"/>
                </a:solidFill>
                <a:effectLst/>
                <a:latin typeface="UTM Avo" panose="02040603050506020204" pitchFamily="18" charset="0"/>
              </a:rPr>
              <a:t> </a:t>
            </a:r>
            <a:r>
              <a:rPr lang="en-US" sz="3600" b="0" i="0" dirty="0" err="1">
                <a:solidFill>
                  <a:srgbClr val="002060"/>
                </a:solidFill>
                <a:effectLst/>
                <a:latin typeface="UTM Avo" panose="02040603050506020204" pitchFamily="18" charset="0"/>
              </a:rPr>
              <a:t>số</a:t>
            </a:r>
            <a:r>
              <a:rPr lang="en-US" sz="3600" b="0" i="0" dirty="0">
                <a:solidFill>
                  <a:srgbClr val="002060"/>
                </a:solidFill>
                <a:effectLst/>
                <a:latin typeface="UTM Avo" panose="02040603050506020204" pitchFamily="18" charset="0"/>
              </a:rPr>
              <a:t> </a:t>
            </a:r>
            <a:r>
              <a:rPr lang="en-US" sz="3600" b="0" i="0" dirty="0" err="1">
                <a:solidFill>
                  <a:srgbClr val="002060"/>
                </a:solidFill>
                <a:effectLst/>
                <a:latin typeface="UTM Avo" panose="02040603050506020204" pitchFamily="18" charset="0"/>
              </a:rPr>
              <a:t>rồi</a:t>
            </a:r>
            <a:r>
              <a:rPr lang="en-US" sz="3600" b="0" i="0" dirty="0">
                <a:solidFill>
                  <a:srgbClr val="002060"/>
                </a:solidFill>
                <a:effectLst/>
                <a:latin typeface="UTM Avo" panose="02040603050506020204" pitchFamily="18" charset="0"/>
              </a:rPr>
              <a:t> </a:t>
            </a:r>
            <a:r>
              <a:rPr lang="en-US" sz="3600" b="0" i="0" dirty="0" err="1">
                <a:solidFill>
                  <a:srgbClr val="002060"/>
                </a:solidFill>
                <a:effectLst/>
                <a:latin typeface="UTM Avo" panose="02040603050506020204" pitchFamily="18" charset="0"/>
              </a:rPr>
              <a:t>cộng</a:t>
            </a:r>
            <a:r>
              <a:rPr lang="en-US" sz="3600" b="0" i="0" dirty="0">
                <a:solidFill>
                  <a:srgbClr val="002060"/>
                </a:solidFill>
                <a:effectLst/>
                <a:latin typeface="UTM Avo" panose="02040603050506020204" pitchFamily="18" charset="0"/>
              </a:rPr>
              <a:t> (</a:t>
            </a:r>
            <a:r>
              <a:rPr lang="en-US" sz="3600" b="0" i="0" dirty="0" err="1">
                <a:solidFill>
                  <a:srgbClr val="002060"/>
                </a:solidFill>
                <a:effectLst/>
                <a:latin typeface="UTM Avo" panose="02040603050506020204" pitchFamily="18" charset="0"/>
              </a:rPr>
              <a:t>hoặc</a:t>
            </a:r>
            <a:r>
              <a:rPr lang="en-US" sz="3600" b="0" i="0" dirty="0">
                <a:solidFill>
                  <a:srgbClr val="002060"/>
                </a:solidFill>
                <a:effectLst/>
                <a:latin typeface="UTM Avo" panose="02040603050506020204" pitchFamily="18" charset="0"/>
              </a:rPr>
              <a:t> </a:t>
            </a:r>
            <a:r>
              <a:rPr lang="en-US" sz="3600" b="0" i="0" dirty="0" err="1">
                <a:solidFill>
                  <a:srgbClr val="002060"/>
                </a:solidFill>
                <a:effectLst/>
                <a:latin typeface="UTM Avo" panose="02040603050506020204" pitchFamily="18" charset="0"/>
              </a:rPr>
              <a:t>trừ</a:t>
            </a:r>
            <a:r>
              <a:rPr lang="en-US" sz="3600" b="0" i="0" dirty="0">
                <a:solidFill>
                  <a:srgbClr val="002060"/>
                </a:solidFill>
                <a:effectLst/>
                <a:latin typeface="UTM Avo" panose="02040603050506020204" pitchFamily="18" charset="0"/>
              </a:rPr>
              <a:t>) </a:t>
            </a:r>
            <a:r>
              <a:rPr lang="en-US" sz="3600" b="0" i="0" dirty="0" err="1">
                <a:solidFill>
                  <a:srgbClr val="002060"/>
                </a:solidFill>
                <a:effectLst/>
                <a:latin typeface="UTM Avo" panose="02040603050506020204" pitchFamily="18" charset="0"/>
              </a:rPr>
              <a:t>hai</a:t>
            </a:r>
            <a:r>
              <a:rPr lang="en-US" sz="3600" b="0" i="0" dirty="0">
                <a:solidFill>
                  <a:srgbClr val="002060"/>
                </a:solidFill>
                <a:effectLst/>
                <a:latin typeface="UTM Avo" panose="02040603050506020204" pitchFamily="18" charset="0"/>
              </a:rPr>
              <a:t> </a:t>
            </a:r>
            <a:r>
              <a:rPr lang="en-US" sz="3600" b="0" i="0" dirty="0" err="1">
                <a:solidFill>
                  <a:srgbClr val="002060"/>
                </a:solidFill>
                <a:effectLst/>
                <a:latin typeface="UTM Avo" panose="02040603050506020204" pitchFamily="18" charset="0"/>
              </a:rPr>
              <a:t>phân</a:t>
            </a:r>
            <a:r>
              <a:rPr lang="en-US" sz="3600" b="0" i="0" dirty="0">
                <a:solidFill>
                  <a:srgbClr val="002060"/>
                </a:solidFill>
                <a:effectLst/>
                <a:latin typeface="UTM Avo" panose="02040603050506020204" pitchFamily="18" charset="0"/>
              </a:rPr>
              <a:t> </a:t>
            </a:r>
            <a:r>
              <a:rPr lang="en-US" sz="3600" b="0" i="0" dirty="0" err="1">
                <a:solidFill>
                  <a:srgbClr val="002060"/>
                </a:solidFill>
                <a:effectLst/>
                <a:latin typeface="UTM Avo" panose="02040603050506020204" pitchFamily="18" charset="0"/>
              </a:rPr>
              <a:t>số</a:t>
            </a:r>
            <a:r>
              <a:rPr lang="en-US" sz="3600" b="0" i="0" dirty="0">
                <a:solidFill>
                  <a:srgbClr val="002060"/>
                </a:solidFill>
                <a:effectLst/>
                <a:latin typeface="UTM Avo" panose="02040603050506020204" pitchFamily="18" charset="0"/>
              </a:rPr>
              <a:t> </a:t>
            </a:r>
            <a:r>
              <a:rPr lang="en-US" sz="3600" b="0" i="0" dirty="0" err="1">
                <a:solidFill>
                  <a:srgbClr val="002060"/>
                </a:solidFill>
                <a:effectLst/>
                <a:latin typeface="UTM Avo" panose="02040603050506020204" pitchFamily="18" charset="0"/>
              </a:rPr>
              <a:t>đã</a:t>
            </a:r>
            <a:r>
              <a:rPr lang="en-US" sz="3600" b="0" i="0" dirty="0">
                <a:solidFill>
                  <a:srgbClr val="002060"/>
                </a:solidFill>
                <a:effectLst/>
                <a:latin typeface="UTM Avo" panose="02040603050506020204" pitchFamily="18" charset="0"/>
              </a:rPr>
              <a:t> </a:t>
            </a:r>
            <a:r>
              <a:rPr lang="en-US" sz="3600" b="0" i="0" dirty="0" err="1">
                <a:solidFill>
                  <a:srgbClr val="002060"/>
                </a:solidFill>
                <a:effectLst/>
                <a:latin typeface="UTM Avo" panose="02040603050506020204" pitchFamily="18" charset="0"/>
              </a:rPr>
              <a:t>quy</a:t>
            </a:r>
            <a:r>
              <a:rPr lang="en-US" sz="3600" b="0" i="0" dirty="0">
                <a:solidFill>
                  <a:srgbClr val="002060"/>
                </a:solidFill>
                <a:effectLst/>
                <a:latin typeface="UTM Avo" panose="02040603050506020204" pitchFamily="18" charset="0"/>
              </a:rPr>
              <a:t> </a:t>
            </a:r>
            <a:r>
              <a:rPr lang="en-US" sz="3600" b="0" i="0" dirty="0" err="1">
                <a:solidFill>
                  <a:srgbClr val="002060"/>
                </a:solidFill>
                <a:effectLst/>
                <a:latin typeface="UTM Avo" panose="02040603050506020204" pitchFamily="18" charset="0"/>
              </a:rPr>
              <a:t>đồng</a:t>
            </a:r>
            <a:r>
              <a:rPr lang="en-US" sz="3600" b="0" i="0" dirty="0">
                <a:solidFill>
                  <a:srgbClr val="002060"/>
                </a:solidFill>
                <a:effectLst/>
                <a:latin typeface="UTM Avo" panose="02040603050506020204" pitchFamily="18" charset="0"/>
              </a:rPr>
              <a:t> </a:t>
            </a:r>
            <a:r>
              <a:rPr lang="en-US" sz="3600" b="0" i="0" dirty="0" err="1">
                <a:solidFill>
                  <a:srgbClr val="002060"/>
                </a:solidFill>
                <a:effectLst/>
                <a:latin typeface="UTM Avo" panose="02040603050506020204" pitchFamily="18" charset="0"/>
              </a:rPr>
              <a:t>mẫu</a:t>
            </a:r>
            <a:r>
              <a:rPr lang="en-US" sz="3600" b="0" i="0" dirty="0">
                <a:solidFill>
                  <a:srgbClr val="002060"/>
                </a:solidFill>
                <a:effectLst/>
                <a:latin typeface="UTM Avo" panose="02040603050506020204" pitchFamily="18" charset="0"/>
              </a:rPr>
              <a:t> </a:t>
            </a:r>
            <a:r>
              <a:rPr lang="en-US" sz="3600" b="0" i="0" dirty="0" err="1">
                <a:solidFill>
                  <a:srgbClr val="002060"/>
                </a:solidFill>
                <a:effectLst/>
                <a:latin typeface="UTM Avo" panose="02040603050506020204" pitchFamily="18" charset="0"/>
              </a:rPr>
              <a:t>số</a:t>
            </a:r>
            <a:r>
              <a:rPr lang="en-US" sz="3600" b="0" i="0" dirty="0">
                <a:solidFill>
                  <a:srgbClr val="002060"/>
                </a:solidFill>
                <a:effectLst/>
                <a:latin typeface="UTM Avo" panose="02040603050506020204" pitchFamily="18" charset="0"/>
              </a:rPr>
              <a:t>.</a:t>
            </a:r>
            <a:endParaRPr lang="en-US" sz="36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71419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4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599</TotalTime>
  <Words>432</Words>
  <Application>Microsoft Office PowerPoint</Application>
  <PresentationFormat>Widescreen</PresentationFormat>
  <Paragraphs>80</Paragraphs>
  <Slides>24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UTM Neutra</vt:lpstr>
      <vt:lpstr>Calibri</vt:lpstr>
      <vt:lpstr>Arial</vt:lpstr>
      <vt:lpstr>UTM Avo</vt:lpstr>
      <vt:lpstr>UTM Micra</vt:lpstr>
      <vt:lpstr>UTM Aristote</vt:lpstr>
      <vt:lpstr>Cambria Math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KTUTS</dc:title>
  <dc:creator>KTUTS</dc:creator>
  <cp:keywords>VIETBAO</cp:keywords>
  <cp:lastModifiedBy>nguyen viet nguyen an</cp:lastModifiedBy>
  <cp:revision>19</cp:revision>
  <dcterms:created xsi:type="dcterms:W3CDTF">2022-01-26T08:28:00Z</dcterms:created>
  <dcterms:modified xsi:type="dcterms:W3CDTF">2022-04-08T06:02:43Z</dcterms:modified>
  <cp:version>X05</cp:version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D19BB651D387461DB824B0A6DFD254EE</vt:lpwstr>
  </property>
  <property fmtid="{D5CDD505-2E9C-101B-9397-08002B2CF9AE}" pid="3" name="KSOProductBuildVer">
    <vt:lpwstr>2052-11.1.0.11294</vt:lpwstr>
  </property>
</Properties>
</file>