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8" r:id="rId3"/>
    <p:sldId id="303" r:id="rId4"/>
    <p:sldId id="260" r:id="rId5"/>
    <p:sldId id="261" r:id="rId6"/>
    <p:sldId id="263" r:id="rId7"/>
    <p:sldId id="264" r:id="rId8"/>
    <p:sldId id="304" r:id="rId9"/>
    <p:sldId id="265" r:id="rId10"/>
    <p:sldId id="277" r:id="rId11"/>
    <p:sldId id="305" r:id="rId12"/>
    <p:sldId id="266" r:id="rId13"/>
    <p:sldId id="302" r:id="rId14"/>
    <p:sldId id="278" r:id="rId15"/>
    <p:sldId id="306" r:id="rId16"/>
    <p:sldId id="274" r:id="rId17"/>
    <p:sldId id="288" r:id="rId18"/>
    <p:sldId id="293"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9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4C747-E45D-4986-97A9-FA9C51710428}"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DE52B-1133-46C2-9C38-D7B04C047AB7}" type="slidenum">
              <a:rPr lang="en-US" smtClean="0"/>
              <a:t>‹#›</a:t>
            </a:fld>
            <a:endParaRPr lang="en-US"/>
          </a:p>
        </p:txBody>
      </p:sp>
    </p:spTree>
    <p:extLst>
      <p:ext uri="{BB962C8B-B14F-4D97-AF65-F5344CB8AC3E}">
        <p14:creationId xmlns:p14="http://schemas.microsoft.com/office/powerpoint/2010/main" val="164269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194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51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18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bg1"/>
                </a:solidFill>
              </a:rPr>
              <a:t>Thiết</a:t>
            </a:r>
            <a:r>
              <a:rPr lang="en-US" dirty="0">
                <a:solidFill>
                  <a:schemeClr val="bg1"/>
                </a:solidFill>
              </a:rPr>
              <a:t> </a:t>
            </a:r>
            <a:r>
              <a:rPr lang="en-US" dirty="0" err="1">
                <a:solidFill>
                  <a:schemeClr val="bg1"/>
                </a:solidFill>
              </a:rPr>
              <a:t>kế</a:t>
            </a:r>
            <a:r>
              <a:rPr lang="en-US" dirty="0">
                <a:solidFill>
                  <a:schemeClr val="bg1"/>
                </a:solidFill>
              </a:rPr>
              <a:t>: </a:t>
            </a:r>
            <a:r>
              <a:rPr lang="en-US" dirty="0" err="1">
                <a:solidFill>
                  <a:schemeClr val="bg1"/>
                </a:solidFill>
              </a:rPr>
              <a:t>Hương</a:t>
            </a:r>
            <a:r>
              <a:rPr lang="en-US" dirty="0">
                <a:solidFill>
                  <a:schemeClr val="bg1"/>
                </a:solidFill>
              </a:rPr>
              <a:t> </a:t>
            </a:r>
            <a:r>
              <a:rPr lang="en-US" dirty="0" err="1">
                <a:solidFill>
                  <a:schemeClr val="bg1"/>
                </a:solidFill>
              </a:rPr>
              <a:t>Thảo</a:t>
            </a:r>
            <a:r>
              <a:rPr lang="en-US" dirty="0">
                <a:solidFill>
                  <a:schemeClr val="bg1"/>
                </a:solidFill>
              </a:rPr>
              <a:t> – </a:t>
            </a:r>
            <a:r>
              <a:rPr lang="en-US" dirty="0" err="1">
                <a:solidFill>
                  <a:schemeClr val="bg1"/>
                </a:solidFill>
              </a:rPr>
              <a:t>Zalo</a:t>
            </a:r>
            <a:r>
              <a:rPr lang="en-US" dirty="0">
                <a:solidFill>
                  <a:schemeClr val="bg1"/>
                </a:solidFill>
              </a:rPr>
              <a:t> 0972.115.126</a:t>
            </a:r>
          </a:p>
          <a:p>
            <a:endParaRPr lang="en-US" dirty="0"/>
          </a:p>
          <a:p>
            <a:endParaRPr lang="en-US" dirty="0"/>
          </a:p>
        </p:txBody>
      </p:sp>
      <p:sp>
        <p:nvSpPr>
          <p:cNvPr id="4" name="Slide Number Placeholder 3"/>
          <p:cNvSpPr>
            <a:spLocks noGrp="1"/>
          </p:cNvSpPr>
          <p:nvPr>
            <p:ph type="sldNum" sz="quarter" idx="5"/>
          </p:nvPr>
        </p:nvSpPr>
        <p:spPr/>
        <p:txBody>
          <a:bodyPr/>
          <a:lstStyle/>
          <a:p>
            <a:fld id="{F66DE52B-1133-46C2-9C38-D7B04C047AB7}" type="slidenum">
              <a:rPr lang="en-US" smtClean="0"/>
              <a:t>10</a:t>
            </a:fld>
            <a:endParaRPr lang="en-US"/>
          </a:p>
        </p:txBody>
      </p:sp>
    </p:spTree>
    <p:extLst>
      <p:ext uri="{BB962C8B-B14F-4D97-AF65-F5344CB8AC3E}">
        <p14:creationId xmlns:p14="http://schemas.microsoft.com/office/powerpoint/2010/main" val="2471201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75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79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bg1"/>
                </a:solidFill>
              </a:rPr>
              <a:t>Thiết</a:t>
            </a:r>
            <a:r>
              <a:rPr lang="en-US" dirty="0">
                <a:solidFill>
                  <a:schemeClr val="bg1"/>
                </a:solidFill>
              </a:rPr>
              <a:t> </a:t>
            </a:r>
            <a:r>
              <a:rPr lang="en-US" dirty="0" err="1">
                <a:solidFill>
                  <a:schemeClr val="bg1"/>
                </a:solidFill>
              </a:rPr>
              <a:t>kế</a:t>
            </a:r>
            <a:r>
              <a:rPr lang="en-US" dirty="0">
                <a:solidFill>
                  <a:schemeClr val="bg1"/>
                </a:solidFill>
              </a:rPr>
              <a:t>: </a:t>
            </a:r>
            <a:r>
              <a:rPr lang="en-US" dirty="0" err="1">
                <a:solidFill>
                  <a:schemeClr val="bg1"/>
                </a:solidFill>
              </a:rPr>
              <a:t>Hương</a:t>
            </a:r>
            <a:r>
              <a:rPr lang="en-US" dirty="0">
                <a:solidFill>
                  <a:schemeClr val="bg1"/>
                </a:solidFill>
              </a:rPr>
              <a:t> </a:t>
            </a:r>
            <a:r>
              <a:rPr lang="en-US" dirty="0" err="1">
                <a:solidFill>
                  <a:schemeClr val="bg1"/>
                </a:solidFill>
              </a:rPr>
              <a:t>Thảo</a:t>
            </a:r>
            <a:r>
              <a:rPr lang="en-US" dirty="0">
                <a:solidFill>
                  <a:schemeClr val="bg1"/>
                </a:solidFill>
              </a:rPr>
              <a:t> – </a:t>
            </a:r>
            <a:r>
              <a:rPr lang="en-US" dirty="0" err="1">
                <a:solidFill>
                  <a:schemeClr val="bg1"/>
                </a:solidFill>
              </a:rPr>
              <a:t>Zalo</a:t>
            </a:r>
            <a:r>
              <a:rPr lang="en-US" dirty="0">
                <a:solidFill>
                  <a:schemeClr val="bg1"/>
                </a:solidFill>
              </a:rPr>
              <a:t> 0972.115.126</a:t>
            </a:r>
          </a:p>
          <a:p>
            <a:endParaRPr lang="en-US" dirty="0"/>
          </a:p>
          <a:p>
            <a:endParaRPr lang="en-US" dirty="0"/>
          </a:p>
        </p:txBody>
      </p:sp>
      <p:sp>
        <p:nvSpPr>
          <p:cNvPr id="4" name="Slide Number Placeholder 3"/>
          <p:cNvSpPr>
            <a:spLocks noGrp="1"/>
          </p:cNvSpPr>
          <p:nvPr>
            <p:ph type="sldNum" sz="quarter" idx="5"/>
          </p:nvPr>
        </p:nvSpPr>
        <p:spPr/>
        <p:txBody>
          <a:bodyPr/>
          <a:lstStyle/>
          <a:p>
            <a:fld id="{F66DE52B-1133-46C2-9C38-D7B04C047AB7}" type="slidenum">
              <a:rPr lang="en-US" smtClean="0"/>
              <a:t>14</a:t>
            </a:fld>
            <a:endParaRPr lang="en-US"/>
          </a:p>
        </p:txBody>
      </p:sp>
    </p:spTree>
    <p:extLst>
      <p:ext uri="{BB962C8B-B14F-4D97-AF65-F5344CB8AC3E}">
        <p14:creationId xmlns:p14="http://schemas.microsoft.com/office/powerpoint/2010/main" val="3826638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33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6DE52B-1133-46C2-9C38-D7B04C047AB7}" type="slidenum">
              <a:rPr lang="en-US" smtClean="0"/>
              <a:t>17</a:t>
            </a:fld>
            <a:endParaRPr lang="en-US"/>
          </a:p>
        </p:txBody>
      </p:sp>
    </p:spTree>
    <p:extLst>
      <p:ext uri="{BB962C8B-B14F-4D97-AF65-F5344CB8AC3E}">
        <p14:creationId xmlns:p14="http://schemas.microsoft.com/office/powerpoint/2010/main" val="27739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2ED85D-F71A-4CD6-B145-791801CB30CA}"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40754471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05894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65383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2ED85D-F71A-4CD6-B145-791801CB30CA}"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910440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55153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2ED85D-F71A-4CD6-B145-791801CB30CA}"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841201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2ED85D-F71A-4CD6-B145-791801CB30CA}"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177579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2ED85D-F71A-4CD6-B145-791801CB30CA}" type="datetimeFigureOut">
              <a:rPr lang="en-US" smtClean="0"/>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85205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2ED85D-F71A-4CD6-B145-791801CB30CA}" type="datetimeFigureOut">
              <a:rPr lang="en-US" smtClean="0"/>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013523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ED85D-F71A-4CD6-B145-791801CB30CA}" type="datetimeFigureOut">
              <a:rPr lang="en-US" smtClean="0"/>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850056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ED85D-F71A-4CD6-B145-791801CB30CA}"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16487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5353711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ED85D-F71A-4CD6-B145-791801CB30CA}"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030232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33967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4525184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2ED85D-F71A-4CD6-B145-791801CB30CA}"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57276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2ED85D-F71A-4CD6-B145-791801CB30CA}"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50259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2ED85D-F71A-4CD6-B145-791801CB30CA}" type="datetimeFigureOut">
              <a:rPr lang="en-US" smtClean="0"/>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62312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2ED85D-F71A-4CD6-B145-791801CB30CA}" type="datetimeFigureOut">
              <a:rPr lang="en-US" smtClean="0"/>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95836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ED85D-F71A-4CD6-B145-791801CB30CA}" type="datetimeFigureOut">
              <a:rPr lang="en-US" smtClean="0"/>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74919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ED85D-F71A-4CD6-B145-791801CB30CA}"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95127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ED85D-F71A-4CD6-B145-791801CB30CA}"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52900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ED85D-F71A-4CD6-B145-791801CB30CA}" type="datetimeFigureOut">
              <a:rPr lang="en-US" smtClean="0"/>
              <a:t>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1DC3E-BBBD-4D49-9B4F-69C25DBC478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192000" y="365125"/>
            <a:ext cx="1375708" cy="1566706"/>
          </a:xfrm>
          <a:prstGeom prst="rect">
            <a:avLst/>
          </a:prstGeom>
        </p:spPr>
      </p:pic>
    </p:spTree>
    <p:extLst>
      <p:ext uri="{BB962C8B-B14F-4D97-AF65-F5344CB8AC3E}">
        <p14:creationId xmlns:p14="http://schemas.microsoft.com/office/powerpoint/2010/main" val="278389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ED85D-F71A-4CD6-B145-791801CB30CA}" type="datetimeFigureOut">
              <a:rPr lang="en-US" smtClean="0"/>
              <a:t>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1DC3E-BBBD-4D49-9B4F-69C25DBC478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88333" y="5301899"/>
            <a:ext cx="1598622" cy="1419576"/>
          </a:xfrm>
          <a:prstGeom prst="rect">
            <a:avLst/>
          </a:prstGeom>
        </p:spPr>
      </p:pic>
    </p:spTree>
    <p:extLst>
      <p:ext uri="{BB962C8B-B14F-4D97-AF65-F5344CB8AC3E}">
        <p14:creationId xmlns:p14="http://schemas.microsoft.com/office/powerpoint/2010/main" val="2497672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1.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9.gif"/><Relationship Id="rId4" Type="http://schemas.openxmlformats.org/officeDocument/2006/relationships/image" Target="../media/image16.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2.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9.gif"/><Relationship Id="rId5" Type="http://schemas.openxmlformats.org/officeDocument/2006/relationships/image" Target="../media/image3.png"/><Relationship Id="rId10" Type="http://schemas.openxmlformats.org/officeDocument/2006/relationships/image" Target="../media/image24.png"/><Relationship Id="rId4" Type="http://schemas.openxmlformats.org/officeDocument/2006/relationships/image" Target="../media/image16.png"/><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jpe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slideLayout" Target="../slideLayouts/slideLayout1.xml"/><Relationship Id="rId7" Type="http://schemas.microsoft.com/office/2007/relationships/hdphoto" Target="../media/hdphoto1.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26.jpe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17.png"/><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9.gif"/><Relationship Id="rId5" Type="http://schemas.openxmlformats.org/officeDocument/2006/relationships/image" Target="../media/image3.png"/><Relationship Id="rId10"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sp>
        <p:nvSpPr>
          <p:cNvPr id="31" name="Rectangle: Rounded Corners 2">
            <a:extLst>
              <a:ext uri="{FF2B5EF4-FFF2-40B4-BE49-F238E27FC236}">
                <a16:creationId xmlns:a16="http://schemas.microsoft.com/office/drawing/2014/main" id="{229C6D28-2D86-8F3B-D70A-9E403E33CDAD}"/>
              </a:ext>
            </a:extLst>
          </p:cNvPr>
          <p:cNvSpPr/>
          <p:nvPr/>
        </p:nvSpPr>
        <p:spPr>
          <a:xfrm>
            <a:off x="325372" y="263938"/>
            <a:ext cx="8465318" cy="3998779"/>
          </a:xfrm>
          <a:custGeom>
            <a:avLst/>
            <a:gdLst>
              <a:gd name="connsiteX0" fmla="*/ 0 w 8465318"/>
              <a:gd name="connsiteY0" fmla="*/ 666476 h 3998779"/>
              <a:gd name="connsiteX1" fmla="*/ 666476 w 8465318"/>
              <a:gd name="connsiteY1" fmla="*/ 0 h 3998779"/>
              <a:gd name="connsiteX2" fmla="*/ 7798842 w 8465318"/>
              <a:gd name="connsiteY2" fmla="*/ 0 h 3998779"/>
              <a:gd name="connsiteX3" fmla="*/ 8465318 w 8465318"/>
              <a:gd name="connsiteY3" fmla="*/ 666476 h 3998779"/>
              <a:gd name="connsiteX4" fmla="*/ 8465318 w 8465318"/>
              <a:gd name="connsiteY4" fmla="*/ 3332303 h 3998779"/>
              <a:gd name="connsiteX5" fmla="*/ 7798842 w 8465318"/>
              <a:gd name="connsiteY5" fmla="*/ 3998779 h 3998779"/>
              <a:gd name="connsiteX6" fmla="*/ 666476 w 8465318"/>
              <a:gd name="connsiteY6" fmla="*/ 3998779 h 3998779"/>
              <a:gd name="connsiteX7" fmla="*/ 0 w 8465318"/>
              <a:gd name="connsiteY7" fmla="*/ 3332303 h 3998779"/>
              <a:gd name="connsiteX8" fmla="*/ 0 w 8465318"/>
              <a:gd name="connsiteY8" fmla="*/ 666476 h 399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3998779" fill="none" extrusionOk="0">
                <a:moveTo>
                  <a:pt x="0" y="666476"/>
                </a:moveTo>
                <a:cubicBezTo>
                  <a:pt x="-16458" y="295729"/>
                  <a:pt x="322007" y="19314"/>
                  <a:pt x="666476" y="0"/>
                </a:cubicBezTo>
                <a:cubicBezTo>
                  <a:pt x="2019229" y="130954"/>
                  <a:pt x="6964065" y="43574"/>
                  <a:pt x="7798842" y="0"/>
                </a:cubicBezTo>
                <a:cubicBezTo>
                  <a:pt x="8186066" y="29480"/>
                  <a:pt x="8489136" y="327566"/>
                  <a:pt x="8465318" y="666476"/>
                </a:cubicBezTo>
                <a:cubicBezTo>
                  <a:pt x="8314879" y="1629907"/>
                  <a:pt x="8551197" y="2701881"/>
                  <a:pt x="8465318" y="3332303"/>
                </a:cubicBezTo>
                <a:cubicBezTo>
                  <a:pt x="8425484" y="3706929"/>
                  <a:pt x="8122255" y="3967956"/>
                  <a:pt x="7798842" y="3998779"/>
                </a:cubicBezTo>
                <a:cubicBezTo>
                  <a:pt x="5211171" y="4153976"/>
                  <a:pt x="2688830" y="4161799"/>
                  <a:pt x="666476" y="3998779"/>
                </a:cubicBezTo>
                <a:cubicBezTo>
                  <a:pt x="299232" y="3987405"/>
                  <a:pt x="-35622" y="3721188"/>
                  <a:pt x="0" y="3332303"/>
                </a:cubicBezTo>
                <a:cubicBezTo>
                  <a:pt x="64656" y="3026274"/>
                  <a:pt x="-17807" y="1173415"/>
                  <a:pt x="0" y="666476"/>
                </a:cubicBezTo>
                <a:close/>
              </a:path>
              <a:path w="8465318" h="3998779" stroke="0" extrusionOk="0">
                <a:moveTo>
                  <a:pt x="0" y="666476"/>
                </a:moveTo>
                <a:cubicBezTo>
                  <a:pt x="-35247" y="276650"/>
                  <a:pt x="251632" y="17549"/>
                  <a:pt x="666476" y="0"/>
                </a:cubicBezTo>
                <a:cubicBezTo>
                  <a:pt x="3600348" y="132882"/>
                  <a:pt x="6942167" y="-84951"/>
                  <a:pt x="7798842" y="0"/>
                </a:cubicBezTo>
                <a:cubicBezTo>
                  <a:pt x="8125555" y="40402"/>
                  <a:pt x="8458748" y="334705"/>
                  <a:pt x="8465318" y="666476"/>
                </a:cubicBezTo>
                <a:cubicBezTo>
                  <a:pt x="8485505" y="1333457"/>
                  <a:pt x="8617798" y="2755865"/>
                  <a:pt x="8465318" y="3332303"/>
                </a:cubicBezTo>
                <a:cubicBezTo>
                  <a:pt x="8498860" y="3704367"/>
                  <a:pt x="8195287" y="3940415"/>
                  <a:pt x="7798842" y="3998779"/>
                </a:cubicBezTo>
                <a:cubicBezTo>
                  <a:pt x="6257089" y="4086418"/>
                  <a:pt x="1535950" y="3926100"/>
                  <a:pt x="666476" y="3998779"/>
                </a:cubicBezTo>
                <a:cubicBezTo>
                  <a:pt x="293312" y="3950340"/>
                  <a:pt x="-37653" y="3752715"/>
                  <a:pt x="0" y="3332303"/>
                </a:cubicBezTo>
                <a:cubicBezTo>
                  <a:pt x="-38581" y="2955657"/>
                  <a:pt x="63341" y="1210820"/>
                  <a:pt x="0" y="666476"/>
                </a:cubicBezTo>
                <a:close/>
              </a:path>
            </a:pathLst>
          </a:custGeom>
          <a:solidFill>
            <a:schemeClr val="bg1">
              <a:alpha val="80000"/>
            </a:schemeClr>
          </a:solidFill>
          <a:ln w="28575">
            <a:solidFill>
              <a:srgbClr val="002060"/>
            </a:solidFill>
            <a:extLst>
              <a:ext uri="{C807C97D-BFC1-408E-A445-0C87EB9F89A2}">
                <ask:lineSketchStyleProps xmln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Hộp Văn bản 22">
            <a:extLst>
              <a:ext uri="{FF2B5EF4-FFF2-40B4-BE49-F238E27FC236}">
                <a16:creationId xmlns:a16="http://schemas.microsoft.com/office/drawing/2014/main" id="{026AE188-2DA9-8FD5-6A01-A3790A4D94D8}"/>
              </a:ext>
            </a:extLst>
          </p:cNvPr>
          <p:cNvSpPr txBox="1"/>
          <p:nvPr/>
        </p:nvSpPr>
        <p:spPr>
          <a:xfrm>
            <a:off x="266004" y="0"/>
            <a:ext cx="8801138" cy="115031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000" b="1" i="0" u="none" strike="noStrike" kern="1200" cap="none" spc="0" normalizeH="0" baseline="0" noProof="0" dirty="0">
                <a:ln w="3175">
                  <a:solidFill>
                    <a:srgbClr val="002060"/>
                  </a:solidFill>
                </a:ln>
                <a:solidFill>
                  <a:srgbClr val="002060"/>
                </a:solidFill>
                <a:effectLst/>
                <a:uLnTx/>
                <a:uFillTx/>
                <a:latin typeface="Calibri" panose="020F0502020204030204"/>
                <a:ea typeface="微软雅黑" panose="020B0503020204020204" pitchFamily="34" charset="-122"/>
                <a:cs typeface="+mn-cs"/>
              </a:rPr>
              <a:t>Thứ … ngày … tháng … năm …</a:t>
            </a:r>
          </a:p>
        </p:txBody>
      </p:sp>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7355441" y="2870054"/>
            <a:ext cx="2838042" cy="4369284"/>
          </a:xfrm>
          <a:prstGeom prst="rect">
            <a:avLst/>
          </a:prstGeom>
        </p:spPr>
      </p:pic>
      <p:pic>
        <p:nvPicPr>
          <p:cNvPr id="2" name="Picture 1">
            <a:extLst>
              <a:ext uri="{FF2B5EF4-FFF2-40B4-BE49-F238E27FC236}">
                <a16:creationId xmlns:a16="http://schemas.microsoft.com/office/drawing/2014/main" id="{12D76B74-A659-5B5F-C6CA-E6A1070539BE}"/>
              </a:ext>
            </a:extLst>
          </p:cNvPr>
          <p:cNvPicPr>
            <a:picLocks noChangeAspect="1"/>
          </p:cNvPicPr>
          <p:nvPr/>
        </p:nvPicPr>
        <p:blipFill>
          <a:blip r:embed="rId5"/>
          <a:stretch>
            <a:fillRect/>
          </a:stretch>
        </p:blipFill>
        <p:spPr>
          <a:xfrm>
            <a:off x="2743200" y="1120549"/>
            <a:ext cx="3258102" cy="1022248"/>
          </a:xfrm>
          <a:prstGeom prst="rect">
            <a:avLst/>
          </a:prstGeom>
        </p:spPr>
      </p:pic>
      <p:pic>
        <p:nvPicPr>
          <p:cNvPr id="6" name="Picture 5">
            <a:extLst>
              <a:ext uri="{FF2B5EF4-FFF2-40B4-BE49-F238E27FC236}">
                <a16:creationId xmlns:a16="http://schemas.microsoft.com/office/drawing/2014/main" id="{0BBB0F32-C80C-3C2F-6CF1-AF5F6CAF887F}"/>
              </a:ext>
            </a:extLst>
          </p:cNvPr>
          <p:cNvPicPr>
            <a:picLocks noChangeAspect="1"/>
          </p:cNvPicPr>
          <p:nvPr/>
        </p:nvPicPr>
        <p:blipFill>
          <a:blip r:embed="rId6"/>
          <a:stretch>
            <a:fillRect/>
          </a:stretch>
        </p:blipFill>
        <p:spPr>
          <a:xfrm>
            <a:off x="495343" y="2084755"/>
            <a:ext cx="7791363" cy="1774090"/>
          </a:xfrm>
          <a:prstGeom prst="rect">
            <a:avLst/>
          </a:prstGeom>
        </p:spPr>
      </p:pic>
      <p:pic>
        <p:nvPicPr>
          <p:cNvPr id="10" name="Picture 9">
            <a:extLst>
              <a:ext uri="{FF2B5EF4-FFF2-40B4-BE49-F238E27FC236}">
                <a16:creationId xmlns:a16="http://schemas.microsoft.com/office/drawing/2014/main" id="{5A7241A1-C913-75BB-C5F5-71BF6567E4F1}"/>
              </a:ext>
            </a:extLst>
          </p:cNvPr>
          <p:cNvPicPr>
            <a:picLocks noChangeAspect="1"/>
          </p:cNvPicPr>
          <p:nvPr/>
        </p:nvPicPr>
        <p:blipFill>
          <a:blip r:embed="rId7"/>
          <a:stretch>
            <a:fillRect/>
          </a:stretch>
        </p:blipFill>
        <p:spPr>
          <a:xfrm>
            <a:off x="3413286" y="3351619"/>
            <a:ext cx="2145978" cy="859611"/>
          </a:xfrm>
          <a:prstGeom prst="rect">
            <a:avLst/>
          </a:prstGeom>
        </p:spPr>
      </p:pic>
    </p:spTree>
    <p:extLst>
      <p:ext uri="{BB962C8B-B14F-4D97-AF65-F5344CB8AC3E}">
        <p14:creationId xmlns:p14="http://schemas.microsoft.com/office/powerpoint/2010/main" val="33107833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060291" y="1672007"/>
            <a:ext cx="591213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
              </a:rPr>
              <a:t>Tiếp</a:t>
            </a:r>
            <a:r>
              <a:rPr kumimoji="0" lang="en-US" sz="4000" b="1" i="0" u="none" strike="noStrike" kern="1200" cap="none" spc="0" normalizeH="0" baseline="0" noProof="0" dirty="0">
                <a:ln>
                  <a:noFill/>
                </a:ln>
                <a:solidFill>
                  <a:srgbClr val="002060"/>
                </a:solidFill>
                <a:effectLst/>
                <a:uLnTx/>
                <a:uFillTx/>
                <a:latin typeface="Calibri "/>
              </a:rPr>
              <a:t> </a:t>
            </a:r>
            <a:r>
              <a:rPr kumimoji="0" lang="en-US" sz="4000" b="1" i="0" u="none" strike="noStrike" kern="1200" cap="none" spc="0" normalizeH="0" baseline="0" noProof="0" dirty="0" err="1">
                <a:ln>
                  <a:noFill/>
                </a:ln>
                <a:solidFill>
                  <a:srgbClr val="002060"/>
                </a:solidFill>
                <a:effectLst/>
                <a:uLnTx/>
                <a:uFillTx/>
                <a:latin typeface="Calibri "/>
              </a:rPr>
              <a:t>tục</a:t>
            </a:r>
            <a:r>
              <a:rPr kumimoji="0" lang="en-US" sz="4000" b="1" i="0" u="none" strike="noStrike" kern="1200" cap="none" spc="0" normalizeH="0" noProof="0" dirty="0">
                <a:ln>
                  <a:noFill/>
                </a:ln>
                <a:solidFill>
                  <a:srgbClr val="002060"/>
                </a:solidFill>
                <a:effectLst/>
                <a:uLnTx/>
                <a:uFillTx/>
                <a:latin typeface="Calibri "/>
              </a:rPr>
              <a:t> </a:t>
            </a:r>
            <a:r>
              <a:rPr kumimoji="0" lang="en-US" sz="4000" b="1" i="0" u="none" strike="noStrike" kern="1200" cap="none" spc="0" normalizeH="0" noProof="0" dirty="0" err="1">
                <a:ln>
                  <a:noFill/>
                </a:ln>
                <a:solidFill>
                  <a:srgbClr val="002060"/>
                </a:solidFill>
                <a:effectLst/>
                <a:uLnTx/>
                <a:uFillTx/>
                <a:latin typeface="Calibri "/>
              </a:rPr>
              <a:t>hoàn</a:t>
            </a:r>
            <a:r>
              <a:rPr kumimoji="0" lang="en-US" sz="4000" b="1" i="0" u="none" strike="noStrike" kern="1200" cap="none" spc="0" normalizeH="0" noProof="0" dirty="0">
                <a:ln>
                  <a:noFill/>
                </a:ln>
                <a:solidFill>
                  <a:srgbClr val="002060"/>
                </a:solidFill>
                <a:effectLst/>
                <a:uLnTx/>
                <a:uFillTx/>
                <a:latin typeface="Calibri "/>
              </a:rPr>
              <a:t> </a:t>
            </a:r>
            <a:r>
              <a:rPr kumimoji="0" lang="en-US" sz="4000" b="1" i="0" u="none" strike="noStrike" kern="1200" cap="none" spc="0" normalizeH="0" noProof="0" dirty="0" err="1">
                <a:ln>
                  <a:noFill/>
                </a:ln>
                <a:solidFill>
                  <a:srgbClr val="002060"/>
                </a:solidFill>
                <a:effectLst/>
                <a:uLnTx/>
                <a:uFillTx/>
                <a:latin typeface="Calibri "/>
              </a:rPr>
              <a:t>thành</a:t>
            </a:r>
            <a:r>
              <a:rPr kumimoji="0" lang="en-US" sz="4000" b="1" i="0" u="none" strike="noStrike" kern="1200" cap="none" spc="0" normalizeH="0" noProof="0" dirty="0">
                <a:ln>
                  <a:noFill/>
                </a:ln>
                <a:solidFill>
                  <a:srgbClr val="002060"/>
                </a:solidFill>
                <a:effectLst/>
                <a:uLnTx/>
                <a:uFillTx/>
                <a:latin typeface="Calibri "/>
              </a:rPr>
              <a:t> BT4 </a:t>
            </a:r>
            <a:r>
              <a:rPr kumimoji="0" lang="en-US" sz="4000" b="1" i="0" u="none" strike="noStrike" kern="1200" cap="none" spc="0" normalizeH="0" noProof="0" dirty="0" err="1">
                <a:ln>
                  <a:noFill/>
                </a:ln>
                <a:solidFill>
                  <a:srgbClr val="002060"/>
                </a:solidFill>
                <a:effectLst/>
                <a:uLnTx/>
                <a:uFillTx/>
                <a:latin typeface="Calibri "/>
              </a:rPr>
              <a:t>để</a:t>
            </a:r>
            <a:r>
              <a:rPr kumimoji="0" lang="en-US" sz="4000" b="1" i="0" u="none" strike="noStrike" kern="1200" cap="none" spc="0" normalizeH="0" noProof="0" dirty="0">
                <a:ln>
                  <a:noFill/>
                </a:ln>
                <a:solidFill>
                  <a:srgbClr val="002060"/>
                </a:solidFill>
                <a:effectLst/>
                <a:uLnTx/>
                <a:uFillTx/>
                <a:latin typeface="Calibri "/>
              </a:rPr>
              <a:t> </a:t>
            </a:r>
            <a:r>
              <a:rPr kumimoji="0" lang="en-US" sz="4000" b="1" i="0" u="none" strike="noStrike" kern="1200" cap="none" spc="0" normalizeH="0" noProof="0" dirty="0" err="1">
                <a:ln>
                  <a:noFill/>
                </a:ln>
                <a:solidFill>
                  <a:srgbClr val="002060"/>
                </a:solidFill>
                <a:effectLst/>
                <a:uLnTx/>
                <a:uFillTx/>
                <a:latin typeface="Calibri "/>
              </a:rPr>
              <a:t>phục</a:t>
            </a:r>
            <a:r>
              <a:rPr kumimoji="0" lang="en-US" sz="4000" b="1" i="0" u="none" strike="noStrike" kern="1200" cap="none" spc="0" normalizeH="0" noProof="0" dirty="0">
                <a:ln>
                  <a:noFill/>
                </a:ln>
                <a:solidFill>
                  <a:srgbClr val="002060"/>
                </a:solidFill>
                <a:effectLst/>
                <a:uLnTx/>
                <a:uFillTx/>
                <a:latin typeface="Calibri "/>
              </a:rPr>
              <a:t> </a:t>
            </a:r>
            <a:r>
              <a:rPr kumimoji="0" lang="en-US" sz="4000" b="1" i="0" u="none" strike="noStrike" kern="1200" cap="none" spc="0" normalizeH="0" noProof="0" dirty="0" err="1">
                <a:ln>
                  <a:noFill/>
                </a:ln>
                <a:solidFill>
                  <a:srgbClr val="002060"/>
                </a:solidFill>
                <a:effectLst/>
                <a:uLnTx/>
                <a:uFillTx/>
                <a:latin typeface="Calibri "/>
              </a:rPr>
              <a:t>vụ</a:t>
            </a:r>
            <a:r>
              <a:rPr kumimoji="0" lang="en-US" sz="4000" b="1" i="0" u="none" strike="noStrike" kern="1200" cap="none" spc="0" normalizeH="0" noProof="0" dirty="0">
                <a:ln>
                  <a:noFill/>
                </a:ln>
                <a:solidFill>
                  <a:srgbClr val="002060"/>
                </a:solidFill>
                <a:effectLst/>
                <a:uLnTx/>
                <a:uFillTx/>
                <a:latin typeface="Calibri "/>
              </a:rPr>
              <a:t> </a:t>
            </a:r>
            <a:r>
              <a:rPr kumimoji="0" lang="en-US" sz="4000" b="1" i="0" u="none" strike="noStrike" kern="1200" cap="none" spc="0" normalizeH="0" noProof="0" dirty="0" err="1">
                <a:ln>
                  <a:noFill/>
                </a:ln>
                <a:solidFill>
                  <a:srgbClr val="002060"/>
                </a:solidFill>
                <a:effectLst/>
                <a:uLnTx/>
                <a:uFillTx/>
                <a:latin typeface="Calibri "/>
              </a:rPr>
              <a:t>cho</a:t>
            </a:r>
            <a:r>
              <a:rPr kumimoji="0" lang="en-US" sz="4000" b="1" i="0" u="none" strike="noStrike" kern="1200" cap="none" spc="0" normalizeH="0" noProof="0" dirty="0">
                <a:ln>
                  <a:noFill/>
                </a:ln>
                <a:solidFill>
                  <a:srgbClr val="002060"/>
                </a:solidFill>
                <a:effectLst/>
                <a:uLnTx/>
                <a:uFillTx/>
                <a:latin typeface="Calibri "/>
              </a:rPr>
              <a:t> </a:t>
            </a:r>
            <a:r>
              <a:rPr kumimoji="0" lang="en-US" sz="4000" b="1" i="0" u="none" strike="noStrike" kern="1200" cap="none" spc="0" normalizeH="0" noProof="0" dirty="0" err="1">
                <a:ln>
                  <a:noFill/>
                </a:ln>
                <a:solidFill>
                  <a:srgbClr val="002060"/>
                </a:solidFill>
                <a:effectLst/>
                <a:uLnTx/>
                <a:uFillTx/>
                <a:latin typeface="Calibri "/>
              </a:rPr>
              <a:t>vị</a:t>
            </a:r>
            <a:r>
              <a:rPr kumimoji="0" lang="en-US" sz="4000" b="1" i="0" u="none" strike="noStrike" kern="1200" cap="none" spc="0" normalizeH="0" noProof="0" dirty="0">
                <a:ln>
                  <a:noFill/>
                </a:ln>
                <a:solidFill>
                  <a:srgbClr val="002060"/>
                </a:solidFill>
                <a:effectLst/>
                <a:uLnTx/>
                <a:uFillTx/>
                <a:latin typeface="Calibri "/>
              </a:rPr>
              <a:t> </a:t>
            </a:r>
            <a:r>
              <a:rPr kumimoji="0" lang="en-US" sz="4000" b="1" i="0" u="none" strike="noStrike" kern="1200" cap="none" spc="0" normalizeH="0" noProof="0" dirty="0" err="1">
                <a:ln>
                  <a:noFill/>
                </a:ln>
                <a:solidFill>
                  <a:srgbClr val="002060"/>
                </a:solidFill>
                <a:effectLst/>
                <a:uLnTx/>
                <a:uFillTx/>
                <a:latin typeface="Calibri "/>
              </a:rPr>
              <a:t>khách</a:t>
            </a:r>
            <a:r>
              <a:rPr kumimoji="0" lang="en-US" sz="4000" b="1" i="0" u="none" strike="noStrike" kern="1200" cap="none" spc="0" normalizeH="0" noProof="0" dirty="0">
                <a:ln>
                  <a:noFill/>
                </a:ln>
                <a:solidFill>
                  <a:srgbClr val="002060"/>
                </a:solidFill>
                <a:effectLst/>
                <a:uLnTx/>
                <a:uFillTx/>
                <a:latin typeface="Calibri "/>
              </a:rPr>
              <a:t> </a:t>
            </a:r>
            <a:r>
              <a:rPr kumimoji="0" lang="en-US" sz="4000" b="1" i="0" u="none" strike="noStrike" kern="1200" cap="none" spc="0" normalizeH="0" noProof="0" dirty="0" err="1">
                <a:ln>
                  <a:noFill/>
                </a:ln>
                <a:solidFill>
                  <a:srgbClr val="002060"/>
                </a:solidFill>
                <a:effectLst/>
                <a:uLnTx/>
                <a:uFillTx/>
                <a:latin typeface="Calibri "/>
              </a:rPr>
              <a:t>thử</a:t>
            </a:r>
            <a:r>
              <a:rPr kumimoji="0" lang="en-US" sz="4000" b="1" i="0" u="none" strike="noStrike" kern="1200" cap="none" spc="0" normalizeH="0" noProof="0" dirty="0">
                <a:ln>
                  <a:noFill/>
                </a:ln>
                <a:solidFill>
                  <a:srgbClr val="002060"/>
                </a:solidFill>
                <a:effectLst/>
                <a:uLnTx/>
                <a:uFillTx/>
                <a:latin typeface="Calibri "/>
              </a:rPr>
              <a:t> </a:t>
            </a:r>
            <a:r>
              <a:rPr kumimoji="0" lang="en-US" sz="4000" b="1" i="0" u="none" strike="noStrike" kern="1200" cap="none" spc="0" normalizeH="0" noProof="0" dirty="0" err="1">
                <a:ln>
                  <a:noFill/>
                </a:ln>
                <a:solidFill>
                  <a:srgbClr val="002060"/>
                </a:solidFill>
                <a:effectLst/>
                <a:uLnTx/>
                <a:uFillTx/>
                <a:latin typeface="Calibri "/>
              </a:rPr>
              <a:t>hai</a:t>
            </a:r>
            <a:r>
              <a:rPr kumimoji="0" lang="en-US" sz="4000" b="1" i="0" u="none" strike="noStrike" kern="1200" cap="none" spc="0" normalizeH="0" noProof="0" dirty="0">
                <a:ln>
                  <a:noFill/>
                </a:ln>
                <a:solidFill>
                  <a:srgbClr val="002060"/>
                </a:solidFill>
                <a:effectLst/>
                <a:uLnTx/>
                <a:uFillTx/>
                <a:latin typeface="Calibri "/>
              </a:rPr>
              <a:t> </a:t>
            </a:r>
            <a:r>
              <a:rPr kumimoji="0" lang="en-US" sz="4000" b="1" i="0" u="none" strike="noStrike" kern="1200" cap="none" spc="0" normalizeH="0" noProof="0" dirty="0" err="1">
                <a:ln>
                  <a:noFill/>
                </a:ln>
                <a:solidFill>
                  <a:srgbClr val="002060"/>
                </a:solidFill>
                <a:effectLst/>
                <a:uLnTx/>
                <a:uFillTx/>
                <a:latin typeface="Calibri "/>
              </a:rPr>
              <a:t>nào</a:t>
            </a:r>
            <a:r>
              <a:rPr lang="en-US" sz="4000" b="1" dirty="0">
                <a:solidFill>
                  <a:srgbClr val="002060"/>
                </a:solidFill>
                <a:latin typeface="Calibri "/>
              </a:rPr>
              <a:t>!</a:t>
            </a:r>
            <a:endParaRPr kumimoji="0" lang="en-US" sz="4000" b="1" i="0" u="none" strike="noStrike" kern="1200" cap="none" spc="0" normalizeH="0" baseline="0" noProof="0" dirty="0">
              <a:ln>
                <a:noFill/>
              </a:ln>
              <a:solidFill>
                <a:srgbClr val="002060"/>
              </a:solidFill>
              <a:effectLst/>
              <a:uLnTx/>
              <a:uFillTx/>
              <a:latin typeface="Calibri "/>
            </a:endParaRP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13559032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stretch>
            <a:fillRect/>
          </a:stretch>
        </p:blipFill>
        <p:spPr>
          <a:xfrm>
            <a:off x="1374047" y="7446104"/>
            <a:ext cx="7440063" cy="2943636"/>
          </a:xfrm>
          <a:prstGeom prst="rect">
            <a:avLst/>
          </a:prstGeom>
        </p:spPr>
      </p:pic>
      <p:grpSp>
        <p:nvGrpSpPr>
          <p:cNvPr id="21" name="Group 20"/>
          <p:cNvGrpSpPr/>
          <p:nvPr/>
        </p:nvGrpSpPr>
        <p:grpSpPr>
          <a:xfrm>
            <a:off x="678426" y="445800"/>
            <a:ext cx="10975093" cy="2677656"/>
            <a:chOff x="678426" y="445800"/>
            <a:chExt cx="10975093" cy="2677656"/>
          </a:xfrm>
        </p:grpSpPr>
        <p:grpSp>
          <p:nvGrpSpPr>
            <p:cNvPr id="22"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34"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3" name="TextBox 22">
              <a:extLst>
                <a:ext uri="{FF2B5EF4-FFF2-40B4-BE49-F238E27FC236}">
                  <a16:creationId xmlns:a16="http://schemas.microsoft.com/office/drawing/2014/main" id="{234B22C0-B9C3-AB33-E036-F58F1DD43359}"/>
                </a:ext>
              </a:extLst>
            </p:cNvPr>
            <p:cNvSpPr txBox="1"/>
            <p:nvPr/>
          </p:nvSpPr>
          <p:spPr>
            <a:xfrm>
              <a:off x="1447800" y="445800"/>
              <a:ext cx="10205719" cy="267765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a:ea typeface="+mn-ea"/>
                  <a:cs typeface="+mn-cs"/>
                </a:rPr>
                <a:t>Cuộc thi Marathon quốc tế đầu tiên của Việt Nam được tổ chức tại Thành phố Hồ Chí Minh vào tháng 2 năm 1992. Năm 2021, cuộc thi thu hút khoảng 10 000 vận động viên tham gia. Biết rằng, năm 2021 có số vận động viên tham gia tăng gấp 40 lần so với năm 1992.</a:t>
              </a:r>
            </a:p>
            <a:p>
              <a:pPr marL="0" marR="0" lvl="0" indent="0" algn="r" defTabSz="914400" rtl="0" eaLnBrk="1" fontAlgn="auto" latinLnBrk="0" hangingPunct="1">
                <a:lnSpc>
                  <a:spcPct val="100000"/>
                </a:lnSpc>
                <a:spcBef>
                  <a:spcPts val="0"/>
                </a:spcBef>
                <a:spcAft>
                  <a:spcPts val="0"/>
                </a:spcAft>
                <a:buClr>
                  <a:srgbClr val="FC786A"/>
                </a:buClr>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a:ea typeface="+mn-ea"/>
                  <a:cs typeface="+mn-cs"/>
                </a:rPr>
                <a:t>(Nguồn: https//zingnews.vn)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
                  <a:srgbClr val="FC786A"/>
                </a:buClr>
                <a:buSzTx/>
                <a:buFontTx/>
                <a:buNone/>
                <a:tabLst/>
                <a:defRPr/>
              </a:pP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Hỏi</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năm</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1992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khoảng</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bao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nhiêu</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vận</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động</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viên</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tham</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gia</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cuộc</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thi</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4" name="Picture 3">
            <a:extLst>
              <a:ext uri="{FF2B5EF4-FFF2-40B4-BE49-F238E27FC236}">
                <a16:creationId xmlns:a16="http://schemas.microsoft.com/office/drawing/2014/main" id="{2507E710-74B9-B74B-E8AE-84B3A16CB0B1}"/>
              </a:ext>
            </a:extLst>
          </p:cNvPr>
          <p:cNvPicPr>
            <a:picLocks noChangeAspect="1"/>
          </p:cNvPicPr>
          <p:nvPr/>
        </p:nvPicPr>
        <p:blipFill>
          <a:blip r:embed="rId5"/>
          <a:stretch>
            <a:fillRect/>
          </a:stretch>
        </p:blipFill>
        <p:spPr>
          <a:xfrm>
            <a:off x="8618855" y="3413125"/>
            <a:ext cx="3143250" cy="2571750"/>
          </a:xfrm>
          <a:prstGeom prst="rect">
            <a:avLst/>
          </a:prstGeom>
        </p:spPr>
      </p:pic>
      <p:sp>
        <p:nvSpPr>
          <p:cNvPr id="5" name="TextBox 4">
            <a:extLst>
              <a:ext uri="{FF2B5EF4-FFF2-40B4-BE49-F238E27FC236}">
                <a16:creationId xmlns:a16="http://schemas.microsoft.com/office/drawing/2014/main" id="{8D56DD1B-8129-CAB4-89C7-3EE368EBDBE7}"/>
              </a:ext>
            </a:extLst>
          </p:cNvPr>
          <p:cNvSpPr txBox="1"/>
          <p:nvPr/>
        </p:nvSpPr>
        <p:spPr>
          <a:xfrm>
            <a:off x="873760" y="3718560"/>
            <a:ext cx="7254240" cy="2640403"/>
          </a:xfrm>
          <a:prstGeom prst="rect">
            <a:avLst/>
          </a:prstGeom>
          <a:noFill/>
        </p:spPr>
        <p:txBody>
          <a:bodyPr wrap="square" rtlCol="0">
            <a:spAutoFit/>
          </a:bodyPr>
          <a:lstStyle/>
          <a:p>
            <a:pPr marL="0" marR="0" algn="ctr">
              <a:lnSpc>
                <a:spcPct val="120000"/>
              </a:lnSpc>
              <a:spcBef>
                <a:spcPts val="0"/>
              </a:spcBef>
              <a:spcAft>
                <a:spcPts val="0"/>
              </a:spcAft>
            </a:pPr>
            <a:r>
              <a:rPr lang="nl-NL" sz="28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Bài giải:</a:t>
            </a:r>
            <a:endParaRPr lang="en-US" sz="28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20000"/>
              </a:lnSpc>
              <a:spcBef>
                <a:spcPts val="0"/>
              </a:spcBef>
              <a:spcAft>
                <a:spcPts val="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Số vận động viên tham gia cuộc thi marathon quốc tế </a:t>
            </a:r>
            <a:r>
              <a:rPr lang="nl-NL"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năm 1992 </a:t>
            </a: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có khoảng</a:t>
            </a:r>
            <a:r>
              <a:rPr lang="nl-NL"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lnSpc>
                <a:spcPct val="120000"/>
              </a:lnSpc>
              <a:spcBef>
                <a:spcPts val="0"/>
              </a:spcBef>
              <a:spcAft>
                <a:spcPts val="0"/>
              </a:spcAft>
            </a:pPr>
            <a:r>
              <a:rPr lang="nl-NL"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10 000 : 40 = 250 (</a:t>
            </a: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vận động viên</a:t>
            </a:r>
            <a:r>
              <a:rPr lang="nl-NL"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r">
              <a:lnSpc>
                <a:spcPct val="120000"/>
              </a:lnSpc>
              <a:spcBef>
                <a:spcPts val="0"/>
              </a:spcBef>
              <a:spcAft>
                <a:spcPts val="0"/>
              </a:spcAft>
            </a:pPr>
            <a:r>
              <a:rPr lang="nl-NL"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a:t>
            </a: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áp số</a:t>
            </a:r>
            <a:r>
              <a:rPr lang="nl-NL"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250 </a:t>
            </a:r>
            <a:r>
              <a:rPr lang="en-US" sz="28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viên</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55680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down)">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down)">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502D4D7-A7AC-3A66-3FEE-38F39ADD0A79}"/>
              </a:ext>
            </a:extLst>
          </p:cNvPr>
          <p:cNvSpPr txBox="1"/>
          <p:nvPr/>
        </p:nvSpPr>
        <p:spPr>
          <a:xfrm>
            <a:off x="721360" y="477520"/>
            <a:ext cx="10942320" cy="2246769"/>
          </a:xfrm>
          <a:prstGeom prst="rect">
            <a:avLst/>
          </a:prstGeom>
          <a:noFill/>
        </p:spPr>
        <p:txBody>
          <a:bodyPr wrap="square" rtlCol="0">
            <a:spAutoFit/>
          </a:bodyPr>
          <a:lstStyle/>
          <a:p>
            <a:pPr algn="just"/>
            <a:r>
              <a:rPr lang="en-US" sz="2800" i="1" dirty="0">
                <a:latin typeface="Cambria" panose="02040503050406030204" pitchFamily="18" charset="0"/>
                <a:ea typeface="Cambria" panose="02040503050406030204" pitchFamily="18" charset="0"/>
              </a:rPr>
              <a:t>C</a:t>
            </a:r>
            <a:r>
              <a:rPr lang="vi-VN" sz="2800" i="1" dirty="0">
                <a:effectLst/>
                <a:latin typeface="Cambria" panose="02040503050406030204" pitchFamily="18" charset="0"/>
                <a:ea typeface="Cambria" panose="02040503050406030204" pitchFamily="18" charset="0"/>
              </a:rPr>
              <a:t>hạy Marathon là một cuộc chạy bộ đường trường không có chướng ngại vật với chiều dài 42km. Tuy nhiên, tùy cuộc đua mà các cự ly marathon này có thể có sự thay đổi nhất định như cự ly 10</a:t>
            </a:r>
            <a:r>
              <a:rPr lang="en-US" sz="2800" i="1" dirty="0">
                <a:effectLst/>
                <a:latin typeface="Cambria" panose="02040503050406030204" pitchFamily="18" charset="0"/>
                <a:ea typeface="Cambria" panose="02040503050406030204" pitchFamily="18" charset="0"/>
              </a:rPr>
              <a:t> </a:t>
            </a:r>
            <a:r>
              <a:rPr lang="vi-VN" sz="2800" i="1" dirty="0">
                <a:effectLst/>
                <a:latin typeface="Cambria" panose="02040503050406030204" pitchFamily="18" charset="0"/>
                <a:ea typeface="Cambria" panose="02040503050406030204" pitchFamily="18" charset="0"/>
              </a:rPr>
              <a:t>km hay cự ly 21</a:t>
            </a:r>
            <a:r>
              <a:rPr lang="en-US" sz="2800" i="1" dirty="0">
                <a:effectLst/>
                <a:latin typeface="Cambria" panose="02040503050406030204" pitchFamily="18" charset="0"/>
                <a:ea typeface="Cambria" panose="02040503050406030204" pitchFamily="18" charset="0"/>
              </a:rPr>
              <a:t> </a:t>
            </a:r>
            <a:r>
              <a:rPr lang="vi-VN" sz="2800" i="1" dirty="0">
                <a:effectLst/>
                <a:latin typeface="Cambria" panose="02040503050406030204" pitchFamily="18" charset="0"/>
                <a:ea typeface="Cambria" panose="02040503050406030204" pitchFamily="18" charset="0"/>
              </a:rPr>
              <a:t>km. Đây là đặc điểm để bạn phân biệt chạy Marathon với các hình thức chạy khác. </a:t>
            </a:r>
            <a:endParaRPr lang="en-US" sz="2800" dirty="0">
              <a:effectLst/>
              <a:latin typeface="Cambria" panose="02040503050406030204" pitchFamily="18" charset="0"/>
              <a:ea typeface="Cambria" panose="02040503050406030204" pitchFamily="18" charset="0"/>
            </a:endParaRPr>
          </a:p>
        </p:txBody>
      </p:sp>
      <p:pic>
        <p:nvPicPr>
          <p:cNvPr id="2050" name="Picture 2" descr="Gần 13.000 vận động viên chạy marathon qua nhiều điểm du lịch của TP.HCM">
            <a:extLst>
              <a:ext uri="{FF2B5EF4-FFF2-40B4-BE49-F238E27FC236}">
                <a16:creationId xmlns:a16="http://schemas.microsoft.com/office/drawing/2014/main" id="{AA383A7C-7B52-F336-1D7A-33A16E03F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599" y="2420253"/>
            <a:ext cx="5930265" cy="395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725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4" name="Group 3"/>
          <p:cNvGrpSpPr/>
          <p:nvPr/>
        </p:nvGrpSpPr>
        <p:grpSpPr>
          <a:xfrm>
            <a:off x="4362093" y="2521149"/>
            <a:ext cx="3737788" cy="4156919"/>
            <a:chOff x="4362093" y="2521149"/>
            <a:chExt cx="3737788" cy="4156919"/>
          </a:xfrm>
        </p:grpSpPr>
        <p:pic>
          <p:nvPicPr>
            <p:cNvPr id="15" name="Hình ảnh 24">
              <a:extLst>
                <a:ext uri="{FF2B5EF4-FFF2-40B4-BE49-F238E27FC236}">
                  <a16:creationId xmlns:a16="http://schemas.microsoft.com/office/drawing/2014/main" id="{F0E724BC-ADB9-729E-1561-E0C22791DC2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5408" b="88571" l="29143" r="72082">
                          <a14:foregroundMark x1="44408" y1="20816" x2="37714" y2="33571"/>
                          <a14:foregroundMark x1="43592" y1="18571" x2="46531" y2="18776"/>
                          <a14:foregroundMark x1="47755" y1="16020" x2="50041" y2="15612"/>
                          <a14:foregroundMark x1="49224" y1="58571" x2="50857" y2="62551"/>
                          <a14:foregroundMark x1="51592" y1="58367" x2="52082" y2="65612"/>
                          <a14:foregroundMark x1="49878" y1="75000" x2="51184" y2="76224"/>
                          <a14:foregroundMark x1="46531" y1="85000" x2="45551" y2="86837"/>
                          <a14:foregroundMark x1="53878" y1="84184" x2="54857" y2="88571"/>
                          <a14:foregroundMark x1="49061" y1="64592" x2="50857" y2="71429"/>
                        </a14:backgroundRemoval>
                      </a14:imgEffect>
                    </a14:imgLayer>
                  </a14:imgProps>
                </a:ext>
                <a:ext uri="{28A0092B-C50C-407E-A947-70E740481C1C}">
                  <a14:useLocalDpi xmlns:a14="http://schemas.microsoft.com/office/drawing/2010/main" val="0"/>
                </a:ext>
              </a:extLst>
            </a:blip>
            <a:srcRect l="24030" t="12287" r="22418" b="7775"/>
            <a:stretch/>
          </p:blipFill>
          <p:spPr>
            <a:xfrm>
              <a:off x="4362093" y="2521149"/>
              <a:ext cx="3480959" cy="4156919"/>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44906" t="41029" r="40386" b="16653"/>
            <a:stretch/>
          </p:blipFill>
          <p:spPr>
            <a:xfrm rot="735104">
              <a:off x="6416868" y="3458710"/>
              <a:ext cx="1683013" cy="2723952"/>
            </a:xfrm>
            <a:prstGeom prst="rect">
              <a:avLst/>
            </a:prstGeom>
          </p:spPr>
        </p:pic>
      </p:gr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52858"/>
                <a:gd name="adj2" fmla="val 70645"/>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Tiệm</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cháu</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rất</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Bà</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thích</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lắm</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804225" y="-616160"/>
            <a:ext cx="609600" cy="609600"/>
          </a:xfrm>
          <a:prstGeom prst="rect">
            <a:avLst/>
          </a:prstGeom>
        </p:spPr>
      </p:pic>
      <p:sp>
        <p:nvSpPr>
          <p:cNvPr id="2" name="TextBox 1">
            <a:extLst>
              <a:ext uri="{FF2B5EF4-FFF2-40B4-BE49-F238E27FC236}">
                <a16:creationId xmlns:a16="http://schemas.microsoft.com/office/drawing/2014/main" id="{9E673672-695E-8832-D0AB-1C21A9B01BDC}"/>
              </a:ext>
            </a:extLst>
          </p:cNvPr>
          <p:cNvSpPr txBox="1"/>
          <p:nvPr/>
        </p:nvSpPr>
        <p:spPr>
          <a:xfrm>
            <a:off x="0" y="6486525"/>
            <a:ext cx="4076700" cy="371475"/>
          </a:xfrm>
          <a:prstGeom prst="rect">
            <a:avLst/>
          </a:prstGeom>
          <a:noFill/>
        </p:spPr>
        <p:txBody>
          <a:bodyPr wrap="square" rtlCol="0">
            <a:spAutoFit/>
          </a:bodyPr>
          <a:lstStyle/>
          <a:p>
            <a:r>
              <a:rPr lang="en-US" dirty="0" err="1">
                <a:solidFill>
                  <a:schemeClr val="bg1"/>
                </a:solidFill>
              </a:rPr>
              <a:t>Hương</a:t>
            </a:r>
            <a:r>
              <a:rPr lang="en-US" dirty="0">
                <a:solidFill>
                  <a:schemeClr val="bg1"/>
                </a:solidFill>
              </a:rPr>
              <a:t> </a:t>
            </a:r>
            <a:r>
              <a:rPr lang="en-US" dirty="0" err="1">
                <a:solidFill>
                  <a:schemeClr val="bg1"/>
                </a:solidFill>
              </a:rPr>
              <a:t>Thảo</a:t>
            </a:r>
            <a:r>
              <a:rPr lang="en-US" dirty="0">
                <a:solidFill>
                  <a:schemeClr val="bg1"/>
                </a:solidFill>
              </a:rPr>
              <a:t> – </a:t>
            </a:r>
            <a:r>
              <a:rPr lang="en-US" dirty="0" err="1">
                <a:solidFill>
                  <a:schemeClr val="bg1"/>
                </a:solidFill>
              </a:rPr>
              <a:t>Zalo</a:t>
            </a:r>
            <a:r>
              <a:rPr lang="en-US" dirty="0">
                <a:solidFill>
                  <a:schemeClr val="bg1"/>
                </a:solidFill>
              </a:rPr>
              <a:t> 0972.115.126</a:t>
            </a:r>
          </a:p>
        </p:txBody>
      </p:sp>
    </p:spTree>
    <p:extLst>
      <p:ext uri="{BB962C8B-B14F-4D97-AF65-F5344CB8AC3E}">
        <p14:creationId xmlns:p14="http://schemas.microsoft.com/office/powerpoint/2010/main" val="28156747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079976" y="1419912"/>
            <a:ext cx="5912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Các</a:t>
            </a:r>
            <a:r>
              <a:rPr kumimoji="0" lang="en-US" sz="40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bạn</a:t>
            </a:r>
            <a:r>
              <a:rPr kumimoji="0" lang="en-US" sz="40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giỏi</a:t>
            </a:r>
            <a:r>
              <a:rPr kumimoji="0" lang="en-US" sz="40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quá</a:t>
            </a:r>
            <a:r>
              <a:rPr kumimoji="0" lang="en-US" sz="40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Giúp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mình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hoàn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thành</a:t>
            </a:r>
            <a:r>
              <a:rPr lang="en-US" sz="4000" b="1" dirty="0">
                <a:solidFill>
                  <a:srgbClr val="002060"/>
                </a:solidFill>
                <a:latin typeface="Calibri" panose="020F0502020204030204" pitchFamily="34" charset="0"/>
                <a:cs typeface="Calibri" panose="020F0502020204030204" pitchFamily="34" charset="0"/>
              </a:rPr>
              <a:t> BT5 </a:t>
            </a:r>
            <a:r>
              <a:rPr lang="en-US" sz="4000" b="1" dirty="0" err="1">
                <a:solidFill>
                  <a:srgbClr val="002060"/>
                </a:solidFill>
                <a:latin typeface="Calibri" panose="020F0502020204030204" pitchFamily="34" charset="0"/>
                <a:cs typeface="Calibri" panose="020F0502020204030204" pitchFamily="34" charset="0"/>
              </a:rPr>
              <a:t>để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phục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vụ</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vị</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khách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cuối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nhé</a:t>
            </a:r>
            <a:r>
              <a:rPr lang="en-US" sz="4000" b="1" dirty="0">
                <a:solidFill>
                  <a:srgbClr val="002060"/>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8893622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7C769C51-E1B2-EAE4-F98B-84A96947F521}"/>
              </a:ext>
            </a:extLst>
          </p:cNvPr>
          <p:cNvGrpSpPr/>
          <p:nvPr/>
        </p:nvGrpSpPr>
        <p:grpSpPr>
          <a:xfrm>
            <a:off x="652825" y="587183"/>
            <a:ext cx="10543495" cy="1169551"/>
            <a:chOff x="678426" y="387158"/>
            <a:chExt cx="10543495" cy="1169551"/>
          </a:xfrm>
        </p:grpSpPr>
        <p:grpSp>
          <p:nvGrpSpPr>
            <p:cNvPr id="5" name="Nhóm 15">
              <a:extLst>
                <a:ext uri="{FF2B5EF4-FFF2-40B4-BE49-F238E27FC236}">
                  <a16:creationId xmlns:a16="http://schemas.microsoft.com/office/drawing/2014/main" id="{AB08A7EB-D9BF-43D6-0179-D18FDBAF267D}"/>
                </a:ext>
              </a:extLst>
            </p:cNvPr>
            <p:cNvGrpSpPr/>
            <p:nvPr/>
          </p:nvGrpSpPr>
          <p:grpSpPr>
            <a:xfrm>
              <a:off x="678426" y="514924"/>
              <a:ext cx="793415" cy="784830"/>
              <a:chOff x="678426" y="514924"/>
              <a:chExt cx="793415" cy="784830"/>
            </a:xfrm>
          </p:grpSpPr>
          <p:sp>
            <p:nvSpPr>
              <p:cNvPr id="7" name="Oval 22">
                <a:extLst>
                  <a:ext uri="{FF2B5EF4-FFF2-40B4-BE49-F238E27FC236}">
                    <a16:creationId xmlns:a16="http://schemas.microsoft.com/office/drawing/2014/main" id="{79129FBA-8336-6C64-467C-2D6F0F62DA89}"/>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id="{A5749E6D-80D6-4174-10AA-C6279C29BCD1}"/>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5</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B32AA535-044C-31D8-0397-AD6541F9F5D8}"/>
                </a:ext>
              </a:extLst>
            </p:cNvPr>
            <p:cNvSpPr txBox="1"/>
            <p:nvPr/>
          </p:nvSpPr>
          <p:spPr>
            <a:xfrm>
              <a:off x="1455472" y="387158"/>
              <a:ext cx="9766449" cy="1169551"/>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vi-VN" sz="3500" b="0" i="0" u="none" strike="noStrike" kern="1200" cap="none" spc="0" normalizeH="0" baseline="0" noProof="0" dirty="0">
                  <a:ln>
                    <a:noFill/>
                  </a:ln>
                  <a:solidFill>
                    <a:prstClr val="black"/>
                  </a:solidFill>
                  <a:effectLst/>
                  <a:uLnTx/>
                  <a:uFillTx/>
                  <a:latin typeface="Calibri" panose="020F0502020204030204"/>
                  <a:ea typeface="+mn-ea"/>
                  <a:cs typeface="+mn-cs"/>
                </a:rPr>
                <a:t>Kể một tình huống thực tế sử dụng phép chia cho số có 2 chữ số rồi đấu bạn thực hiện các chia đó?</a:t>
              </a: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Rectangle: Rounded Corners 3">
            <a:extLst>
              <a:ext uri="{FF2B5EF4-FFF2-40B4-BE49-F238E27FC236}">
                <a16:creationId xmlns:a16="http://schemas.microsoft.com/office/drawing/2014/main" id="{6F0D3601-81F3-CA36-9F41-09F0D2B79D2C}"/>
              </a:ext>
            </a:extLst>
          </p:cNvPr>
          <p:cNvSpPr/>
          <p:nvPr/>
        </p:nvSpPr>
        <p:spPr>
          <a:xfrm>
            <a:off x="1264882" y="2077644"/>
            <a:ext cx="9941598" cy="3744035"/>
          </a:xfrm>
          <a:prstGeom prst="roundRect">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chemeClr val="tx1"/>
                </a:solidFill>
                <a:cs typeface="Times New Roman" panose="02020603050405020304" pitchFamily="18" charset="0"/>
              </a:rPr>
              <a:t>Ví</a:t>
            </a:r>
            <a:r>
              <a:rPr lang="en-US" sz="3600" b="1" dirty="0">
                <a:solidFill>
                  <a:schemeClr val="tx1"/>
                </a:solidFill>
                <a:cs typeface="Times New Roman" panose="02020603050405020304" pitchFamily="18" charset="0"/>
              </a:rPr>
              <a:t> </a:t>
            </a:r>
            <a:r>
              <a:rPr lang="en-US" sz="3600" b="1" dirty="0" err="1">
                <a:solidFill>
                  <a:schemeClr val="tx1"/>
                </a:solidFill>
                <a:cs typeface="Times New Roman" panose="02020603050405020304" pitchFamily="18" charset="0"/>
              </a:rPr>
              <a:t>dụ</a:t>
            </a:r>
            <a:r>
              <a:rPr lang="en-US" sz="3600" b="1" dirty="0">
                <a:solidFill>
                  <a:schemeClr val="tx1"/>
                </a:solidFill>
                <a:cs typeface="Times New Roman" panose="02020603050405020304" pitchFamily="18" charset="0"/>
              </a:rPr>
              <a:t>: </a:t>
            </a:r>
            <a:r>
              <a:rPr lang="en-US" sz="3600" b="1" dirty="0" err="1">
                <a:solidFill>
                  <a:schemeClr val="tx1"/>
                </a:solidFill>
                <a:cs typeface="Times New Roman" panose="02020603050405020304" pitchFamily="18" charset="0"/>
              </a:rPr>
              <a:t>Xếp</a:t>
            </a:r>
            <a:r>
              <a:rPr lang="en-US" sz="3600" b="1" dirty="0">
                <a:solidFill>
                  <a:schemeClr val="tx1"/>
                </a:solidFill>
                <a:cs typeface="Times New Roman" panose="02020603050405020304" pitchFamily="18" charset="0"/>
              </a:rPr>
              <a:t> </a:t>
            </a:r>
            <a:r>
              <a:rPr lang="en-US" sz="3600" b="1" dirty="0" err="1">
                <a:solidFill>
                  <a:schemeClr val="tx1"/>
                </a:solidFill>
                <a:cs typeface="Times New Roman" panose="02020603050405020304" pitchFamily="18" charset="0"/>
              </a:rPr>
              <a:t>đều</a:t>
            </a:r>
            <a:r>
              <a:rPr lang="en-US" sz="3600" b="1" dirty="0">
                <a:solidFill>
                  <a:schemeClr val="tx1"/>
                </a:solidFill>
                <a:cs typeface="Times New Roman" panose="02020603050405020304" pitchFamily="18" charset="0"/>
              </a:rPr>
              <a:t> 216 </a:t>
            </a:r>
            <a:r>
              <a:rPr lang="en-US" sz="3600" b="1" dirty="0" err="1">
                <a:solidFill>
                  <a:schemeClr val="tx1"/>
                </a:solidFill>
                <a:cs typeface="Times New Roman" panose="02020603050405020304" pitchFamily="18" charset="0"/>
              </a:rPr>
              <a:t>khách</a:t>
            </a:r>
            <a:r>
              <a:rPr lang="en-US" sz="3600" b="1" dirty="0">
                <a:solidFill>
                  <a:schemeClr val="tx1"/>
                </a:solidFill>
                <a:cs typeface="Times New Roman" panose="02020603050405020304" pitchFamily="18" charset="0"/>
              </a:rPr>
              <a:t> du </a:t>
            </a:r>
            <a:r>
              <a:rPr lang="en-US" sz="3600" b="1" dirty="0" err="1">
                <a:solidFill>
                  <a:schemeClr val="tx1"/>
                </a:solidFill>
                <a:cs typeface="Times New Roman" panose="02020603050405020304" pitchFamily="18" charset="0"/>
              </a:rPr>
              <a:t>lịch</a:t>
            </a:r>
            <a:r>
              <a:rPr lang="en-US" sz="3600" b="1" dirty="0">
                <a:solidFill>
                  <a:schemeClr val="tx1"/>
                </a:solidFill>
                <a:cs typeface="Times New Roman" panose="02020603050405020304" pitchFamily="18" charset="0"/>
              </a:rPr>
              <a:t> </a:t>
            </a:r>
            <a:r>
              <a:rPr lang="en-US" sz="3600" b="1" dirty="0" err="1">
                <a:solidFill>
                  <a:schemeClr val="tx1"/>
                </a:solidFill>
                <a:cs typeface="Times New Roman" panose="02020603050405020304" pitchFamily="18" charset="0"/>
              </a:rPr>
              <a:t>lên</a:t>
            </a:r>
            <a:r>
              <a:rPr lang="en-US" sz="3600" b="1" dirty="0">
                <a:solidFill>
                  <a:schemeClr val="tx1"/>
                </a:solidFill>
                <a:cs typeface="Times New Roman" panose="02020603050405020304" pitchFamily="18" charset="0"/>
              </a:rPr>
              <a:t> 12 </a:t>
            </a:r>
            <a:r>
              <a:rPr lang="en-US" sz="3600" b="1" dirty="0" err="1">
                <a:solidFill>
                  <a:schemeClr val="tx1"/>
                </a:solidFill>
                <a:cs typeface="Times New Roman" panose="02020603050405020304" pitchFamily="18" charset="0"/>
              </a:rPr>
              <a:t>thuyền</a:t>
            </a:r>
            <a:r>
              <a:rPr lang="en-US" sz="3600" b="1" dirty="0">
                <a:solidFill>
                  <a:schemeClr val="tx1"/>
                </a:solidFill>
                <a:cs typeface="Times New Roman" panose="02020603050405020304" pitchFamily="18" charset="0"/>
              </a:rPr>
              <a:t>. </a:t>
            </a:r>
            <a:r>
              <a:rPr lang="en-US" sz="3600" b="1" dirty="0" err="1">
                <a:solidFill>
                  <a:schemeClr val="tx1"/>
                </a:solidFill>
                <a:cs typeface="Times New Roman" panose="02020603050405020304" pitchFamily="18" charset="0"/>
              </a:rPr>
              <a:t>Hỏi</a:t>
            </a:r>
            <a:r>
              <a:rPr lang="en-US" sz="3600" b="1" dirty="0">
                <a:solidFill>
                  <a:schemeClr val="tx1"/>
                </a:solidFill>
                <a:cs typeface="Times New Roman" panose="02020603050405020304" pitchFamily="18" charset="0"/>
              </a:rPr>
              <a:t> </a:t>
            </a:r>
            <a:r>
              <a:rPr lang="en-US" sz="3600" b="1" dirty="0" err="1">
                <a:solidFill>
                  <a:schemeClr val="tx1"/>
                </a:solidFill>
                <a:cs typeface="Times New Roman" panose="02020603050405020304" pitchFamily="18" charset="0"/>
              </a:rPr>
              <a:t>mỗi</a:t>
            </a:r>
            <a:r>
              <a:rPr lang="en-US" sz="3600" b="1" dirty="0">
                <a:solidFill>
                  <a:schemeClr val="tx1"/>
                </a:solidFill>
                <a:cs typeface="Times New Roman" panose="02020603050405020304" pitchFamily="18" charset="0"/>
              </a:rPr>
              <a:t> </a:t>
            </a:r>
            <a:r>
              <a:rPr lang="en-US" sz="3600" b="1" dirty="0" err="1">
                <a:solidFill>
                  <a:schemeClr val="tx1"/>
                </a:solidFill>
                <a:cs typeface="Times New Roman" panose="02020603050405020304" pitchFamily="18" charset="0"/>
              </a:rPr>
              <a:t>thuyền</a:t>
            </a:r>
            <a:r>
              <a:rPr lang="en-US" sz="3600" b="1" dirty="0">
                <a:solidFill>
                  <a:schemeClr val="tx1"/>
                </a:solidFill>
                <a:cs typeface="Times New Roman" panose="02020603050405020304" pitchFamily="18" charset="0"/>
              </a:rPr>
              <a:t> </a:t>
            </a:r>
            <a:r>
              <a:rPr lang="en-US" sz="3600" b="1" dirty="0" err="1">
                <a:solidFill>
                  <a:schemeClr val="tx1"/>
                </a:solidFill>
                <a:cs typeface="Times New Roman" panose="02020603050405020304" pitchFamily="18" charset="0"/>
              </a:rPr>
              <a:t>có</a:t>
            </a:r>
            <a:r>
              <a:rPr lang="en-US" sz="3600" b="1" dirty="0">
                <a:solidFill>
                  <a:schemeClr val="tx1"/>
                </a:solidFill>
                <a:cs typeface="Times New Roman" panose="02020603050405020304" pitchFamily="18" charset="0"/>
              </a:rPr>
              <a:t> bao </a:t>
            </a:r>
            <a:r>
              <a:rPr lang="en-US" sz="3600" b="1" dirty="0" err="1">
                <a:solidFill>
                  <a:schemeClr val="tx1"/>
                </a:solidFill>
                <a:cs typeface="Times New Roman" panose="02020603050405020304" pitchFamily="18" charset="0"/>
              </a:rPr>
              <a:t>nhiêu</a:t>
            </a:r>
            <a:r>
              <a:rPr lang="en-US" sz="3600" b="1" dirty="0">
                <a:solidFill>
                  <a:schemeClr val="tx1"/>
                </a:solidFill>
                <a:cs typeface="Times New Roman" panose="02020603050405020304" pitchFamily="18" charset="0"/>
              </a:rPr>
              <a:t> </a:t>
            </a:r>
            <a:r>
              <a:rPr lang="en-US" sz="3600" b="1" dirty="0" err="1">
                <a:solidFill>
                  <a:schemeClr val="tx1"/>
                </a:solidFill>
                <a:cs typeface="Times New Roman" panose="02020603050405020304" pitchFamily="18" charset="0"/>
              </a:rPr>
              <a:t>khách</a:t>
            </a:r>
            <a:r>
              <a:rPr lang="en-US" sz="3600" b="1" dirty="0">
                <a:solidFill>
                  <a:schemeClr val="tx1"/>
                </a:solidFill>
                <a:cs typeface="Times New Roman" panose="02020603050405020304" pitchFamily="18" charset="0"/>
              </a:rPr>
              <a:t> du </a:t>
            </a:r>
            <a:r>
              <a:rPr lang="en-US" sz="3600" b="1" dirty="0" err="1">
                <a:solidFill>
                  <a:schemeClr val="tx1"/>
                </a:solidFill>
                <a:cs typeface="Times New Roman" panose="02020603050405020304" pitchFamily="18" charset="0"/>
              </a:rPr>
              <a:t>lịch</a:t>
            </a:r>
            <a:r>
              <a:rPr lang="en-US" sz="3600" b="1" dirty="0">
                <a:solidFill>
                  <a:schemeClr val="tx1"/>
                </a:solidFill>
                <a:cs typeface="Times New Roman" panose="02020603050405020304" pitchFamily="18" charset="0"/>
              </a:rPr>
              <a:t>?</a:t>
            </a:r>
          </a:p>
          <a:p>
            <a:pPr algn="ctr"/>
            <a:r>
              <a:rPr lang="en-US" sz="3600" b="1" u="sng" dirty="0" err="1">
                <a:solidFill>
                  <a:srgbClr val="FF0000"/>
                </a:solidFill>
                <a:cs typeface="Times New Roman" panose="02020603050405020304" pitchFamily="18" charset="0"/>
              </a:rPr>
              <a:t>Bài</a:t>
            </a:r>
            <a:r>
              <a:rPr lang="en-US" sz="3600" b="1" u="sng" dirty="0">
                <a:solidFill>
                  <a:srgbClr val="FF0000"/>
                </a:solidFill>
                <a:cs typeface="Times New Roman" panose="02020603050405020304" pitchFamily="18" charset="0"/>
              </a:rPr>
              <a:t> </a:t>
            </a:r>
            <a:r>
              <a:rPr lang="en-US" sz="3600" b="1" u="sng" dirty="0" err="1">
                <a:solidFill>
                  <a:srgbClr val="FF0000"/>
                </a:solidFill>
                <a:cs typeface="Times New Roman" panose="02020603050405020304" pitchFamily="18" charset="0"/>
              </a:rPr>
              <a:t>giải</a:t>
            </a:r>
            <a:r>
              <a:rPr lang="en-US" sz="3600" b="1" u="sng" dirty="0">
                <a:solidFill>
                  <a:srgbClr val="FF0000"/>
                </a:solidFill>
                <a:cs typeface="Times New Roman" panose="02020603050405020304" pitchFamily="18" charset="0"/>
              </a:rPr>
              <a:t>:</a:t>
            </a:r>
          </a:p>
          <a:p>
            <a:pPr algn="ctr"/>
            <a:r>
              <a:rPr lang="en-US" sz="3600" b="1" dirty="0" err="1">
                <a:solidFill>
                  <a:srgbClr val="FF0000"/>
                </a:solidFill>
                <a:cs typeface="Times New Roman" panose="02020603050405020304" pitchFamily="18" charset="0"/>
              </a:rPr>
              <a:t>Mỗi</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thuyền</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có</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số</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khách</a:t>
            </a:r>
            <a:r>
              <a:rPr lang="en-US" sz="3600" b="1" dirty="0">
                <a:solidFill>
                  <a:srgbClr val="FF0000"/>
                </a:solidFill>
                <a:cs typeface="Times New Roman" panose="02020603050405020304" pitchFamily="18" charset="0"/>
              </a:rPr>
              <a:t> du </a:t>
            </a:r>
            <a:r>
              <a:rPr lang="en-US" sz="3600" b="1" dirty="0" err="1">
                <a:solidFill>
                  <a:srgbClr val="FF0000"/>
                </a:solidFill>
                <a:cs typeface="Times New Roman" panose="02020603050405020304" pitchFamily="18" charset="0"/>
              </a:rPr>
              <a:t>lịch</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là</a:t>
            </a:r>
            <a:r>
              <a:rPr lang="en-US" sz="3600" b="1" dirty="0">
                <a:solidFill>
                  <a:srgbClr val="FF0000"/>
                </a:solidFill>
                <a:cs typeface="Times New Roman" panose="02020603050405020304" pitchFamily="18" charset="0"/>
              </a:rPr>
              <a:t>:</a:t>
            </a:r>
          </a:p>
          <a:p>
            <a:pPr algn="ctr"/>
            <a:r>
              <a:rPr lang="en-US" sz="3600" b="1" dirty="0">
                <a:solidFill>
                  <a:srgbClr val="FF0000"/>
                </a:solidFill>
                <a:cs typeface="Times New Roman" panose="02020603050405020304" pitchFamily="18" charset="0"/>
              </a:rPr>
              <a:t>216 : 12 = 18 (</a:t>
            </a:r>
            <a:r>
              <a:rPr lang="en-US" sz="3600" b="1" dirty="0" err="1">
                <a:solidFill>
                  <a:srgbClr val="FF0000"/>
                </a:solidFill>
                <a:cs typeface="Times New Roman" panose="02020603050405020304" pitchFamily="18" charset="0"/>
              </a:rPr>
              <a:t>khách</a:t>
            </a:r>
            <a:r>
              <a:rPr lang="en-US" sz="3600" b="1" dirty="0">
                <a:solidFill>
                  <a:srgbClr val="FF0000"/>
                </a:solidFill>
                <a:cs typeface="Times New Roman" panose="02020603050405020304" pitchFamily="18" charset="0"/>
              </a:rPr>
              <a:t>)</a:t>
            </a:r>
          </a:p>
          <a:p>
            <a:pPr algn="r"/>
            <a:r>
              <a:rPr lang="en-US" sz="3600" b="1" dirty="0" err="1">
                <a:solidFill>
                  <a:srgbClr val="FF0000"/>
                </a:solidFill>
                <a:cs typeface="Times New Roman" panose="02020603050405020304" pitchFamily="18" charset="0"/>
              </a:rPr>
              <a:t>Đáp</a:t>
            </a:r>
            <a:r>
              <a:rPr lang="en-US" sz="3600" b="1" dirty="0">
                <a:solidFill>
                  <a:srgbClr val="FF0000"/>
                </a:solidFill>
                <a:cs typeface="Times New Roman" panose="02020603050405020304" pitchFamily="18" charset="0"/>
              </a:rPr>
              <a:t> </a:t>
            </a:r>
            <a:r>
              <a:rPr lang="en-US" sz="3600" b="1" dirty="0" err="1">
                <a:solidFill>
                  <a:srgbClr val="FF0000"/>
                </a:solidFill>
                <a:cs typeface="Times New Roman" panose="02020603050405020304" pitchFamily="18" charset="0"/>
              </a:rPr>
              <a:t>số</a:t>
            </a:r>
            <a:r>
              <a:rPr lang="en-US" sz="3600" b="1" dirty="0">
                <a:solidFill>
                  <a:srgbClr val="FF0000"/>
                </a:solidFill>
                <a:cs typeface="Times New Roman" panose="02020603050405020304" pitchFamily="18" charset="0"/>
              </a:rPr>
              <a:t>: 18 </a:t>
            </a:r>
            <a:r>
              <a:rPr lang="en-US" sz="3600" b="1" dirty="0" err="1">
                <a:solidFill>
                  <a:srgbClr val="FF0000"/>
                </a:solidFill>
                <a:cs typeface="Times New Roman" panose="02020603050405020304" pitchFamily="18" charset="0"/>
              </a:rPr>
              <a:t>khách</a:t>
            </a:r>
            <a:r>
              <a:rPr lang="en-US" sz="3600" b="1" dirty="0">
                <a:solidFill>
                  <a:srgbClr val="FF0000"/>
                </a:solidFill>
                <a:cs typeface="Times New Roman" panose="02020603050405020304" pitchFamily="18" charset="0"/>
              </a:rPr>
              <a:t> du </a:t>
            </a:r>
            <a:r>
              <a:rPr lang="en-US" sz="3600" b="1" dirty="0" err="1">
                <a:solidFill>
                  <a:srgbClr val="FF0000"/>
                </a:solidFill>
                <a:cs typeface="Times New Roman" panose="02020603050405020304" pitchFamily="18" charset="0"/>
              </a:rPr>
              <a:t>lịch</a:t>
            </a:r>
            <a:endParaRPr lang="en-US" sz="36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3028574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48971"/>
                <a:gd name="adj2" fmla="val 74134"/>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quá</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Cảm</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ơn</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nhé</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04225" y="-616160"/>
            <a:ext cx="609600" cy="609600"/>
          </a:xfrm>
          <a:prstGeom prst="rect">
            <a:avLst/>
          </a:prstGeom>
        </p:spPr>
      </p:pic>
      <p:grpSp>
        <p:nvGrpSpPr>
          <p:cNvPr id="2" name="Group 1"/>
          <p:cNvGrpSpPr/>
          <p:nvPr/>
        </p:nvGrpSpPr>
        <p:grpSpPr>
          <a:xfrm>
            <a:off x="3881942" y="2751102"/>
            <a:ext cx="4600234" cy="3968422"/>
            <a:chOff x="3881942" y="2751102"/>
            <a:chExt cx="4600234" cy="3968422"/>
          </a:xfrm>
        </p:grpSpPr>
        <p:pic>
          <p:nvPicPr>
            <p:cNvPr id="14" name="Hình ảnh 2" descr="Ảnh có chứa mẫu họa&#10;&#10;Mô tả được tạo tự động">
              <a:extLst>
                <a:ext uri="{FF2B5EF4-FFF2-40B4-BE49-F238E27FC236}">
                  <a16:creationId xmlns:a16="http://schemas.microsoft.com/office/drawing/2014/main" id="{308F1949-755E-5415-79F0-9598B00D20C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5102" l="9878" r="89878">
                          <a14:foregroundMark x1="44490" y1="90510" x2="43020" y2="90306"/>
                          <a14:foregroundMark x1="40163" y1="87143" x2="39837" y2="88571"/>
                          <a14:foregroundMark x1="52163" y1="91939" x2="52163" y2="95102"/>
                          <a14:foregroundMark x1="43837" y1="24082" x2="44000" y2="22245"/>
                          <a14:foregroundMark x1="42286" y1="17959" x2="43918" y2="28673"/>
                          <a14:foregroundMark x1="43918" y1="28673" x2="43510" y2="28061"/>
                          <a14:foregroundMark x1="20000" y1="47143" x2="21061" y2="47143"/>
                          <a14:foregroundMark x1="20898" y1="46122" x2="20163" y2="46327"/>
                          <a14:foregroundMark x1="73633" y1="25714" x2="74694" y2="26224"/>
                          <a14:backgroundMark x1="24245" y1="27041" x2="20735" y2="29898"/>
                          <a14:backgroundMark x1="33796" y1="83163" x2="31592" y2="82143"/>
                          <a14:backgroundMark x1="16653" y1="61327" x2="15673" y2="61939"/>
                          <a14:backgroundMark x1="69796" y1="40612" x2="69469" y2="42959"/>
                          <a14:backgroundMark x1="70612" y1="44592" x2="70939" y2="46020"/>
                        </a14:backgroundRemoval>
                      </a14:imgEffect>
                    </a14:imgLayer>
                  </a14:imgProps>
                </a:ext>
                <a:ext uri="{28A0092B-C50C-407E-A947-70E740481C1C}">
                  <a14:useLocalDpi xmlns:a14="http://schemas.microsoft.com/office/drawing/2010/main" val="0"/>
                </a:ext>
              </a:extLst>
            </a:blip>
            <a:srcRect l="8815" t="9381" r="14615"/>
            <a:stretch/>
          </p:blipFill>
          <p:spPr>
            <a:xfrm>
              <a:off x="3881942" y="2751102"/>
              <a:ext cx="4459491" cy="3968422"/>
            </a:xfrm>
            <a:prstGeom prst="rect">
              <a:avLst/>
            </a:prstGeom>
          </p:spPr>
        </p:pic>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2376" t="43780" r="76071" b="13902"/>
            <a:stretch/>
          </p:blipFill>
          <p:spPr>
            <a:xfrm rot="21183909">
              <a:off x="6605688" y="3699042"/>
              <a:ext cx="1876488" cy="2072540"/>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spTree>
    <p:extLst>
      <p:ext uri="{BB962C8B-B14F-4D97-AF65-F5344CB8AC3E}">
        <p14:creationId xmlns:p14="http://schemas.microsoft.com/office/powerpoint/2010/main" val="14566576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grpSp>
        <p:nvGrpSpPr>
          <p:cNvPr id="25" name="Nhóm 2">
            <a:extLst>
              <a:ext uri="{FF2B5EF4-FFF2-40B4-BE49-F238E27FC236}">
                <a16:creationId xmlns:a16="http://schemas.microsoft.com/office/drawing/2014/main" id="{7E546987-0549-398A-6140-87AF62A9514B}"/>
              </a:ext>
            </a:extLst>
          </p:cNvPr>
          <p:cNvGrpSpPr/>
          <p:nvPr/>
        </p:nvGrpSpPr>
        <p:grpSpPr>
          <a:xfrm>
            <a:off x="818867" y="1665858"/>
            <a:ext cx="7130492" cy="5044658"/>
            <a:chOff x="383136" y="294968"/>
            <a:chExt cx="11949814" cy="6415548"/>
          </a:xfrm>
        </p:grpSpPr>
        <p:sp>
          <p:nvSpPr>
            <p:cNvPr id="26" name="Hình chữ nhật: Góc Tròn 3">
              <a:extLst>
                <a:ext uri="{FF2B5EF4-FFF2-40B4-BE49-F238E27FC236}">
                  <a16:creationId xmlns:a16="http://schemas.microsoft.com/office/drawing/2014/main" id="{FD1C116F-5A53-3627-C653-3E4550C99D90}"/>
                </a:ext>
              </a:extLst>
            </p:cNvPr>
            <p:cNvSpPr/>
            <p:nvPr/>
          </p:nvSpPr>
          <p:spPr>
            <a:xfrm>
              <a:off x="383136" y="294968"/>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rgbClr val="FF5050"/>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2" name="Hình ảnh 5">
              <a:extLst>
                <a:ext uri="{FF2B5EF4-FFF2-40B4-BE49-F238E27FC236}">
                  <a16:creationId xmlns:a16="http://schemas.microsoft.com/office/drawing/2014/main" id="{B5D88B6D-4DB4-6AF9-E295-65C33C6E4A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02" t="25407" r="4782" b="50511"/>
            <a:stretch/>
          </p:blipFill>
          <p:spPr>
            <a:xfrm rot="958498">
              <a:off x="8589752" y="399057"/>
              <a:ext cx="3743198" cy="1275058"/>
            </a:xfrm>
            <a:prstGeom prst="rect">
              <a:avLst/>
            </a:prstGeom>
            <a:ln>
              <a:noFill/>
            </a:ln>
          </p:spPr>
        </p:pic>
      </p:grpSp>
      <p:pic>
        <p:nvPicPr>
          <p:cNvPr id="40"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41"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grpSp>
        <p:nvGrpSpPr>
          <p:cNvPr id="46" name="Group 45"/>
          <p:cNvGrpSpPr/>
          <p:nvPr/>
        </p:nvGrpSpPr>
        <p:grpSpPr>
          <a:xfrm>
            <a:off x="1446662" y="2120226"/>
            <a:ext cx="6100674" cy="941978"/>
            <a:chOff x="1355013" y="1920723"/>
            <a:chExt cx="6100674" cy="941978"/>
          </a:xfrm>
        </p:grpSpPr>
        <p:sp>
          <p:nvSpPr>
            <p:cNvPr id="47"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49" name="Group 48"/>
          <p:cNvGrpSpPr/>
          <p:nvPr/>
        </p:nvGrpSpPr>
        <p:grpSpPr>
          <a:xfrm>
            <a:off x="1446662" y="3347422"/>
            <a:ext cx="6100674" cy="941978"/>
            <a:chOff x="1355013" y="1920723"/>
            <a:chExt cx="6100674" cy="941978"/>
          </a:xfrm>
        </p:grpSpPr>
        <p:sp>
          <p:nvSpPr>
            <p:cNvPr id="50"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1" name="Picture 50"/>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2" name="Group 51"/>
          <p:cNvGrpSpPr/>
          <p:nvPr/>
        </p:nvGrpSpPr>
        <p:grpSpPr>
          <a:xfrm>
            <a:off x="1446662" y="4411443"/>
            <a:ext cx="6100674" cy="941978"/>
            <a:chOff x="1355013" y="1920723"/>
            <a:chExt cx="6100674" cy="941978"/>
          </a:xfrm>
        </p:grpSpPr>
        <p:sp>
          <p:nvSpPr>
            <p:cNvPr id="53"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4" name="Picture 53"/>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5" name="Group 54"/>
          <p:cNvGrpSpPr/>
          <p:nvPr/>
        </p:nvGrpSpPr>
        <p:grpSpPr>
          <a:xfrm>
            <a:off x="1446662" y="5546850"/>
            <a:ext cx="6100674" cy="941978"/>
            <a:chOff x="1355013" y="1920723"/>
            <a:chExt cx="6100674" cy="941978"/>
          </a:xfrm>
        </p:grpSpPr>
        <p:sp>
          <p:nvSpPr>
            <p:cNvPr id="56"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7" name="Picture 56"/>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pic>
        <p:nvPicPr>
          <p:cNvPr id="2" name="Picture 1">
            <a:extLst>
              <a:ext uri="{FF2B5EF4-FFF2-40B4-BE49-F238E27FC236}">
                <a16:creationId xmlns:a16="http://schemas.microsoft.com/office/drawing/2014/main" id="{6518A68E-4532-929F-D073-73A540E26A48}"/>
              </a:ext>
            </a:extLst>
          </p:cNvPr>
          <p:cNvPicPr>
            <a:picLocks noChangeAspect="1"/>
          </p:cNvPicPr>
          <p:nvPr/>
        </p:nvPicPr>
        <p:blipFill>
          <a:blip r:embed="rId8"/>
          <a:stretch>
            <a:fillRect/>
          </a:stretch>
        </p:blipFill>
        <p:spPr>
          <a:xfrm>
            <a:off x="1610214" y="-200872"/>
            <a:ext cx="6285521" cy="1944793"/>
          </a:xfrm>
          <a:prstGeom prst="rect">
            <a:avLst/>
          </a:prstGeom>
        </p:spPr>
      </p:pic>
      <p:sp>
        <p:nvSpPr>
          <p:cNvPr id="3" name="TextBox 2">
            <a:extLst>
              <a:ext uri="{FF2B5EF4-FFF2-40B4-BE49-F238E27FC236}">
                <a16:creationId xmlns:a16="http://schemas.microsoft.com/office/drawing/2014/main" id="{75605DF1-7921-F21D-D689-6E2AEBAD5925}"/>
              </a:ext>
            </a:extLst>
          </p:cNvPr>
          <p:cNvSpPr txBox="1"/>
          <p:nvPr/>
        </p:nvSpPr>
        <p:spPr>
          <a:xfrm>
            <a:off x="8717280" y="167005"/>
            <a:ext cx="4076700" cy="371475"/>
          </a:xfrm>
          <a:prstGeom prst="rect">
            <a:avLst/>
          </a:prstGeom>
          <a:noFill/>
        </p:spPr>
        <p:txBody>
          <a:bodyPr wrap="square" rtlCol="0">
            <a:spAutoFit/>
          </a:bodyPr>
          <a:lstStyle/>
          <a:p>
            <a:r>
              <a:rPr lang="en-US" dirty="0" err="1">
                <a:solidFill>
                  <a:schemeClr val="bg1"/>
                </a:solidFill>
              </a:rPr>
              <a:t>Hương</a:t>
            </a:r>
            <a:r>
              <a:rPr lang="en-US" dirty="0">
                <a:solidFill>
                  <a:schemeClr val="bg1"/>
                </a:solidFill>
              </a:rPr>
              <a:t> </a:t>
            </a:r>
            <a:r>
              <a:rPr lang="en-US" dirty="0" err="1">
                <a:solidFill>
                  <a:schemeClr val="bg1"/>
                </a:solidFill>
              </a:rPr>
              <a:t>Thảo</a:t>
            </a:r>
            <a:r>
              <a:rPr lang="en-US" dirty="0">
                <a:solidFill>
                  <a:schemeClr val="bg1"/>
                </a:solidFill>
              </a:rPr>
              <a:t> – </a:t>
            </a:r>
            <a:r>
              <a:rPr lang="en-US" dirty="0" err="1">
                <a:solidFill>
                  <a:schemeClr val="bg1"/>
                </a:solidFill>
              </a:rPr>
              <a:t>Zalo</a:t>
            </a:r>
            <a:r>
              <a:rPr lang="en-US" dirty="0">
                <a:solidFill>
                  <a:schemeClr val="bg1"/>
                </a:solidFill>
              </a:rPr>
              <a:t> 0972.115.126</a:t>
            </a:r>
          </a:p>
        </p:txBody>
      </p:sp>
    </p:spTree>
    <p:extLst>
      <p:ext uri="{BB962C8B-B14F-4D97-AF65-F5344CB8AC3E}">
        <p14:creationId xmlns:p14="http://schemas.microsoft.com/office/powerpoint/2010/main" val="30768571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40"/>
                                        </p:tgtEl>
                                        <p:attrNameLst>
                                          <p:attrName>r</p:attrName>
                                        </p:attrNameLst>
                                      </p:cBhvr>
                                    </p:animRot>
                                    <p:animRot by="-240000">
                                      <p:cBhvr>
                                        <p:cTn id="16" dur="200" fill="hold">
                                          <p:stCondLst>
                                            <p:cond delay="200"/>
                                          </p:stCondLst>
                                        </p:cTn>
                                        <p:tgtEl>
                                          <p:spTgt spid="40"/>
                                        </p:tgtEl>
                                        <p:attrNameLst>
                                          <p:attrName>r</p:attrName>
                                        </p:attrNameLst>
                                      </p:cBhvr>
                                    </p:animRot>
                                    <p:animRot by="240000">
                                      <p:cBhvr>
                                        <p:cTn id="17" dur="200" fill="hold">
                                          <p:stCondLst>
                                            <p:cond delay="400"/>
                                          </p:stCondLst>
                                        </p:cTn>
                                        <p:tgtEl>
                                          <p:spTgt spid="40"/>
                                        </p:tgtEl>
                                        <p:attrNameLst>
                                          <p:attrName>r</p:attrName>
                                        </p:attrNameLst>
                                      </p:cBhvr>
                                    </p:animRot>
                                    <p:animRot by="-240000">
                                      <p:cBhvr>
                                        <p:cTn id="18" dur="200" fill="hold">
                                          <p:stCondLst>
                                            <p:cond delay="600"/>
                                          </p:stCondLst>
                                        </p:cTn>
                                        <p:tgtEl>
                                          <p:spTgt spid="40"/>
                                        </p:tgtEl>
                                        <p:attrNameLst>
                                          <p:attrName>r</p:attrName>
                                        </p:attrNameLst>
                                      </p:cBhvr>
                                    </p:animRot>
                                    <p:animRot by="120000">
                                      <p:cBhvr>
                                        <p:cTn id="19" dur="200" fill="hold">
                                          <p:stCondLst>
                                            <p:cond delay="800"/>
                                          </p:stCondLst>
                                        </p:cTn>
                                        <p:tgtEl>
                                          <p:spTgt spid="40"/>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53"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fltVal val="0"/>
                                          </p:val>
                                        </p:tav>
                                        <p:tav tm="100000">
                                          <p:val>
                                            <p:strVal val="#ppt_w"/>
                                          </p:val>
                                        </p:tav>
                                      </p:tavLst>
                                    </p:anim>
                                    <p:anim calcmode="lin" valueType="num">
                                      <p:cBhvr>
                                        <p:cTn id="29" dur="1000" fill="hold"/>
                                        <p:tgtEl>
                                          <p:spTgt spid="25"/>
                                        </p:tgtEl>
                                        <p:attrNameLst>
                                          <p:attrName>ppt_h</p:attrName>
                                        </p:attrNameLst>
                                      </p:cBhvr>
                                      <p:tavLst>
                                        <p:tav tm="0">
                                          <p:val>
                                            <p:fltVal val="0"/>
                                          </p:val>
                                        </p:tav>
                                        <p:tav tm="100000">
                                          <p:val>
                                            <p:strVal val="#ppt_h"/>
                                          </p:val>
                                        </p:tav>
                                      </p:tavLst>
                                    </p:anim>
                                    <p:animEffect transition="in" filter="fade">
                                      <p:cBhvr>
                                        <p:cTn id="30" dur="1000"/>
                                        <p:tgtEl>
                                          <p:spTgt spid="25"/>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anim calcmode="lin" valueType="num">
                                      <p:cBhvr>
                                        <p:cTn id="41" dur="1000" fill="hold"/>
                                        <p:tgtEl>
                                          <p:spTgt spid="49"/>
                                        </p:tgtEl>
                                        <p:attrNameLst>
                                          <p:attrName>ppt_x</p:attrName>
                                        </p:attrNameLst>
                                      </p:cBhvr>
                                      <p:tavLst>
                                        <p:tav tm="0">
                                          <p:val>
                                            <p:strVal val="#ppt_x"/>
                                          </p:val>
                                        </p:tav>
                                        <p:tav tm="100000">
                                          <p:val>
                                            <p:strVal val="#ppt_x"/>
                                          </p:val>
                                        </p:tav>
                                      </p:tavLst>
                                    </p:anim>
                                    <p:anim calcmode="lin" valueType="num">
                                      <p:cBhvr>
                                        <p:cTn id="42" dur="1000"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pic>
        <p:nvPicPr>
          <p:cNvPr id="17" name="Tieng-yeah-tre-con-www_nhacchuongvui_com">
            <a:hlinkClick r:id="" action="ppaction://media"/>
            <a:extLst>
              <a:ext uri="{FF2B5EF4-FFF2-40B4-BE49-F238E27FC236}">
                <a16:creationId xmlns:a16="http://schemas.microsoft.com/office/drawing/2014/main" id="{74A95EBA-7CD2-818A-6E52-BCB7FD00366B}"/>
              </a:ext>
            </a:extLst>
          </p:cNvPr>
          <p:cNvPicPr>
            <a:picLocks noChangeAspect="1"/>
          </p:cNvPicPr>
          <p:nvPr>
            <a:audioFile r:link="rId1"/>
            <p:extLst>
              <p:ext uri="{DAA4B4D4-6D71-4841-9C94-3DE7FCFB9230}">
                <p14:media xmlns:p14="http://schemas.microsoft.com/office/powerpoint/2010/main" r:embed="rId2">
                  <p14:trim end="2120.6938"/>
                  <p14:fade out="1000"/>
                </p14:media>
              </p:ext>
            </p:extLst>
          </p:nvPr>
        </p:nvPicPr>
        <p:blipFill>
          <a:blip r:embed="rId5"/>
          <a:stretch>
            <a:fillRect/>
          </a:stretch>
        </p:blipFill>
        <p:spPr>
          <a:xfrm>
            <a:off x="6834231" y="-961323"/>
            <a:ext cx="609600" cy="609600"/>
          </a:xfrm>
          <a:prstGeom prst="rect">
            <a:avLst/>
          </a:prstGeom>
        </p:spPr>
      </p:pic>
      <p:pic>
        <p:nvPicPr>
          <p:cNvPr id="13"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14"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77025">
            <a:off x="3046712" y="386935"/>
            <a:ext cx="2278967" cy="2655107"/>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22975" flipH="1">
            <a:off x="113962" y="238134"/>
            <a:ext cx="2449008" cy="2853213"/>
          </a:xfrm>
          <a:prstGeom prst="rect">
            <a:avLst/>
          </a:prstGeom>
        </p:spPr>
      </p:pic>
      <p:pic>
        <p:nvPicPr>
          <p:cNvPr id="3" name="Picture 2">
            <a:extLst>
              <a:ext uri="{FF2B5EF4-FFF2-40B4-BE49-F238E27FC236}">
                <a16:creationId xmlns:a16="http://schemas.microsoft.com/office/drawing/2014/main" id="{4C51DAA2-8B46-0FB2-327B-93AB1400F6A7}"/>
              </a:ext>
            </a:extLst>
          </p:cNvPr>
          <p:cNvPicPr>
            <a:picLocks noChangeAspect="1"/>
          </p:cNvPicPr>
          <p:nvPr/>
        </p:nvPicPr>
        <p:blipFill>
          <a:blip r:embed="rId9"/>
          <a:stretch>
            <a:fillRect/>
          </a:stretch>
        </p:blipFill>
        <p:spPr>
          <a:xfrm>
            <a:off x="211468" y="3142331"/>
            <a:ext cx="7596819" cy="3239419"/>
          </a:xfrm>
          <a:prstGeom prst="rect">
            <a:avLst/>
          </a:prstGeom>
        </p:spPr>
      </p:pic>
      <p:pic>
        <p:nvPicPr>
          <p:cNvPr id="4" name="Picture 3">
            <a:extLst>
              <a:ext uri="{FF2B5EF4-FFF2-40B4-BE49-F238E27FC236}">
                <a16:creationId xmlns:a16="http://schemas.microsoft.com/office/drawing/2014/main" id="{A1F71E8A-1787-577A-8CEE-869096C0F5BC}"/>
              </a:ext>
            </a:extLst>
          </p:cNvPr>
          <p:cNvPicPr>
            <a:picLocks noChangeAspect="1"/>
          </p:cNvPicPr>
          <p:nvPr/>
        </p:nvPicPr>
        <p:blipFill>
          <a:blip r:embed="rId10"/>
          <a:stretch>
            <a:fillRect/>
          </a:stretch>
        </p:blipFill>
        <p:spPr>
          <a:xfrm rot="175581">
            <a:off x="5790661" y="-144530"/>
            <a:ext cx="5620933" cy="2700339"/>
          </a:xfrm>
          <a:prstGeom prst="rect">
            <a:avLst/>
          </a:prstGeom>
        </p:spPr>
      </p:pic>
      <p:sp>
        <p:nvSpPr>
          <p:cNvPr id="5" name="TextBox 4">
            <a:extLst>
              <a:ext uri="{FF2B5EF4-FFF2-40B4-BE49-F238E27FC236}">
                <a16:creationId xmlns:a16="http://schemas.microsoft.com/office/drawing/2014/main" id="{D33861AD-BF94-252A-DE24-A40C95A3112A}"/>
              </a:ext>
            </a:extLst>
          </p:cNvPr>
          <p:cNvSpPr txBox="1"/>
          <p:nvPr/>
        </p:nvSpPr>
        <p:spPr>
          <a:xfrm>
            <a:off x="5991224" y="169933"/>
            <a:ext cx="5235576" cy="1938992"/>
          </a:xfrm>
          <a:prstGeom prst="rect">
            <a:avLst/>
          </a:prstGeom>
          <a:noFill/>
        </p:spPr>
        <p:txBody>
          <a:bodyPr wrap="square" rtlCol="0">
            <a:spAutoFit/>
          </a:bodyPr>
          <a:lstStyle/>
          <a:p>
            <a:pPr algn="ctr"/>
            <a:r>
              <a:rPr lang="en-US" sz="4000" b="1" dirty="0" err="1">
                <a:solidFill>
                  <a:srgbClr val="002060"/>
                </a:solidFill>
              </a:rPr>
              <a:t>Cảm</a:t>
            </a:r>
            <a:r>
              <a:rPr lang="en-US" sz="4000" b="1" dirty="0">
                <a:solidFill>
                  <a:srgbClr val="002060"/>
                </a:solidFill>
              </a:rPr>
              <a:t> </a:t>
            </a:r>
            <a:r>
              <a:rPr lang="en-US" sz="4000" b="1" dirty="0" err="1">
                <a:solidFill>
                  <a:srgbClr val="002060"/>
                </a:solidFill>
              </a:rPr>
              <a:t>ơn</a:t>
            </a:r>
            <a:r>
              <a:rPr lang="en-US" sz="4000" b="1" dirty="0">
                <a:solidFill>
                  <a:srgbClr val="002060"/>
                </a:solidFill>
              </a:rPr>
              <a:t> </a:t>
            </a:r>
            <a:r>
              <a:rPr lang="en-US" sz="4000" b="1" dirty="0" err="1">
                <a:solidFill>
                  <a:srgbClr val="002060"/>
                </a:solidFill>
              </a:rPr>
              <a:t>các</a:t>
            </a:r>
            <a:r>
              <a:rPr lang="en-US" sz="4000" b="1" dirty="0">
                <a:solidFill>
                  <a:srgbClr val="002060"/>
                </a:solidFill>
              </a:rPr>
              <a:t> </a:t>
            </a:r>
            <a:r>
              <a:rPr lang="en-US" sz="4000" b="1" dirty="0" err="1">
                <a:solidFill>
                  <a:srgbClr val="002060"/>
                </a:solidFill>
              </a:rPr>
              <a:t>bạn</a:t>
            </a:r>
            <a:r>
              <a:rPr lang="en-US" sz="4000" b="1" dirty="0">
                <a:solidFill>
                  <a:srgbClr val="002060"/>
                </a:solidFill>
              </a:rPr>
              <a:t> </a:t>
            </a:r>
            <a:r>
              <a:rPr lang="en-US" sz="4000" b="1" dirty="0" err="1">
                <a:solidFill>
                  <a:srgbClr val="002060"/>
                </a:solidFill>
              </a:rPr>
              <a:t>đã</a:t>
            </a:r>
            <a:r>
              <a:rPr lang="en-US" sz="4000" b="1" dirty="0">
                <a:solidFill>
                  <a:srgbClr val="002060"/>
                </a:solidFill>
              </a:rPr>
              <a:t> </a:t>
            </a:r>
            <a:r>
              <a:rPr lang="en-US" sz="4000" b="1" dirty="0" err="1">
                <a:solidFill>
                  <a:srgbClr val="002060"/>
                </a:solidFill>
              </a:rPr>
              <a:t>giúp</a:t>
            </a:r>
            <a:r>
              <a:rPr lang="en-US" sz="4000" b="1" dirty="0">
                <a:solidFill>
                  <a:srgbClr val="002060"/>
                </a:solidFill>
              </a:rPr>
              <a:t> </a:t>
            </a:r>
            <a:r>
              <a:rPr lang="en-US" sz="4000" b="1" dirty="0" err="1">
                <a:solidFill>
                  <a:srgbClr val="002060"/>
                </a:solidFill>
              </a:rPr>
              <a:t>đỡ</a:t>
            </a:r>
            <a:r>
              <a:rPr lang="en-US" sz="4000" b="1" dirty="0">
                <a:solidFill>
                  <a:srgbClr val="002060"/>
                </a:solidFill>
              </a:rPr>
              <a:t> </a:t>
            </a:r>
            <a:r>
              <a:rPr lang="en-US" sz="4000" b="1" dirty="0" err="1">
                <a:solidFill>
                  <a:srgbClr val="002060"/>
                </a:solidFill>
              </a:rPr>
              <a:t>chúng</a:t>
            </a:r>
            <a:r>
              <a:rPr lang="en-US" sz="4000" b="1" dirty="0">
                <a:solidFill>
                  <a:srgbClr val="002060"/>
                </a:solidFill>
              </a:rPr>
              <a:t> </a:t>
            </a:r>
            <a:r>
              <a:rPr lang="en-US" sz="4000" b="1" dirty="0" err="1">
                <a:solidFill>
                  <a:srgbClr val="002060"/>
                </a:solidFill>
              </a:rPr>
              <a:t>mình</a:t>
            </a:r>
            <a:r>
              <a:rPr lang="en-US" sz="4000" b="1" dirty="0">
                <a:solidFill>
                  <a:srgbClr val="002060"/>
                </a:solidFill>
              </a:rPr>
              <a:t> </a:t>
            </a:r>
            <a:r>
              <a:rPr lang="en-US" sz="4000" b="1" dirty="0" err="1">
                <a:solidFill>
                  <a:srgbClr val="002060"/>
                </a:solidFill>
              </a:rPr>
              <a:t>trong</a:t>
            </a:r>
            <a:r>
              <a:rPr lang="en-US" sz="4000" b="1" dirty="0">
                <a:solidFill>
                  <a:srgbClr val="002060"/>
                </a:solidFill>
              </a:rPr>
              <a:t> </a:t>
            </a:r>
            <a:r>
              <a:rPr lang="en-US" sz="4000" b="1" dirty="0" err="1">
                <a:solidFill>
                  <a:srgbClr val="002060"/>
                </a:solidFill>
              </a:rPr>
              <a:t>ngày</a:t>
            </a:r>
            <a:r>
              <a:rPr lang="en-US" sz="4000" b="1" dirty="0">
                <a:solidFill>
                  <a:srgbClr val="002060"/>
                </a:solidFill>
              </a:rPr>
              <a:t> </a:t>
            </a:r>
            <a:r>
              <a:rPr lang="en-US" sz="4000" b="1" dirty="0" err="1">
                <a:solidFill>
                  <a:srgbClr val="002060"/>
                </a:solidFill>
              </a:rPr>
              <a:t>hôm</a:t>
            </a:r>
            <a:r>
              <a:rPr lang="en-US" sz="4000" b="1" dirty="0">
                <a:solidFill>
                  <a:srgbClr val="002060"/>
                </a:solidFill>
              </a:rPr>
              <a:t> nay </a:t>
            </a:r>
            <a:r>
              <a:rPr lang="en-US" sz="4000" b="1" dirty="0" err="1">
                <a:solidFill>
                  <a:srgbClr val="002060"/>
                </a:solidFill>
              </a:rPr>
              <a:t>nhé</a:t>
            </a:r>
            <a:r>
              <a:rPr lang="en-US" sz="4000" b="1" dirty="0">
                <a:solidFill>
                  <a:srgbClr val="002060"/>
                </a:solidFill>
              </a:rPr>
              <a:t>!</a:t>
            </a:r>
          </a:p>
        </p:txBody>
      </p:sp>
    </p:spTree>
    <p:extLst>
      <p:ext uri="{BB962C8B-B14F-4D97-AF65-F5344CB8AC3E}">
        <p14:creationId xmlns:p14="http://schemas.microsoft.com/office/powerpoint/2010/main" val="39167699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mediacall" presetSubtype="0" fill="hold" nodeType="withEffect">
                                  <p:stCondLst>
                                    <p:cond delay="0"/>
                                  </p:stCondLst>
                                  <p:childTnLst>
                                    <p:cmd type="call" cmd="playFrom(0.0)">
                                      <p:cBhvr>
                                        <p:cTn id="12" dur="2294" fill="hold"/>
                                        <p:tgtEl>
                                          <p:spTgt spid="17"/>
                                        </p:tgtEl>
                                      </p:cBhvr>
                                    </p:cmd>
                                  </p:childTnLst>
                                </p:cTn>
                              </p:par>
                              <p:par>
                                <p:cTn id="13" presetID="32" presetClass="emph" presetSubtype="0" fill="hold" nodeType="withEffect">
                                  <p:stCondLst>
                                    <p:cond delay="0"/>
                                  </p:stCondLst>
                                  <p:childTnLst>
                                    <p:animRot by="120000">
                                      <p:cBhvr>
                                        <p:cTn id="14" dur="100" fill="hold">
                                          <p:stCondLst>
                                            <p:cond delay="0"/>
                                          </p:stCondLst>
                                        </p:cTn>
                                        <p:tgtEl>
                                          <p:spTgt spid="13"/>
                                        </p:tgtEl>
                                        <p:attrNameLst>
                                          <p:attrName>r</p:attrName>
                                        </p:attrNameLst>
                                      </p:cBhvr>
                                    </p:animRot>
                                    <p:animRot by="-240000">
                                      <p:cBhvr>
                                        <p:cTn id="15" dur="200" fill="hold">
                                          <p:stCondLst>
                                            <p:cond delay="200"/>
                                          </p:stCondLst>
                                        </p:cTn>
                                        <p:tgtEl>
                                          <p:spTgt spid="13"/>
                                        </p:tgtEl>
                                        <p:attrNameLst>
                                          <p:attrName>r</p:attrName>
                                        </p:attrNameLst>
                                      </p:cBhvr>
                                    </p:animRot>
                                    <p:animRot by="240000">
                                      <p:cBhvr>
                                        <p:cTn id="16" dur="200" fill="hold">
                                          <p:stCondLst>
                                            <p:cond delay="400"/>
                                          </p:stCondLst>
                                        </p:cTn>
                                        <p:tgtEl>
                                          <p:spTgt spid="13"/>
                                        </p:tgtEl>
                                        <p:attrNameLst>
                                          <p:attrName>r</p:attrName>
                                        </p:attrNameLst>
                                      </p:cBhvr>
                                    </p:animRot>
                                    <p:animRot by="-240000">
                                      <p:cBhvr>
                                        <p:cTn id="17" dur="200" fill="hold">
                                          <p:stCondLst>
                                            <p:cond delay="600"/>
                                          </p:stCondLst>
                                        </p:cTn>
                                        <p:tgtEl>
                                          <p:spTgt spid="13"/>
                                        </p:tgtEl>
                                        <p:attrNameLst>
                                          <p:attrName>r</p:attrName>
                                        </p:attrNameLst>
                                      </p:cBhvr>
                                    </p:animRot>
                                    <p:animRot by="120000">
                                      <p:cBhvr>
                                        <p:cTn id="18" dur="200" fill="hold">
                                          <p:stCondLst>
                                            <p:cond delay="800"/>
                                          </p:stCondLst>
                                        </p:cTn>
                                        <p:tgtEl>
                                          <p:spTgt spid="13"/>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17"/>
                </p:tgtEl>
              </p:cMediaNode>
            </p:audio>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3"/>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206976" y="1623747"/>
            <a:ext cx="5778784" cy="2123658"/>
          </a:xfrm>
          <a:prstGeom prst="rect">
            <a:avLst/>
          </a:prstGeom>
          <a:noFill/>
        </p:spPr>
        <p:txBody>
          <a:bodyPr wrap="square" rtlCol="0">
            <a:spAutoFit/>
          </a:bodyPr>
          <a:lstStyle/>
          <a:p>
            <a:pPr algn="ctr"/>
            <a:r>
              <a:rPr lang="en-US" sz="4400" b="1" dirty="0" err="1">
                <a:solidFill>
                  <a:srgbClr val="002060"/>
                </a:solidFill>
                <a:latin typeface="SVN-Hollycakes" panose="02000000000000000000" pitchFamily="50" charset="0"/>
              </a:rPr>
              <a:t>Chào</a:t>
            </a:r>
            <a:r>
              <a:rPr lang="en-US" sz="4400" b="1" dirty="0">
                <a:solidFill>
                  <a:srgbClr val="002060"/>
                </a:solidFill>
                <a:latin typeface="SVN-Hollycakes" panose="02000000000000000000" pitchFamily="50" charset="0"/>
              </a:rPr>
              <a:t> </a:t>
            </a:r>
            <a:r>
              <a:rPr lang="en-US" sz="4400" b="1" dirty="0" err="1">
                <a:solidFill>
                  <a:srgbClr val="002060"/>
                </a:solidFill>
                <a:latin typeface="SVN-Hollycakes" panose="02000000000000000000" pitchFamily="50" charset="0"/>
              </a:rPr>
              <a:t>mừng</a:t>
            </a:r>
            <a:r>
              <a:rPr lang="en-US" sz="4400" b="1" dirty="0">
                <a:solidFill>
                  <a:srgbClr val="002060"/>
                </a:solidFill>
                <a:latin typeface="SVN-Hollycakes" panose="02000000000000000000" pitchFamily="50" charset="0"/>
              </a:rPr>
              <a:t> </a:t>
            </a:r>
            <a:r>
              <a:rPr lang="en-US" sz="4400" b="1" dirty="0" err="1">
                <a:solidFill>
                  <a:srgbClr val="002060"/>
                </a:solidFill>
                <a:latin typeface="SVN-Hollycakes" panose="02000000000000000000" pitchFamily="50" charset="0"/>
              </a:rPr>
              <a:t>các</a:t>
            </a:r>
            <a:r>
              <a:rPr lang="en-US" sz="4400" b="1" dirty="0">
                <a:solidFill>
                  <a:srgbClr val="002060"/>
                </a:solidFill>
                <a:latin typeface="SVN-Hollycakes" panose="02000000000000000000" pitchFamily="50" charset="0"/>
              </a:rPr>
              <a:t> </a:t>
            </a:r>
            <a:r>
              <a:rPr lang="en-US" sz="4400" b="1" dirty="0" err="1">
                <a:solidFill>
                  <a:srgbClr val="002060"/>
                </a:solidFill>
                <a:latin typeface="SVN-Hollycakes" panose="02000000000000000000" pitchFamily="50" charset="0"/>
              </a:rPr>
              <a:t>bạn</a:t>
            </a:r>
            <a:r>
              <a:rPr lang="en-US" sz="4400" b="1" dirty="0">
                <a:solidFill>
                  <a:srgbClr val="002060"/>
                </a:solidFill>
                <a:latin typeface="SVN-Hollycakes" panose="02000000000000000000" pitchFamily="50" charset="0"/>
              </a:rPr>
              <a:t> </a:t>
            </a:r>
            <a:r>
              <a:rPr lang="en-US" sz="4400" b="1" dirty="0" err="1">
                <a:solidFill>
                  <a:srgbClr val="002060"/>
                </a:solidFill>
                <a:latin typeface="SVN-Hollycakes" panose="02000000000000000000" pitchFamily="50" charset="0"/>
              </a:rPr>
              <a:t>đến</a:t>
            </a:r>
            <a:r>
              <a:rPr lang="en-US" sz="4400" b="1" dirty="0">
                <a:solidFill>
                  <a:srgbClr val="002060"/>
                </a:solidFill>
                <a:latin typeface="SVN-Hollycakes" panose="02000000000000000000" pitchFamily="50" charset="0"/>
              </a:rPr>
              <a:t> </a:t>
            </a:r>
            <a:r>
              <a:rPr lang="en-US" sz="4400" b="1" dirty="0" err="1">
                <a:solidFill>
                  <a:srgbClr val="002060"/>
                </a:solidFill>
                <a:latin typeface="SVN-Hollycakes" panose="02000000000000000000" pitchFamily="50" charset="0"/>
              </a:rPr>
              <a:t>với</a:t>
            </a:r>
            <a:r>
              <a:rPr lang="en-US" sz="4400" b="1" dirty="0">
                <a:solidFill>
                  <a:srgbClr val="002060"/>
                </a:solidFill>
                <a:latin typeface="SVN-Hollycakes" panose="02000000000000000000" pitchFamily="50" charset="0"/>
              </a:rPr>
              <a:t> </a:t>
            </a:r>
            <a:r>
              <a:rPr lang="en-US" sz="4400" b="1" dirty="0" err="1">
                <a:solidFill>
                  <a:srgbClr val="002060"/>
                </a:solidFill>
                <a:latin typeface="SVN-Hollycakes" panose="02000000000000000000" pitchFamily="50" charset="0"/>
              </a:rPr>
              <a:t>Tiệm</a:t>
            </a:r>
            <a:r>
              <a:rPr lang="en-US" sz="4400" b="1" dirty="0">
                <a:solidFill>
                  <a:srgbClr val="002060"/>
                </a:solidFill>
                <a:latin typeface="SVN-Hollycakes" panose="02000000000000000000" pitchFamily="50" charset="0"/>
              </a:rPr>
              <a:t> </a:t>
            </a:r>
            <a:r>
              <a:rPr lang="en-US" sz="4400" b="1" dirty="0" err="1">
                <a:solidFill>
                  <a:srgbClr val="002060"/>
                </a:solidFill>
                <a:latin typeface="SVN-Hollycakes" panose="02000000000000000000" pitchFamily="50" charset="0"/>
              </a:rPr>
              <a:t>kem</a:t>
            </a:r>
            <a:r>
              <a:rPr lang="en-US" sz="4400" b="1" dirty="0">
                <a:solidFill>
                  <a:srgbClr val="002060"/>
                </a:solidFill>
                <a:latin typeface="SVN-Hollycakes" panose="02000000000000000000" pitchFamily="50" charset="0"/>
              </a:rPr>
              <a:t> </a:t>
            </a:r>
            <a:r>
              <a:rPr lang="en-US" sz="4400" b="1" dirty="0" err="1">
                <a:solidFill>
                  <a:srgbClr val="002060"/>
                </a:solidFill>
                <a:latin typeface="SVN-Hollycakes" panose="02000000000000000000" pitchFamily="50" charset="0"/>
              </a:rPr>
              <a:t>vui</a:t>
            </a:r>
            <a:r>
              <a:rPr lang="en-US" sz="4400" b="1" dirty="0">
                <a:solidFill>
                  <a:srgbClr val="002060"/>
                </a:solidFill>
                <a:latin typeface="SVN-Hollycakes" panose="02000000000000000000" pitchFamily="50" charset="0"/>
              </a:rPr>
              <a:t> </a:t>
            </a:r>
            <a:r>
              <a:rPr lang="en-US" sz="4400" b="1" dirty="0" err="1">
                <a:solidFill>
                  <a:srgbClr val="002060"/>
                </a:solidFill>
                <a:latin typeface="SVN-Hollycakes" panose="02000000000000000000" pitchFamily="50" charset="0"/>
              </a:rPr>
              <a:t>vẻ</a:t>
            </a:r>
            <a:r>
              <a:rPr lang="en-US" sz="4400" b="1" dirty="0">
                <a:solidFill>
                  <a:srgbClr val="002060"/>
                </a:solidFill>
                <a:latin typeface="SVN-Hollycakes" panose="02000000000000000000" pitchFamily="50" charset="0"/>
              </a:rPr>
              <a:t> </a:t>
            </a:r>
            <a:r>
              <a:rPr lang="en-US" sz="4400" b="1" dirty="0" err="1">
                <a:solidFill>
                  <a:srgbClr val="002060"/>
                </a:solidFill>
                <a:latin typeface="SVN-Hollycakes" panose="02000000000000000000" pitchFamily="50" charset="0"/>
              </a:rPr>
              <a:t>của</a:t>
            </a:r>
            <a:r>
              <a:rPr lang="en-US" sz="4400" b="1" dirty="0">
                <a:solidFill>
                  <a:srgbClr val="002060"/>
                </a:solidFill>
                <a:latin typeface="SVN-Hollycakes" panose="02000000000000000000" pitchFamily="50" charset="0"/>
              </a:rPr>
              <a:t> </a:t>
            </a:r>
            <a:r>
              <a:rPr lang="en-US" sz="4400" b="1" dirty="0" err="1">
                <a:solidFill>
                  <a:srgbClr val="002060"/>
                </a:solidFill>
                <a:latin typeface="SVN-Hollycakes" panose="02000000000000000000" pitchFamily="50" charset="0"/>
              </a:rPr>
              <a:t>chúng</a:t>
            </a:r>
            <a:r>
              <a:rPr lang="en-US" sz="4400" b="1" dirty="0">
                <a:solidFill>
                  <a:srgbClr val="002060"/>
                </a:solidFill>
                <a:latin typeface="SVN-Hollycakes" panose="02000000000000000000" pitchFamily="50" charset="0"/>
              </a:rPr>
              <a:t> </a:t>
            </a:r>
            <a:r>
              <a:rPr lang="en-US" sz="4400" b="1" dirty="0" err="1">
                <a:solidFill>
                  <a:srgbClr val="002060"/>
                </a:solidFill>
                <a:latin typeface="SVN-Hollycakes" panose="02000000000000000000" pitchFamily="50" charset="0"/>
              </a:rPr>
              <a:t>mình</a:t>
            </a:r>
            <a:r>
              <a:rPr lang="en-US" sz="4400" b="1" dirty="0">
                <a:solidFill>
                  <a:srgbClr val="002060"/>
                </a:solidFill>
                <a:latin typeface="SVN-Hollycakes" panose="02000000000000000000" pitchFamily="50" charset="0"/>
              </a:rPr>
              <a:t>.</a:t>
            </a: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37989445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id="{7A9E68CC-155A-D47D-239D-2467E32CD410}"/>
              </a:ext>
            </a:extLst>
          </p:cNvPr>
          <p:cNvPicPr>
            <a:picLocks noChangeAspect="1"/>
          </p:cNvPicPr>
          <p:nvPr/>
        </p:nvPicPr>
        <p:blipFill>
          <a:blip r:embed="rId4"/>
          <a:stretch>
            <a:fillRect/>
          </a:stretch>
        </p:blipFill>
        <p:spPr>
          <a:xfrm>
            <a:off x="598609" y="-485775"/>
            <a:ext cx="10918582" cy="6858000"/>
          </a:xfrm>
          <a:prstGeom prst="rect">
            <a:avLst/>
          </a:prstGeom>
        </p:spPr>
      </p:pic>
    </p:spTree>
    <p:extLst>
      <p:ext uri="{BB962C8B-B14F-4D97-AF65-F5344CB8AC3E}">
        <p14:creationId xmlns:p14="http://schemas.microsoft.com/office/powerpoint/2010/main" val="26636504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5" name="Group 4"/>
          <p:cNvGrpSpPr/>
          <p:nvPr/>
        </p:nvGrpSpPr>
        <p:grpSpPr>
          <a:xfrm>
            <a:off x="421954" y="348652"/>
            <a:ext cx="6864659" cy="5110854"/>
            <a:chOff x="421954" y="348652"/>
            <a:chExt cx="6864659" cy="5110854"/>
          </a:xfrm>
        </p:grpSpPr>
        <p:pic>
          <p:nvPicPr>
            <p:cNvPr id="25"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27"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grpSp>
        <p:nvGrpSpPr>
          <p:cNvPr id="32" name="Nhóm 2">
            <a:extLst>
              <a:ext uri="{FF2B5EF4-FFF2-40B4-BE49-F238E27FC236}">
                <a16:creationId xmlns:a16="http://schemas.microsoft.com/office/drawing/2014/main" id="{F58F85D0-3FC6-679C-B09F-4574A6D87515}"/>
              </a:ext>
            </a:extLst>
          </p:cNvPr>
          <p:cNvGrpSpPr/>
          <p:nvPr/>
        </p:nvGrpSpPr>
        <p:grpSpPr>
          <a:xfrm flipH="1">
            <a:off x="7286613" y="691662"/>
            <a:ext cx="4656417" cy="3068352"/>
            <a:chOff x="1139185" y="2161570"/>
            <a:chExt cx="7173783" cy="3736656"/>
          </a:xfrm>
        </p:grpSpPr>
        <p:sp>
          <p:nvSpPr>
            <p:cNvPr id="34"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3736656"/>
            </a:xfrm>
            <a:custGeom>
              <a:avLst/>
              <a:gdLst>
                <a:gd name="connsiteX0" fmla="*/ 0 w 7173783"/>
                <a:gd name="connsiteY0" fmla="*/ 622788 h 3736656"/>
                <a:gd name="connsiteX1" fmla="*/ 622788 w 7173783"/>
                <a:gd name="connsiteY1" fmla="*/ 0 h 3736656"/>
                <a:gd name="connsiteX2" fmla="*/ 1195631 w 7173783"/>
                <a:gd name="connsiteY2" fmla="*/ 0 h 3736656"/>
                <a:gd name="connsiteX3" fmla="*/ 1195631 w 7173783"/>
                <a:gd name="connsiteY3" fmla="*/ 0 h 3736656"/>
                <a:gd name="connsiteX4" fmla="*/ 2989076 w 7173783"/>
                <a:gd name="connsiteY4" fmla="*/ 0 h 3736656"/>
                <a:gd name="connsiteX5" fmla="*/ 6550995 w 7173783"/>
                <a:gd name="connsiteY5" fmla="*/ 0 h 3736656"/>
                <a:gd name="connsiteX6" fmla="*/ 7173783 w 7173783"/>
                <a:gd name="connsiteY6" fmla="*/ 622788 h 3736656"/>
                <a:gd name="connsiteX7" fmla="*/ 7173783 w 7173783"/>
                <a:gd name="connsiteY7" fmla="*/ 2179716 h 3736656"/>
                <a:gd name="connsiteX8" fmla="*/ 7173783 w 7173783"/>
                <a:gd name="connsiteY8" fmla="*/ 2179716 h 3736656"/>
                <a:gd name="connsiteX9" fmla="*/ 7173783 w 7173783"/>
                <a:gd name="connsiteY9" fmla="*/ 3113880 h 3736656"/>
                <a:gd name="connsiteX10" fmla="*/ 7173783 w 7173783"/>
                <a:gd name="connsiteY10" fmla="*/ 3113868 h 3736656"/>
                <a:gd name="connsiteX11" fmla="*/ 6550995 w 7173783"/>
                <a:gd name="connsiteY11" fmla="*/ 3736656 h 3736656"/>
                <a:gd name="connsiteX12" fmla="*/ 2989076 w 7173783"/>
                <a:gd name="connsiteY12" fmla="*/ 3736656 h 3736656"/>
                <a:gd name="connsiteX13" fmla="*/ 1195631 w 7173783"/>
                <a:gd name="connsiteY13" fmla="*/ 3736656 h 3736656"/>
                <a:gd name="connsiteX14" fmla="*/ 1195631 w 7173783"/>
                <a:gd name="connsiteY14" fmla="*/ 3736656 h 3736656"/>
                <a:gd name="connsiteX15" fmla="*/ 622788 w 7173783"/>
                <a:gd name="connsiteY15" fmla="*/ 3736656 h 3736656"/>
                <a:gd name="connsiteX16" fmla="*/ 0 w 7173783"/>
                <a:gd name="connsiteY16" fmla="*/ 3113868 h 3736656"/>
                <a:gd name="connsiteX17" fmla="*/ 0 w 7173783"/>
                <a:gd name="connsiteY17" fmla="*/ 3113880 h 3736656"/>
                <a:gd name="connsiteX18" fmla="*/ -1293792 w 7173783"/>
                <a:gd name="connsiteY18" fmla="*/ 2343855 h 3736656"/>
                <a:gd name="connsiteX19" fmla="*/ 0 w 7173783"/>
                <a:gd name="connsiteY19" fmla="*/ 2179716 h 3736656"/>
                <a:gd name="connsiteX20" fmla="*/ 0 w 7173783"/>
                <a:gd name="connsiteY20" fmla="*/ 622788 h 373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3736656" fill="none" extrusionOk="0">
                  <a:moveTo>
                    <a:pt x="0" y="622788"/>
                  </a:moveTo>
                  <a:cubicBezTo>
                    <a:pt x="-28094" y="245611"/>
                    <a:pt x="275657" y="-5769"/>
                    <a:pt x="622788" y="0"/>
                  </a:cubicBezTo>
                  <a:cubicBezTo>
                    <a:pt x="891126" y="35821"/>
                    <a:pt x="1054447" y="48516"/>
                    <a:pt x="1195631" y="0"/>
                  </a:cubicBezTo>
                  <a:lnTo>
                    <a:pt x="1195631" y="0"/>
                  </a:lnTo>
                  <a:cubicBezTo>
                    <a:pt x="1916721" y="39099"/>
                    <a:pt x="2742138" y="36401"/>
                    <a:pt x="2989076" y="0"/>
                  </a:cubicBezTo>
                  <a:cubicBezTo>
                    <a:pt x="4524031" y="169626"/>
                    <a:pt x="6022263" y="166819"/>
                    <a:pt x="6550995" y="0"/>
                  </a:cubicBezTo>
                  <a:cubicBezTo>
                    <a:pt x="6918913" y="-35935"/>
                    <a:pt x="7138022" y="252658"/>
                    <a:pt x="7173783" y="622788"/>
                  </a:cubicBezTo>
                  <a:cubicBezTo>
                    <a:pt x="7307286" y="1365295"/>
                    <a:pt x="7053877" y="1468078"/>
                    <a:pt x="7173783" y="2179716"/>
                  </a:cubicBezTo>
                  <a:lnTo>
                    <a:pt x="7173783" y="2179716"/>
                  </a:lnTo>
                  <a:cubicBezTo>
                    <a:pt x="7236074" y="2591870"/>
                    <a:pt x="7210589" y="2845059"/>
                    <a:pt x="7173783" y="3113880"/>
                  </a:cubicBezTo>
                  <a:cubicBezTo>
                    <a:pt x="7173782" y="3113875"/>
                    <a:pt x="7173784" y="3113873"/>
                    <a:pt x="7173783" y="3113868"/>
                  </a:cubicBezTo>
                  <a:cubicBezTo>
                    <a:pt x="7214291" y="3426033"/>
                    <a:pt x="6904144" y="3760410"/>
                    <a:pt x="6550995" y="3736656"/>
                  </a:cubicBezTo>
                  <a:cubicBezTo>
                    <a:pt x="5282595" y="3659694"/>
                    <a:pt x="3543674" y="3707597"/>
                    <a:pt x="2989076" y="3736656"/>
                  </a:cubicBezTo>
                  <a:cubicBezTo>
                    <a:pt x="2457844" y="3719649"/>
                    <a:pt x="1832322" y="3702396"/>
                    <a:pt x="1195631" y="3736656"/>
                  </a:cubicBezTo>
                  <a:lnTo>
                    <a:pt x="1195631" y="3736656"/>
                  </a:lnTo>
                  <a:cubicBezTo>
                    <a:pt x="991623" y="3729851"/>
                    <a:pt x="862126" y="3714594"/>
                    <a:pt x="622788" y="3736656"/>
                  </a:cubicBezTo>
                  <a:cubicBezTo>
                    <a:pt x="255202" y="3744101"/>
                    <a:pt x="2082" y="3504386"/>
                    <a:pt x="0" y="3113868"/>
                  </a:cubicBezTo>
                  <a:cubicBezTo>
                    <a:pt x="0" y="3113871"/>
                    <a:pt x="0" y="3113878"/>
                    <a:pt x="0" y="3113880"/>
                  </a:cubicBezTo>
                  <a:cubicBezTo>
                    <a:pt x="-355349" y="2929664"/>
                    <a:pt x="-1199043" y="2542516"/>
                    <a:pt x="-1293792" y="2343855"/>
                  </a:cubicBezTo>
                  <a:cubicBezTo>
                    <a:pt x="-652002" y="2339115"/>
                    <a:pt x="-338605" y="2183441"/>
                    <a:pt x="0" y="2179716"/>
                  </a:cubicBezTo>
                  <a:cubicBezTo>
                    <a:pt x="-126384" y="1409931"/>
                    <a:pt x="-104759" y="1347094"/>
                    <a:pt x="0" y="622788"/>
                  </a:cubicBezTo>
                  <a:close/>
                </a:path>
                <a:path w="7173783" h="3736656" stroke="0" extrusionOk="0">
                  <a:moveTo>
                    <a:pt x="0" y="622788"/>
                  </a:moveTo>
                  <a:cubicBezTo>
                    <a:pt x="33159" y="282770"/>
                    <a:pt x="263037" y="-21251"/>
                    <a:pt x="622788" y="0"/>
                  </a:cubicBezTo>
                  <a:cubicBezTo>
                    <a:pt x="698628" y="31800"/>
                    <a:pt x="1024553" y="18216"/>
                    <a:pt x="1195631" y="0"/>
                  </a:cubicBezTo>
                  <a:lnTo>
                    <a:pt x="1195631" y="0"/>
                  </a:lnTo>
                  <a:cubicBezTo>
                    <a:pt x="1499881" y="7351"/>
                    <a:pt x="2348502" y="-25425"/>
                    <a:pt x="2989076" y="0"/>
                  </a:cubicBezTo>
                  <a:cubicBezTo>
                    <a:pt x="3666461" y="117495"/>
                    <a:pt x="5477730" y="-81622"/>
                    <a:pt x="6550995" y="0"/>
                  </a:cubicBezTo>
                  <a:cubicBezTo>
                    <a:pt x="6871429" y="-9468"/>
                    <a:pt x="7181044" y="280491"/>
                    <a:pt x="7173783" y="622788"/>
                  </a:cubicBezTo>
                  <a:cubicBezTo>
                    <a:pt x="7247632" y="868559"/>
                    <a:pt x="7099267" y="1886675"/>
                    <a:pt x="7173783" y="2179716"/>
                  </a:cubicBezTo>
                  <a:lnTo>
                    <a:pt x="7173783" y="2179716"/>
                  </a:lnTo>
                  <a:cubicBezTo>
                    <a:pt x="7228756" y="2570406"/>
                    <a:pt x="7146365" y="2986442"/>
                    <a:pt x="7173783" y="3113880"/>
                  </a:cubicBezTo>
                  <a:cubicBezTo>
                    <a:pt x="7173783" y="3113873"/>
                    <a:pt x="7173782" y="3113871"/>
                    <a:pt x="7173783" y="3113868"/>
                  </a:cubicBezTo>
                  <a:cubicBezTo>
                    <a:pt x="7194443" y="3432121"/>
                    <a:pt x="6829574" y="3731754"/>
                    <a:pt x="6550995" y="3736656"/>
                  </a:cubicBezTo>
                  <a:cubicBezTo>
                    <a:pt x="4782036" y="3591572"/>
                    <a:pt x="4577926" y="3771735"/>
                    <a:pt x="2989076" y="3736656"/>
                  </a:cubicBezTo>
                  <a:cubicBezTo>
                    <a:pt x="2198558" y="3775746"/>
                    <a:pt x="1678911" y="3697990"/>
                    <a:pt x="1195631" y="3736656"/>
                  </a:cubicBezTo>
                  <a:lnTo>
                    <a:pt x="1195631" y="3736656"/>
                  </a:lnTo>
                  <a:cubicBezTo>
                    <a:pt x="1085606" y="3693188"/>
                    <a:pt x="904370" y="3753201"/>
                    <a:pt x="622788" y="3736656"/>
                  </a:cubicBezTo>
                  <a:cubicBezTo>
                    <a:pt x="245367" y="3722363"/>
                    <a:pt x="8653" y="3452490"/>
                    <a:pt x="0" y="3113868"/>
                  </a:cubicBezTo>
                  <a:cubicBezTo>
                    <a:pt x="0" y="3113869"/>
                    <a:pt x="0" y="3113875"/>
                    <a:pt x="0" y="3113880"/>
                  </a:cubicBezTo>
                  <a:cubicBezTo>
                    <a:pt x="-318898" y="2943042"/>
                    <a:pt x="-822249" y="2565141"/>
                    <a:pt x="-1293792" y="2343855"/>
                  </a:cubicBezTo>
                  <a:cubicBezTo>
                    <a:pt x="-715894" y="2267171"/>
                    <a:pt x="-242825" y="2145024"/>
                    <a:pt x="0" y="2179716"/>
                  </a:cubicBezTo>
                  <a:cubicBezTo>
                    <a:pt x="26841" y="1437474"/>
                    <a:pt x="113388" y="1275576"/>
                    <a:pt x="0" y="622788"/>
                  </a:cubicBezTo>
                  <a:close/>
                </a:path>
              </a:pathLst>
            </a:custGeom>
            <a:solidFill>
              <a:schemeClr val="bg1"/>
            </a:solidFill>
            <a:ln w="38100">
              <a:solidFill>
                <a:schemeClr val="accent2">
                  <a:lumMod val="75000"/>
                </a:schemeClr>
              </a:solidFill>
              <a:prstDash val="dash"/>
              <a:extLst>
                <a:ext uri="{C807C97D-BFC1-408E-A445-0C87EB9F89A2}">
                  <ask:lineSketchStyleProps xmlns="" xmlns:ask="http://schemas.microsoft.com/office/drawing/2018/sketchyshapes" sd="2214188587">
                    <a:prstGeom prst="wedgeRoundRectCallout">
                      <a:avLst>
                        <a:gd name="adj1" fmla="val -68035"/>
                        <a:gd name="adj2" fmla="val 1272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35"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Trước</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khi</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giúp</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chúng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mình</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bán</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chúng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ta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hãy</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cùng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nhảy</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và</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hát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một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bài</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hát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sau</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để</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có</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thật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nhiều</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năng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lượng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trong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tiết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học</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này</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nhé</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a:t>
              </a:r>
            </a:p>
          </p:txBody>
        </p:sp>
      </p:grpSp>
    </p:spTree>
    <p:extLst>
      <p:ext uri="{BB962C8B-B14F-4D97-AF65-F5344CB8AC3E}">
        <p14:creationId xmlns:p14="http://schemas.microsoft.com/office/powerpoint/2010/main" val="10372067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5" name="Group 4"/>
          <p:cNvGrpSpPr/>
          <p:nvPr/>
        </p:nvGrpSpPr>
        <p:grpSpPr>
          <a:xfrm>
            <a:off x="421954" y="348652"/>
            <a:ext cx="6864659" cy="5110854"/>
            <a:chOff x="421954" y="348652"/>
            <a:chExt cx="6864659" cy="5110854"/>
          </a:xfrm>
        </p:grpSpPr>
        <p:pic>
          <p:nvPicPr>
            <p:cNvPr id="25"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27"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grpSp>
        <p:nvGrpSpPr>
          <p:cNvPr id="32" name="Nhóm 2">
            <a:extLst>
              <a:ext uri="{FF2B5EF4-FFF2-40B4-BE49-F238E27FC236}">
                <a16:creationId xmlns:a16="http://schemas.microsoft.com/office/drawing/2014/main" id="{F58F85D0-3FC6-679C-B09F-4574A6D87515}"/>
              </a:ext>
            </a:extLst>
          </p:cNvPr>
          <p:cNvGrpSpPr/>
          <p:nvPr/>
        </p:nvGrpSpPr>
        <p:grpSpPr>
          <a:xfrm flipH="1">
            <a:off x="7286612" y="691662"/>
            <a:ext cx="4656417" cy="2737338"/>
            <a:chOff x="1139185" y="2161570"/>
            <a:chExt cx="7173783" cy="3736656"/>
          </a:xfrm>
        </p:grpSpPr>
        <p:sp>
          <p:nvSpPr>
            <p:cNvPr id="34"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3736656"/>
            </a:xfrm>
            <a:custGeom>
              <a:avLst/>
              <a:gdLst>
                <a:gd name="connsiteX0" fmla="*/ 0 w 7173783"/>
                <a:gd name="connsiteY0" fmla="*/ 622788 h 3736656"/>
                <a:gd name="connsiteX1" fmla="*/ 622788 w 7173783"/>
                <a:gd name="connsiteY1" fmla="*/ 0 h 3736656"/>
                <a:gd name="connsiteX2" fmla="*/ 1195631 w 7173783"/>
                <a:gd name="connsiteY2" fmla="*/ 0 h 3736656"/>
                <a:gd name="connsiteX3" fmla="*/ 1195631 w 7173783"/>
                <a:gd name="connsiteY3" fmla="*/ 0 h 3736656"/>
                <a:gd name="connsiteX4" fmla="*/ 2989076 w 7173783"/>
                <a:gd name="connsiteY4" fmla="*/ 0 h 3736656"/>
                <a:gd name="connsiteX5" fmla="*/ 6550995 w 7173783"/>
                <a:gd name="connsiteY5" fmla="*/ 0 h 3736656"/>
                <a:gd name="connsiteX6" fmla="*/ 7173783 w 7173783"/>
                <a:gd name="connsiteY6" fmla="*/ 622788 h 3736656"/>
                <a:gd name="connsiteX7" fmla="*/ 7173783 w 7173783"/>
                <a:gd name="connsiteY7" fmla="*/ 2179716 h 3736656"/>
                <a:gd name="connsiteX8" fmla="*/ 7173783 w 7173783"/>
                <a:gd name="connsiteY8" fmla="*/ 2179716 h 3736656"/>
                <a:gd name="connsiteX9" fmla="*/ 7173783 w 7173783"/>
                <a:gd name="connsiteY9" fmla="*/ 3113880 h 3736656"/>
                <a:gd name="connsiteX10" fmla="*/ 7173783 w 7173783"/>
                <a:gd name="connsiteY10" fmla="*/ 3113868 h 3736656"/>
                <a:gd name="connsiteX11" fmla="*/ 6550995 w 7173783"/>
                <a:gd name="connsiteY11" fmla="*/ 3736656 h 3736656"/>
                <a:gd name="connsiteX12" fmla="*/ 2989076 w 7173783"/>
                <a:gd name="connsiteY12" fmla="*/ 3736656 h 3736656"/>
                <a:gd name="connsiteX13" fmla="*/ 1195631 w 7173783"/>
                <a:gd name="connsiteY13" fmla="*/ 3736656 h 3736656"/>
                <a:gd name="connsiteX14" fmla="*/ 1195631 w 7173783"/>
                <a:gd name="connsiteY14" fmla="*/ 3736656 h 3736656"/>
                <a:gd name="connsiteX15" fmla="*/ 622788 w 7173783"/>
                <a:gd name="connsiteY15" fmla="*/ 3736656 h 3736656"/>
                <a:gd name="connsiteX16" fmla="*/ 0 w 7173783"/>
                <a:gd name="connsiteY16" fmla="*/ 3113868 h 3736656"/>
                <a:gd name="connsiteX17" fmla="*/ 0 w 7173783"/>
                <a:gd name="connsiteY17" fmla="*/ 3113880 h 3736656"/>
                <a:gd name="connsiteX18" fmla="*/ -1293792 w 7173783"/>
                <a:gd name="connsiteY18" fmla="*/ 2343855 h 3736656"/>
                <a:gd name="connsiteX19" fmla="*/ 0 w 7173783"/>
                <a:gd name="connsiteY19" fmla="*/ 2179716 h 3736656"/>
                <a:gd name="connsiteX20" fmla="*/ 0 w 7173783"/>
                <a:gd name="connsiteY20" fmla="*/ 622788 h 373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3736656" fill="none" extrusionOk="0">
                  <a:moveTo>
                    <a:pt x="0" y="622788"/>
                  </a:moveTo>
                  <a:cubicBezTo>
                    <a:pt x="-28094" y="245611"/>
                    <a:pt x="275657" y="-5769"/>
                    <a:pt x="622788" y="0"/>
                  </a:cubicBezTo>
                  <a:cubicBezTo>
                    <a:pt x="891126" y="35821"/>
                    <a:pt x="1054447" y="48516"/>
                    <a:pt x="1195631" y="0"/>
                  </a:cubicBezTo>
                  <a:lnTo>
                    <a:pt x="1195631" y="0"/>
                  </a:lnTo>
                  <a:cubicBezTo>
                    <a:pt x="1916721" y="39099"/>
                    <a:pt x="2742138" y="36401"/>
                    <a:pt x="2989076" y="0"/>
                  </a:cubicBezTo>
                  <a:cubicBezTo>
                    <a:pt x="4524031" y="169626"/>
                    <a:pt x="6022263" y="166819"/>
                    <a:pt x="6550995" y="0"/>
                  </a:cubicBezTo>
                  <a:cubicBezTo>
                    <a:pt x="6918913" y="-35935"/>
                    <a:pt x="7138022" y="252658"/>
                    <a:pt x="7173783" y="622788"/>
                  </a:cubicBezTo>
                  <a:cubicBezTo>
                    <a:pt x="7307286" y="1365295"/>
                    <a:pt x="7053877" y="1468078"/>
                    <a:pt x="7173783" y="2179716"/>
                  </a:cubicBezTo>
                  <a:lnTo>
                    <a:pt x="7173783" y="2179716"/>
                  </a:lnTo>
                  <a:cubicBezTo>
                    <a:pt x="7236074" y="2591870"/>
                    <a:pt x="7210589" y="2845059"/>
                    <a:pt x="7173783" y="3113880"/>
                  </a:cubicBezTo>
                  <a:cubicBezTo>
                    <a:pt x="7173782" y="3113875"/>
                    <a:pt x="7173784" y="3113873"/>
                    <a:pt x="7173783" y="3113868"/>
                  </a:cubicBezTo>
                  <a:cubicBezTo>
                    <a:pt x="7214291" y="3426033"/>
                    <a:pt x="6904144" y="3760410"/>
                    <a:pt x="6550995" y="3736656"/>
                  </a:cubicBezTo>
                  <a:cubicBezTo>
                    <a:pt x="5282595" y="3659694"/>
                    <a:pt x="3543674" y="3707597"/>
                    <a:pt x="2989076" y="3736656"/>
                  </a:cubicBezTo>
                  <a:cubicBezTo>
                    <a:pt x="2457844" y="3719649"/>
                    <a:pt x="1832322" y="3702396"/>
                    <a:pt x="1195631" y="3736656"/>
                  </a:cubicBezTo>
                  <a:lnTo>
                    <a:pt x="1195631" y="3736656"/>
                  </a:lnTo>
                  <a:cubicBezTo>
                    <a:pt x="991623" y="3729851"/>
                    <a:pt x="862126" y="3714594"/>
                    <a:pt x="622788" y="3736656"/>
                  </a:cubicBezTo>
                  <a:cubicBezTo>
                    <a:pt x="255202" y="3744101"/>
                    <a:pt x="2082" y="3504386"/>
                    <a:pt x="0" y="3113868"/>
                  </a:cubicBezTo>
                  <a:cubicBezTo>
                    <a:pt x="0" y="3113871"/>
                    <a:pt x="0" y="3113878"/>
                    <a:pt x="0" y="3113880"/>
                  </a:cubicBezTo>
                  <a:cubicBezTo>
                    <a:pt x="-355349" y="2929664"/>
                    <a:pt x="-1199043" y="2542516"/>
                    <a:pt x="-1293792" y="2343855"/>
                  </a:cubicBezTo>
                  <a:cubicBezTo>
                    <a:pt x="-652002" y="2339115"/>
                    <a:pt x="-338605" y="2183441"/>
                    <a:pt x="0" y="2179716"/>
                  </a:cubicBezTo>
                  <a:cubicBezTo>
                    <a:pt x="-126384" y="1409931"/>
                    <a:pt x="-104759" y="1347094"/>
                    <a:pt x="0" y="622788"/>
                  </a:cubicBezTo>
                  <a:close/>
                </a:path>
                <a:path w="7173783" h="3736656" stroke="0" extrusionOk="0">
                  <a:moveTo>
                    <a:pt x="0" y="622788"/>
                  </a:moveTo>
                  <a:cubicBezTo>
                    <a:pt x="33159" y="282770"/>
                    <a:pt x="263037" y="-21251"/>
                    <a:pt x="622788" y="0"/>
                  </a:cubicBezTo>
                  <a:cubicBezTo>
                    <a:pt x="698628" y="31800"/>
                    <a:pt x="1024553" y="18216"/>
                    <a:pt x="1195631" y="0"/>
                  </a:cubicBezTo>
                  <a:lnTo>
                    <a:pt x="1195631" y="0"/>
                  </a:lnTo>
                  <a:cubicBezTo>
                    <a:pt x="1499881" y="7351"/>
                    <a:pt x="2348502" y="-25425"/>
                    <a:pt x="2989076" y="0"/>
                  </a:cubicBezTo>
                  <a:cubicBezTo>
                    <a:pt x="3666461" y="117495"/>
                    <a:pt x="5477730" y="-81622"/>
                    <a:pt x="6550995" y="0"/>
                  </a:cubicBezTo>
                  <a:cubicBezTo>
                    <a:pt x="6871429" y="-9468"/>
                    <a:pt x="7181044" y="280491"/>
                    <a:pt x="7173783" y="622788"/>
                  </a:cubicBezTo>
                  <a:cubicBezTo>
                    <a:pt x="7247632" y="868559"/>
                    <a:pt x="7099267" y="1886675"/>
                    <a:pt x="7173783" y="2179716"/>
                  </a:cubicBezTo>
                  <a:lnTo>
                    <a:pt x="7173783" y="2179716"/>
                  </a:lnTo>
                  <a:cubicBezTo>
                    <a:pt x="7228756" y="2570406"/>
                    <a:pt x="7146365" y="2986442"/>
                    <a:pt x="7173783" y="3113880"/>
                  </a:cubicBezTo>
                  <a:cubicBezTo>
                    <a:pt x="7173783" y="3113873"/>
                    <a:pt x="7173782" y="3113871"/>
                    <a:pt x="7173783" y="3113868"/>
                  </a:cubicBezTo>
                  <a:cubicBezTo>
                    <a:pt x="7194443" y="3432121"/>
                    <a:pt x="6829574" y="3731754"/>
                    <a:pt x="6550995" y="3736656"/>
                  </a:cubicBezTo>
                  <a:cubicBezTo>
                    <a:pt x="4782036" y="3591572"/>
                    <a:pt x="4577926" y="3771735"/>
                    <a:pt x="2989076" y="3736656"/>
                  </a:cubicBezTo>
                  <a:cubicBezTo>
                    <a:pt x="2198558" y="3775746"/>
                    <a:pt x="1678911" y="3697990"/>
                    <a:pt x="1195631" y="3736656"/>
                  </a:cubicBezTo>
                  <a:lnTo>
                    <a:pt x="1195631" y="3736656"/>
                  </a:lnTo>
                  <a:cubicBezTo>
                    <a:pt x="1085606" y="3693188"/>
                    <a:pt x="904370" y="3753201"/>
                    <a:pt x="622788" y="3736656"/>
                  </a:cubicBezTo>
                  <a:cubicBezTo>
                    <a:pt x="245367" y="3722363"/>
                    <a:pt x="8653" y="3452490"/>
                    <a:pt x="0" y="3113868"/>
                  </a:cubicBezTo>
                  <a:cubicBezTo>
                    <a:pt x="0" y="3113869"/>
                    <a:pt x="0" y="3113875"/>
                    <a:pt x="0" y="3113880"/>
                  </a:cubicBezTo>
                  <a:cubicBezTo>
                    <a:pt x="-318898" y="2943042"/>
                    <a:pt x="-822249" y="2565141"/>
                    <a:pt x="-1293792" y="2343855"/>
                  </a:cubicBezTo>
                  <a:cubicBezTo>
                    <a:pt x="-715894" y="2267171"/>
                    <a:pt x="-242825" y="2145024"/>
                    <a:pt x="0" y="2179716"/>
                  </a:cubicBezTo>
                  <a:cubicBezTo>
                    <a:pt x="26841" y="1437474"/>
                    <a:pt x="113388" y="1275576"/>
                    <a:pt x="0" y="622788"/>
                  </a:cubicBezTo>
                  <a:close/>
                </a:path>
              </a:pathLst>
            </a:custGeom>
            <a:solidFill>
              <a:schemeClr val="bg1"/>
            </a:solidFill>
            <a:ln w="38100">
              <a:solidFill>
                <a:schemeClr val="accent2">
                  <a:lumMod val="75000"/>
                </a:schemeClr>
              </a:solidFill>
              <a:prstDash val="dash"/>
              <a:extLst>
                <a:ext uri="{C807C97D-BFC1-408E-A445-0C87EB9F89A2}">
                  <ask:lineSketchStyleProps xmlns="" xmlns:ask="http://schemas.microsoft.com/office/drawing/2018/sketchyshapes" sd="2214188587">
                    <a:prstGeom prst="wedgeRoundRectCallout">
                      <a:avLst>
                        <a:gd name="adj1" fmla="val -68035"/>
                        <a:gd name="adj2" fmla="val 1272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35"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i="0" u="none" strike="noStrike" kern="1200" cap="none" spc="0" normalizeH="0" baseline="0" noProof="0" dirty="0">
                  <a:ln>
                    <a:noFill/>
                  </a:ln>
                  <a:solidFill>
                    <a:srgbClr val="002060"/>
                  </a:solidFill>
                  <a:effectLst/>
                  <a:uLnTx/>
                  <a:uFillTx/>
                  <a:latin typeface="Calibri" panose="020F0502020204030204"/>
                  <a:ea typeface="+mn-ea"/>
                </a:rPr>
                <a:t>Các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thật</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đáng</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yêu</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Chúng</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ta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đã</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có</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năng</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lượng</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để</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mang</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những</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vị</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nhất</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đến</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khách</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hàng</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rồi</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9"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04225" y="-616160"/>
            <a:ext cx="609600" cy="609600"/>
          </a:xfrm>
          <a:prstGeom prst="rect">
            <a:avLst/>
          </a:prstGeom>
        </p:spPr>
      </p:pic>
      <p:sp>
        <p:nvSpPr>
          <p:cNvPr id="2" name="TextBox 1">
            <a:extLst>
              <a:ext uri="{FF2B5EF4-FFF2-40B4-BE49-F238E27FC236}">
                <a16:creationId xmlns:a16="http://schemas.microsoft.com/office/drawing/2014/main" id="{D7D94705-3091-7D27-AA01-99F103C5733D}"/>
              </a:ext>
            </a:extLst>
          </p:cNvPr>
          <p:cNvSpPr txBox="1"/>
          <p:nvPr/>
        </p:nvSpPr>
        <p:spPr>
          <a:xfrm>
            <a:off x="8362950" y="6486525"/>
            <a:ext cx="4076700" cy="371475"/>
          </a:xfrm>
          <a:prstGeom prst="rect">
            <a:avLst/>
          </a:prstGeom>
          <a:noFill/>
        </p:spPr>
        <p:txBody>
          <a:bodyPr wrap="square" rtlCol="0">
            <a:spAutoFit/>
          </a:bodyPr>
          <a:lstStyle/>
          <a:p>
            <a:r>
              <a:rPr lang="en-US" dirty="0" err="1">
                <a:solidFill>
                  <a:schemeClr val="bg1"/>
                </a:solidFill>
              </a:rPr>
              <a:t>Hương</a:t>
            </a:r>
            <a:r>
              <a:rPr lang="en-US" dirty="0">
                <a:solidFill>
                  <a:schemeClr val="bg1"/>
                </a:solidFill>
              </a:rPr>
              <a:t> </a:t>
            </a:r>
            <a:r>
              <a:rPr lang="en-US" dirty="0" err="1">
                <a:solidFill>
                  <a:schemeClr val="bg1"/>
                </a:solidFill>
              </a:rPr>
              <a:t>Thảo</a:t>
            </a:r>
            <a:r>
              <a:rPr lang="en-US" dirty="0">
                <a:solidFill>
                  <a:schemeClr val="bg1"/>
                </a:solidFill>
              </a:rPr>
              <a:t> – </a:t>
            </a:r>
            <a:r>
              <a:rPr lang="en-US" dirty="0" err="1">
                <a:solidFill>
                  <a:schemeClr val="bg1"/>
                </a:solidFill>
              </a:rPr>
              <a:t>Zalo</a:t>
            </a:r>
            <a:r>
              <a:rPr lang="en-US" dirty="0">
                <a:solidFill>
                  <a:schemeClr val="bg1"/>
                </a:solidFill>
              </a:rPr>
              <a:t> 0972.115.126</a:t>
            </a:r>
          </a:p>
        </p:txBody>
      </p:sp>
    </p:spTree>
    <p:extLst>
      <p:ext uri="{BB962C8B-B14F-4D97-AF65-F5344CB8AC3E}">
        <p14:creationId xmlns:p14="http://schemas.microsoft.com/office/powerpoint/2010/main" val="25501492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 presetClass="mediacall" presetSubtype="0" fill="hold" nodeType="withEffect">
                                  <p:stCondLst>
                                    <p:cond delay="0"/>
                                  </p:stCondLst>
                                  <p:childTnLst>
                                    <p:cmd type="call" cmd="playFrom(0.0)">
                                      <p:cBhvr>
                                        <p:cTn id="20" dur="441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id="{CB76056F-7B14-8631-675D-D962D57C0BB1}"/>
              </a:ext>
            </a:extLst>
          </p:cNvPr>
          <p:cNvPicPr>
            <a:picLocks noChangeAspect="1"/>
          </p:cNvPicPr>
          <p:nvPr/>
        </p:nvPicPr>
        <p:blipFill>
          <a:blip r:embed="rId4"/>
          <a:stretch>
            <a:fillRect/>
          </a:stretch>
        </p:blipFill>
        <p:spPr>
          <a:xfrm>
            <a:off x="111136" y="-1020180"/>
            <a:ext cx="11455377" cy="5602710"/>
          </a:xfrm>
          <a:prstGeom prst="rect">
            <a:avLst/>
          </a:prstGeom>
        </p:spPr>
      </p:pic>
    </p:spTree>
    <p:extLst>
      <p:ext uri="{BB962C8B-B14F-4D97-AF65-F5344CB8AC3E}">
        <p14:creationId xmlns:p14="http://schemas.microsoft.com/office/powerpoint/2010/main" val="26042203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3"/>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146016" y="1367207"/>
            <a:ext cx="5912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rPr>
              <a:t>Để</a:t>
            </a:r>
            <a:r>
              <a:rPr lang="en-US" sz="4000" b="1" dirty="0">
                <a:solidFill>
                  <a:srgbClr val="002060"/>
                </a:solidFill>
              </a:rPr>
              <a:t> </a:t>
            </a:r>
            <a:r>
              <a:rPr lang="en-US" sz="4000" b="1" dirty="0" err="1">
                <a:solidFill>
                  <a:srgbClr val="002060"/>
                </a:solidFill>
              </a:rPr>
              <a:t>đem</a:t>
            </a:r>
            <a:r>
              <a:rPr lang="en-US" sz="4000" b="1" dirty="0">
                <a:solidFill>
                  <a:srgbClr val="002060"/>
                </a:solidFill>
              </a:rPr>
              <a:t> </a:t>
            </a:r>
            <a:r>
              <a:rPr lang="en-US" sz="4000" b="1" dirty="0" err="1">
                <a:solidFill>
                  <a:srgbClr val="002060"/>
                </a:solidFill>
              </a:rPr>
              <a:t>được</a:t>
            </a:r>
            <a:r>
              <a:rPr lang="en-US" sz="4000" b="1" dirty="0">
                <a:solidFill>
                  <a:srgbClr val="002060"/>
                </a:solidFill>
              </a:rPr>
              <a:t> </a:t>
            </a:r>
            <a:r>
              <a:rPr lang="en-US" sz="4000" b="1" dirty="0" err="1">
                <a:solidFill>
                  <a:srgbClr val="002060"/>
                </a:solidFill>
              </a:rPr>
              <a:t>ly</a:t>
            </a:r>
            <a:r>
              <a:rPr lang="en-US" sz="4000" b="1" dirty="0">
                <a:solidFill>
                  <a:srgbClr val="002060"/>
                </a:solidFill>
              </a:rPr>
              <a:t> </a:t>
            </a:r>
            <a:r>
              <a:rPr lang="en-US" sz="4000" b="1" dirty="0" err="1">
                <a:solidFill>
                  <a:srgbClr val="002060"/>
                </a:solidFill>
              </a:rPr>
              <a:t>kem</a:t>
            </a:r>
            <a:r>
              <a:rPr lang="en-US" sz="4000" b="1" dirty="0">
                <a:solidFill>
                  <a:srgbClr val="002060"/>
                </a:solidFill>
              </a:rPr>
              <a:t> </a:t>
            </a:r>
            <a:r>
              <a:rPr lang="en-US" sz="4000" b="1" dirty="0" err="1">
                <a:solidFill>
                  <a:srgbClr val="002060"/>
                </a:solidFill>
              </a:rPr>
              <a:t>mát</a:t>
            </a:r>
            <a:r>
              <a:rPr lang="en-US" sz="4000" b="1" dirty="0">
                <a:solidFill>
                  <a:srgbClr val="002060"/>
                </a:solidFill>
              </a:rPr>
              <a:t> </a:t>
            </a:r>
            <a:r>
              <a:rPr lang="en-US" sz="4000" b="1" dirty="0" err="1">
                <a:solidFill>
                  <a:srgbClr val="002060"/>
                </a:solidFill>
              </a:rPr>
              <a:t>lạnh</a:t>
            </a:r>
            <a:r>
              <a:rPr lang="en-US" sz="4000" b="1" dirty="0">
                <a:solidFill>
                  <a:srgbClr val="002060"/>
                </a:solidFill>
              </a:rPr>
              <a:t> </a:t>
            </a:r>
            <a:r>
              <a:rPr lang="en-US" sz="4000" b="1" dirty="0" err="1">
                <a:solidFill>
                  <a:srgbClr val="002060"/>
                </a:solidFill>
              </a:rPr>
              <a:t>đến</a:t>
            </a:r>
            <a:r>
              <a:rPr lang="en-US" sz="4000" b="1" dirty="0">
                <a:solidFill>
                  <a:srgbClr val="002060"/>
                </a:solidFill>
              </a:rPr>
              <a:t> </a:t>
            </a:r>
            <a:r>
              <a:rPr lang="en-US" sz="4000" b="1" dirty="0" err="1">
                <a:solidFill>
                  <a:srgbClr val="002060"/>
                </a:solidFill>
              </a:rPr>
              <a:t>tay</a:t>
            </a:r>
            <a:r>
              <a:rPr lang="en-US" sz="4000" b="1" dirty="0">
                <a:solidFill>
                  <a:srgbClr val="002060"/>
                </a:solidFill>
              </a:rPr>
              <a:t> </a:t>
            </a:r>
            <a:r>
              <a:rPr lang="en-US" sz="4000" b="1" dirty="0" err="1">
                <a:solidFill>
                  <a:srgbClr val="002060"/>
                </a:solidFill>
              </a:rPr>
              <a:t>vị</a:t>
            </a:r>
            <a:r>
              <a:rPr lang="en-US" sz="4000" b="1" dirty="0">
                <a:solidFill>
                  <a:srgbClr val="002060"/>
                </a:solidFill>
              </a:rPr>
              <a:t> </a:t>
            </a:r>
            <a:r>
              <a:rPr lang="en-US" sz="4000" b="1" dirty="0" err="1">
                <a:solidFill>
                  <a:srgbClr val="002060"/>
                </a:solidFill>
              </a:rPr>
              <a:t>khách</a:t>
            </a:r>
            <a:r>
              <a:rPr lang="en-US" sz="4000" b="1" dirty="0">
                <a:solidFill>
                  <a:srgbClr val="002060"/>
                </a:solidFill>
              </a:rPr>
              <a:t> </a:t>
            </a:r>
            <a:r>
              <a:rPr lang="en-US" sz="4000" b="1" dirty="0" err="1">
                <a:solidFill>
                  <a:srgbClr val="002060"/>
                </a:solidFill>
              </a:rPr>
              <a:t>đầu</a:t>
            </a:r>
            <a:r>
              <a:rPr lang="en-US" sz="4000" b="1" dirty="0">
                <a:solidFill>
                  <a:srgbClr val="002060"/>
                </a:solidFill>
              </a:rPr>
              <a:t> </a:t>
            </a:r>
            <a:r>
              <a:rPr lang="en-US" sz="4000" b="1" dirty="0" err="1">
                <a:solidFill>
                  <a:srgbClr val="002060"/>
                </a:solidFill>
              </a:rPr>
              <a:t>tiên</a:t>
            </a:r>
            <a:r>
              <a:rPr lang="en-US" sz="4000" b="1" dirty="0">
                <a:solidFill>
                  <a:srgbClr val="002060"/>
                </a:solidFill>
              </a:rPr>
              <a:t>. </a:t>
            </a:r>
            <a:r>
              <a:rPr lang="en-US" sz="4000" b="1" dirty="0" err="1">
                <a:solidFill>
                  <a:srgbClr val="002060"/>
                </a:solidFill>
              </a:rPr>
              <a:t>Chúng</a:t>
            </a:r>
            <a:r>
              <a:rPr lang="en-US" sz="4000" b="1" dirty="0">
                <a:solidFill>
                  <a:srgbClr val="002060"/>
                </a:solidFill>
              </a:rPr>
              <a:t> ta </a:t>
            </a:r>
            <a:r>
              <a:rPr lang="en-US" sz="4000" b="1" dirty="0" err="1">
                <a:solidFill>
                  <a:srgbClr val="002060"/>
                </a:solidFill>
              </a:rPr>
              <a:t>hãy</a:t>
            </a:r>
            <a:r>
              <a:rPr lang="en-US" sz="4000" b="1" dirty="0">
                <a:solidFill>
                  <a:srgbClr val="002060"/>
                </a:solidFill>
              </a:rPr>
              <a:t> </a:t>
            </a:r>
            <a:r>
              <a:rPr lang="en-US" sz="4000" b="1" dirty="0" err="1">
                <a:solidFill>
                  <a:srgbClr val="002060"/>
                </a:solidFill>
              </a:rPr>
              <a:t>cùng</a:t>
            </a:r>
            <a:r>
              <a:rPr lang="en-US" sz="4000" b="1" dirty="0">
                <a:solidFill>
                  <a:srgbClr val="002060"/>
                </a:solidFill>
              </a:rPr>
              <a:t> </a:t>
            </a:r>
            <a:r>
              <a:rPr lang="en-US" sz="4000" b="1" dirty="0" err="1">
                <a:solidFill>
                  <a:srgbClr val="002060"/>
                </a:solidFill>
              </a:rPr>
              <a:t>nhau</a:t>
            </a:r>
            <a:r>
              <a:rPr lang="en-US" sz="4000" b="1" dirty="0">
                <a:solidFill>
                  <a:srgbClr val="002060"/>
                </a:solidFill>
              </a:rPr>
              <a:t> </a:t>
            </a:r>
            <a:r>
              <a:rPr lang="en-US" sz="4000" b="1" dirty="0" err="1">
                <a:solidFill>
                  <a:srgbClr val="002060"/>
                </a:solidFill>
              </a:rPr>
              <a:t>hoàn</a:t>
            </a:r>
            <a:r>
              <a:rPr lang="en-US" sz="4000" b="1" dirty="0">
                <a:solidFill>
                  <a:srgbClr val="002060"/>
                </a:solidFill>
              </a:rPr>
              <a:t> </a:t>
            </a:r>
            <a:r>
              <a:rPr lang="en-US" sz="4000" b="1" dirty="0" err="1">
                <a:solidFill>
                  <a:srgbClr val="002060"/>
                </a:solidFill>
              </a:rPr>
              <a:t>thành</a:t>
            </a:r>
            <a:r>
              <a:rPr lang="en-US" sz="4000" b="1" dirty="0">
                <a:solidFill>
                  <a:srgbClr val="002060"/>
                </a:solidFill>
              </a:rPr>
              <a:t> BT 3 </a:t>
            </a:r>
            <a:r>
              <a:rPr lang="en-US" sz="4000" b="1" dirty="0" err="1">
                <a:solidFill>
                  <a:srgbClr val="002060"/>
                </a:solidFill>
              </a:rPr>
              <a:t>nhé</a:t>
            </a:r>
            <a:r>
              <a:rPr lang="en-US" sz="4000" b="1" dirty="0">
                <a:solidFill>
                  <a:srgbClr val="002060"/>
                </a:solidFill>
              </a:rPr>
              <a:t>!</a:t>
            </a:r>
            <a:endParaRPr kumimoji="0" lang="en-US" sz="4000" b="1" i="0" u="none" strike="noStrike" kern="1200" cap="none" spc="0" normalizeH="0" baseline="0" noProof="0" dirty="0">
              <a:ln>
                <a:noFill/>
              </a:ln>
              <a:solidFill>
                <a:srgbClr val="002060"/>
              </a:solidFill>
              <a:effectLst/>
              <a:uLnTx/>
              <a:uFillTx/>
            </a:endParaRP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19608005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678426" y="325150"/>
            <a:ext cx="10646799" cy="1384995"/>
            <a:chOff x="678426" y="325150"/>
            <a:chExt cx="10646799" cy="1384995"/>
          </a:xfrm>
        </p:grpSpPr>
        <p:grpSp>
          <p:nvGrpSpPr>
            <p:cNvPr id="13"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234B22C0-B9C3-AB33-E036-F58F1DD43359}"/>
                </a:ext>
              </a:extLst>
            </p:cNvPr>
            <p:cNvSpPr txBox="1"/>
            <p:nvPr/>
          </p:nvSpPr>
          <p:spPr>
            <a:xfrm>
              <a:off x="1543049" y="325150"/>
              <a:ext cx="9782176" cy="138499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vi-VN" sz="2800" b="0" i="0" dirty="0">
                  <a:solidFill>
                    <a:srgbClr val="000000"/>
                  </a:solidFill>
                  <a:effectLst/>
                  <a:latin typeface="Calibri" panose="020F0502020204030204" pitchFamily="34" charset="0"/>
                  <a:cs typeface="Calibri" panose="020F0502020204030204" pitchFamily="34" charset="0"/>
                </a:rPr>
                <a:t>Một trường tiểu học thuê ô tô chở 135 học sinh đi trải nghiệm thực tế. Mỗi chiếc ô tô chở được 45 học sinh. Hỏi nhà trường cần thuê bao nhiêu chiếc ô tô?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7" name="Picture 6">
            <a:extLst>
              <a:ext uri="{FF2B5EF4-FFF2-40B4-BE49-F238E27FC236}">
                <a16:creationId xmlns:a16="http://schemas.microsoft.com/office/drawing/2014/main" id="{85DBF598-9346-1F97-7FCC-546EFFC94AB8}"/>
              </a:ext>
            </a:extLst>
          </p:cNvPr>
          <p:cNvPicPr>
            <a:picLocks noChangeAspect="1"/>
          </p:cNvPicPr>
          <p:nvPr/>
        </p:nvPicPr>
        <p:blipFill>
          <a:blip r:embed="rId4"/>
          <a:stretch>
            <a:fillRect/>
          </a:stretch>
        </p:blipFill>
        <p:spPr>
          <a:xfrm>
            <a:off x="6238875" y="2484672"/>
            <a:ext cx="5295900" cy="2796940"/>
          </a:xfrm>
          <a:prstGeom prst="rect">
            <a:avLst/>
          </a:prstGeom>
        </p:spPr>
      </p:pic>
      <p:sp>
        <p:nvSpPr>
          <p:cNvPr id="8" name="TextBox 7">
            <a:extLst>
              <a:ext uri="{FF2B5EF4-FFF2-40B4-BE49-F238E27FC236}">
                <a16:creationId xmlns:a16="http://schemas.microsoft.com/office/drawing/2014/main" id="{8D230EC4-B887-AA8C-FAAC-A3C4F5A7E2AF}"/>
              </a:ext>
            </a:extLst>
          </p:cNvPr>
          <p:cNvSpPr txBox="1"/>
          <p:nvPr/>
        </p:nvSpPr>
        <p:spPr>
          <a:xfrm>
            <a:off x="711200" y="1767840"/>
            <a:ext cx="5791200" cy="2062103"/>
          </a:xfrm>
          <a:prstGeom prst="rect">
            <a:avLst/>
          </a:prstGeom>
          <a:noFill/>
        </p:spPr>
        <p:txBody>
          <a:bodyPr wrap="square" rtlCol="0">
            <a:spAutoFit/>
          </a:bodyPr>
          <a:lstStyle/>
          <a:p>
            <a:pPr algn="ctr"/>
            <a:r>
              <a:rPr lang="vi-VN" sz="3200" b="1" dirty="0">
                <a:solidFill>
                  <a:srgbClr val="002060"/>
                </a:solidFill>
                <a:latin typeface="Calibri" panose="020F0502020204030204" pitchFamily="34" charset="0"/>
                <a:cs typeface="Calibri" panose="020F0502020204030204" pitchFamily="34" charset="0"/>
              </a:rPr>
              <a:t>Tóm tắt:</a:t>
            </a:r>
          </a:p>
          <a:p>
            <a:pPr algn="just"/>
            <a:r>
              <a:rPr lang="vi-VN" sz="3200" dirty="0">
                <a:solidFill>
                  <a:srgbClr val="002060"/>
                </a:solidFill>
                <a:latin typeface="Calibri" panose="020F0502020204030204" pitchFamily="34" charset="0"/>
                <a:cs typeface="Calibri" panose="020F0502020204030204" pitchFamily="34" charset="0"/>
              </a:rPr>
              <a:t>Trường tiểu học: 135 học sinh.</a:t>
            </a:r>
          </a:p>
          <a:p>
            <a:pPr algn="just"/>
            <a:r>
              <a:rPr lang="vi-VN" sz="3200" dirty="0">
                <a:solidFill>
                  <a:srgbClr val="002060"/>
                </a:solidFill>
                <a:latin typeface="Calibri" panose="020F0502020204030204" pitchFamily="34" charset="0"/>
                <a:cs typeface="Calibri" panose="020F0502020204030204" pitchFamily="34" charset="0"/>
              </a:rPr>
              <a:t>Mỗi ô</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tô chở: 45 học sinh.</a:t>
            </a:r>
          </a:p>
          <a:p>
            <a:pPr algn="just"/>
            <a:r>
              <a:rPr lang="vi-VN" sz="3200" dirty="0">
                <a:solidFill>
                  <a:srgbClr val="002060"/>
                </a:solidFill>
                <a:latin typeface="Calibri" panose="020F0502020204030204" pitchFamily="34" charset="0"/>
                <a:cs typeface="Calibri" panose="020F0502020204030204" pitchFamily="34" charset="0"/>
              </a:rPr>
              <a:t>Nhà trường cần thuê</a:t>
            </a:r>
            <a:r>
              <a:rPr lang="en-US" sz="3200" dirty="0">
                <a:solidFill>
                  <a:srgbClr val="002060"/>
                </a:solidFill>
                <a:latin typeface="Calibri" panose="020F0502020204030204" pitchFamily="34" charset="0"/>
                <a:cs typeface="Calibri" panose="020F0502020204030204" pitchFamily="34" charset="0"/>
              </a:rPr>
              <a:t>:</a:t>
            </a:r>
            <a:r>
              <a:rPr lang="vi-VN" sz="3200" dirty="0">
                <a:solidFill>
                  <a:srgbClr val="002060"/>
                </a:solidFill>
                <a:latin typeface="Calibri" panose="020F0502020204030204" pitchFamily="34" charset="0"/>
                <a:cs typeface="Calibri" panose="020F0502020204030204" pitchFamily="34" charset="0"/>
              </a:rPr>
              <a:t> </a:t>
            </a:r>
            <a:r>
              <a:rPr lang="en-US" sz="3200" dirty="0">
                <a:solidFill>
                  <a:srgbClr val="002060"/>
                </a:solidFill>
                <a:latin typeface="Calibri" panose="020F0502020204030204" pitchFamily="34" charset="0"/>
                <a:cs typeface="Calibri" panose="020F0502020204030204" pitchFamily="34" charset="0"/>
              </a:rPr>
              <a:t>…</a:t>
            </a:r>
            <a:r>
              <a:rPr lang="vi-VN" sz="3200" dirty="0">
                <a:solidFill>
                  <a:srgbClr val="002060"/>
                </a:solidFill>
                <a:latin typeface="Calibri" panose="020F0502020204030204" pitchFamily="34" charset="0"/>
                <a:cs typeface="Calibri" panose="020F0502020204030204" pitchFamily="34" charset="0"/>
              </a:rPr>
              <a:t>ô tô</a:t>
            </a:r>
            <a:r>
              <a:rPr lang="en-US" sz="3200" dirty="0">
                <a:solidFill>
                  <a:srgbClr val="002060"/>
                </a:solidFill>
                <a:latin typeface="Calibri" panose="020F0502020204030204" pitchFamily="34" charset="0"/>
                <a:cs typeface="Calibri" panose="020F0502020204030204" pitchFamily="34" charset="0"/>
              </a:rPr>
              <a:t>?</a:t>
            </a:r>
            <a:r>
              <a:rPr lang="vi-VN" sz="3200" dirty="0">
                <a:solidFill>
                  <a:srgbClr val="002060"/>
                </a:solidFill>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7B2937DE-C042-8FBF-EAB5-F2225F899FCF}"/>
              </a:ext>
            </a:extLst>
          </p:cNvPr>
          <p:cNvSpPr txBox="1"/>
          <p:nvPr/>
        </p:nvSpPr>
        <p:spPr>
          <a:xfrm>
            <a:off x="457200" y="4257040"/>
            <a:ext cx="6238240" cy="2062103"/>
          </a:xfrm>
          <a:prstGeom prst="rect">
            <a:avLst/>
          </a:prstGeom>
          <a:noFill/>
        </p:spPr>
        <p:txBody>
          <a:bodyPr wrap="square" rtlCol="0">
            <a:spAutoFit/>
          </a:bodyPr>
          <a:lstStyle/>
          <a:p>
            <a:pPr algn="ctr"/>
            <a:r>
              <a:rPr lang="vi-VN" sz="3200" b="1" dirty="0">
                <a:solidFill>
                  <a:srgbClr val="FF0000"/>
                </a:solidFill>
                <a:latin typeface="Calibri" panose="020F0502020204030204" pitchFamily="34" charset="0"/>
                <a:cs typeface="Calibri" panose="020F0502020204030204" pitchFamily="34" charset="0"/>
              </a:rPr>
              <a:t>Bài giải:</a:t>
            </a:r>
          </a:p>
          <a:p>
            <a:pPr algn="ctr"/>
            <a:r>
              <a:rPr lang="vi-VN" sz="3200" b="1" dirty="0">
                <a:solidFill>
                  <a:srgbClr val="FF0000"/>
                </a:solidFill>
                <a:latin typeface="Calibri" panose="020F0502020204030204" pitchFamily="34" charset="0"/>
                <a:cs typeface="Calibri" panose="020F0502020204030204" pitchFamily="34" charset="0"/>
              </a:rPr>
              <a:t>Nhà trường cần thuê số xe ô tô là:</a:t>
            </a:r>
          </a:p>
          <a:p>
            <a:pPr algn="ctr"/>
            <a:r>
              <a:rPr lang="vi-VN" sz="3200" b="1" dirty="0">
                <a:solidFill>
                  <a:srgbClr val="FF0000"/>
                </a:solidFill>
                <a:latin typeface="Calibri" panose="020F0502020204030204" pitchFamily="34" charset="0"/>
                <a:cs typeface="Calibri" panose="020F0502020204030204" pitchFamily="34" charset="0"/>
              </a:rPr>
              <a:t>135 : 45= 3 (xe)</a:t>
            </a:r>
          </a:p>
          <a:p>
            <a:pPr algn="r"/>
            <a:r>
              <a:rPr lang="vi-VN" sz="3200" b="1" dirty="0">
                <a:solidFill>
                  <a:srgbClr val="FF0000"/>
                </a:solidFill>
                <a:latin typeface="Calibri" panose="020F0502020204030204" pitchFamily="34" charset="0"/>
                <a:cs typeface="Calibri" panose="020F0502020204030204" pitchFamily="34" charset="0"/>
              </a:rPr>
              <a:t>Đáp số: 3 xe ô tô</a:t>
            </a:r>
          </a:p>
        </p:txBody>
      </p:sp>
    </p:spTree>
    <p:extLst>
      <p:ext uri="{BB962C8B-B14F-4D97-AF65-F5344CB8AC3E}">
        <p14:creationId xmlns:p14="http://schemas.microsoft.com/office/powerpoint/2010/main" val="331990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 name="Group 1"/>
          <p:cNvGrpSpPr/>
          <p:nvPr/>
        </p:nvGrpSpPr>
        <p:grpSpPr>
          <a:xfrm>
            <a:off x="4695599" y="2521149"/>
            <a:ext cx="3043256" cy="4140907"/>
            <a:chOff x="4695599" y="2521149"/>
            <a:chExt cx="3043256" cy="4140907"/>
          </a:xfrm>
        </p:grpSpPr>
        <p:pic>
          <p:nvPicPr>
            <p:cNvPr id="17" name="Hình ảnh 5">
              <a:extLst>
                <a:ext uri="{FF2B5EF4-FFF2-40B4-BE49-F238E27FC236}">
                  <a16:creationId xmlns:a16="http://schemas.microsoft.com/office/drawing/2014/main" id="{2155AD2B-28A5-CB74-582D-DFFADD48A55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2143" b="94490" l="29143" r="67347">
                          <a14:foregroundMark x1="43837" y1="16327" x2="42122" y2="12143"/>
                          <a14:foregroundMark x1="47184" y1="88776" x2="54531" y2="91327"/>
                          <a14:foregroundMark x1="54041" y1="94490" x2="52245" y2="93571"/>
                          <a14:foregroundMark x1="46367" y1="94490" x2="45306" y2="94286"/>
                        </a14:backgroundRemoval>
                      </a14:imgEffect>
                    </a14:imgLayer>
                  </a14:imgProps>
                </a:ext>
                <a:ext uri="{28A0092B-C50C-407E-A947-70E740481C1C}">
                  <a14:useLocalDpi xmlns:a14="http://schemas.microsoft.com/office/drawing/2010/main" val="0"/>
                </a:ext>
              </a:extLst>
            </a:blip>
            <a:srcRect l="24600" t="5372" r="28803" b="2095"/>
            <a:stretch/>
          </p:blipFill>
          <p:spPr>
            <a:xfrm>
              <a:off x="4695599" y="2521149"/>
              <a:ext cx="2606540" cy="4140907"/>
            </a:xfrm>
            <a:prstGeom prst="rect">
              <a:avLst/>
            </a:prstGeom>
          </p:spPr>
        </p:pic>
        <p:pic>
          <p:nvPicPr>
            <p:cNvPr id="18" name="Picture 17"/>
            <p:cNvPicPr>
              <a:picLocks noChangeAspect="1"/>
            </p:cNvPicPr>
            <p:nvPr/>
          </p:nvPicPr>
          <p:blipFill rotWithShape="1">
            <a:blip r:embed="rId9">
              <a:extLst>
                <a:ext uri="{BEBA8EAE-BF5A-486C-A8C5-ECC9F3942E4B}">
                  <a14:imgProps xmlns:a14="http://schemas.microsoft.com/office/drawing/2010/main">
                    <a14:imgLayer r:embed="rId10">
                      <a14:imgEffect>
                        <a14:backgroundRemoval t="54633" b="90382" l="61769" r="70194"/>
                      </a14:imgEffect>
                    </a14:imgLayer>
                  </a14:imgProps>
                </a:ext>
                <a:ext uri="{28A0092B-C50C-407E-A947-70E740481C1C}">
                  <a14:useLocalDpi xmlns:a14="http://schemas.microsoft.com/office/drawing/2010/main" val="0"/>
                </a:ext>
              </a:extLst>
            </a:blip>
            <a:srcRect l="60716" t="50164" r="28753" b="5149"/>
            <a:stretch/>
          </p:blipFill>
          <p:spPr>
            <a:xfrm rot="2629619">
              <a:off x="6616064" y="3460685"/>
              <a:ext cx="1122791" cy="256364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48562"/>
                <a:gd name="adj2" fmla="val 66447"/>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tuyệt</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Mình</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sẽ</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quay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lại</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quán</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của</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nữa</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i="0" u="none" strike="noStrike" kern="1200" cap="none" spc="0" normalizeH="0" baseline="0" noProof="0" dirty="0" err="1">
                  <a:ln>
                    <a:noFill/>
                  </a:ln>
                  <a:solidFill>
                    <a:srgbClr val="002060"/>
                  </a:solidFill>
                  <a:effectLst/>
                  <a:uLnTx/>
                  <a:uFillTx/>
                  <a:latin typeface="Calibri" panose="020F0502020204030204"/>
                  <a:ea typeface="+mn-ea"/>
                </a:rPr>
                <a:t>đấy</a:t>
              </a:r>
              <a:r>
                <a:rPr kumimoji="0" lang="en-US" sz="3000"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804225" y="-616160"/>
            <a:ext cx="609600" cy="609600"/>
          </a:xfrm>
          <a:prstGeom prst="rect">
            <a:avLst/>
          </a:prstGeom>
        </p:spPr>
      </p:pic>
      <p:sp>
        <p:nvSpPr>
          <p:cNvPr id="3" name="TextBox 2">
            <a:extLst>
              <a:ext uri="{FF2B5EF4-FFF2-40B4-BE49-F238E27FC236}">
                <a16:creationId xmlns:a16="http://schemas.microsoft.com/office/drawing/2014/main" id="{EB81644F-8064-4642-8C18-FF7C027248F9}"/>
              </a:ext>
            </a:extLst>
          </p:cNvPr>
          <p:cNvSpPr txBox="1"/>
          <p:nvPr/>
        </p:nvSpPr>
        <p:spPr>
          <a:xfrm>
            <a:off x="8791575" y="0"/>
            <a:ext cx="4076700" cy="371475"/>
          </a:xfrm>
          <a:prstGeom prst="rect">
            <a:avLst/>
          </a:prstGeom>
          <a:noFill/>
        </p:spPr>
        <p:txBody>
          <a:bodyPr wrap="square" rtlCol="0">
            <a:spAutoFit/>
          </a:bodyPr>
          <a:lstStyle/>
          <a:p>
            <a:r>
              <a:rPr lang="en-US" dirty="0" err="1">
                <a:solidFill>
                  <a:schemeClr val="bg1"/>
                </a:solidFill>
              </a:rPr>
              <a:t>Hương</a:t>
            </a:r>
            <a:r>
              <a:rPr lang="en-US" dirty="0">
                <a:solidFill>
                  <a:schemeClr val="bg1"/>
                </a:solidFill>
              </a:rPr>
              <a:t> </a:t>
            </a:r>
            <a:r>
              <a:rPr lang="en-US" dirty="0" err="1">
                <a:solidFill>
                  <a:schemeClr val="bg1"/>
                </a:solidFill>
              </a:rPr>
              <a:t>Thảo</a:t>
            </a:r>
            <a:r>
              <a:rPr lang="en-US" dirty="0">
                <a:solidFill>
                  <a:schemeClr val="bg1"/>
                </a:solidFill>
              </a:rPr>
              <a:t> – </a:t>
            </a:r>
            <a:r>
              <a:rPr lang="en-US" dirty="0" err="1">
                <a:solidFill>
                  <a:schemeClr val="bg1"/>
                </a:solidFill>
              </a:rPr>
              <a:t>Zalo</a:t>
            </a:r>
            <a:r>
              <a:rPr lang="en-US" dirty="0">
                <a:solidFill>
                  <a:schemeClr val="bg1"/>
                </a:solidFill>
              </a:rPr>
              <a:t> 0972.115.126</a:t>
            </a:r>
          </a:p>
        </p:txBody>
      </p:sp>
    </p:spTree>
    <p:extLst>
      <p:ext uri="{BB962C8B-B14F-4D97-AF65-F5344CB8AC3E}">
        <p14:creationId xmlns:p14="http://schemas.microsoft.com/office/powerpoint/2010/main" val="2571937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621</Words>
  <Application>Microsoft Office PowerPoint</Application>
  <PresentationFormat>Widescreen</PresentationFormat>
  <Paragraphs>56</Paragraphs>
  <Slides>18</Slides>
  <Notes>9</Notes>
  <HiddenSlides>0</HiddenSlides>
  <MMClips>5</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微软雅黑</vt:lpstr>
      <vt:lpstr>Arial</vt:lpstr>
      <vt:lpstr>Calibri</vt:lpstr>
      <vt:lpstr>Calibri </vt:lpstr>
      <vt:lpstr>Calibri Light</vt:lpstr>
      <vt:lpstr>Cambria</vt:lpstr>
      <vt:lpstr>Lato Regular</vt:lpstr>
      <vt:lpstr>SVN-Hollycakes</vt:lpstr>
      <vt:lpstr>Times New Roman</vt:lpstr>
      <vt:lpstr>UTM Cookies</vt:lpstr>
      <vt:lpstr>UTM Duepuntozero</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39</cp:revision>
  <dcterms:created xsi:type="dcterms:W3CDTF">2023-11-17T03:02:51Z</dcterms:created>
  <dcterms:modified xsi:type="dcterms:W3CDTF">2024-01-02T03:34:17Z</dcterms:modified>
</cp:coreProperties>
</file>