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86" r:id="rId3"/>
    <p:sldId id="259" r:id="rId4"/>
    <p:sldId id="295" r:id="rId5"/>
    <p:sldId id="288" r:id="rId6"/>
    <p:sldId id="277" r:id="rId7"/>
    <p:sldId id="291" r:id="rId8"/>
    <p:sldId id="296" r:id="rId9"/>
    <p:sldId id="293" r:id="rId10"/>
    <p:sldId id="297" r:id="rId11"/>
    <p:sldId id="287" r:id="rId12"/>
    <p:sldId id="298" r:id="rId13"/>
    <p:sldId id="299" r:id="rId14"/>
    <p:sldId id="300" r:id="rId15"/>
    <p:sldId id="289" r:id="rId16"/>
    <p:sldId id="301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7CB31-B14F-46CD-92D5-A32119F0A8F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62E4E-6E92-4811-84C7-40CBDD06D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5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c52ef24844_0_170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Google Shape;1495;gc52ef24844_0_170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25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B215E-32AB-4A14-AF3E-D89C3B01E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58371-0091-4CC8-A152-A0FE738D2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21DE1-D907-4DC1-99A1-776F1DD1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244BA-7FA3-4C11-ADAB-BFB15CF45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3433E-7195-40F9-9230-BD159794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24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EC86-A591-409A-BF25-BBACE07D4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DB88C-E8BA-4C4A-A0D4-66CE0FB5E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6FB96-F342-426A-B9BA-C831E6AC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B0057-0D91-422F-BDD4-4F6BDAEA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91AEB-C9E2-45A3-811C-259D29C1B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81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89623-2F47-4D92-8206-AB9CF8EC2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95446-9694-4ACD-A800-8162C9F7E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A3E74-93A4-4DCA-A05A-392FF1D3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E6748-5E7A-42EA-9043-5D2E8B54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BB8D6-82A1-4A8A-981F-2CE11194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57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3425219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08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40" lvl="1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09" lvl="2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278" lvl="3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848" lvl="4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418" lvl="5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6987" lvl="6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557" lvl="7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126" lvl="8" indent="-423312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9648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147" name="Google Shape;147;p6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1" name="Google Shape;161;p6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162" name="Google Shape;162;p6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4" name="Google Shape;164;p6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40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461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5525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623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3167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6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16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416" name="Google Shape;416;p16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6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6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6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6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6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6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6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6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6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0" name="Google Shape;430;p16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431" name="Google Shape;431;p16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" name="Google Shape;433;p16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6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6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6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6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6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6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6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6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6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3" name="Google Shape;443;p1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1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/>
          </p:nvPr>
        </p:nvSpPr>
        <p:spPr>
          <a:xfrm>
            <a:off x="9599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6" name="Google Shape;446;p16"/>
          <p:cNvSpPr txBox="1">
            <a:spLocks noGrp="1"/>
          </p:cNvSpPr>
          <p:nvPr>
            <p:ph type="title" idx="2" hasCustomPrompt="1"/>
          </p:nvPr>
        </p:nvSpPr>
        <p:spPr>
          <a:xfrm>
            <a:off x="49125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16"/>
          <p:cNvSpPr txBox="1">
            <a:spLocks noGrp="1"/>
          </p:cNvSpPr>
          <p:nvPr>
            <p:ph type="subTitle" idx="1"/>
          </p:nvPr>
        </p:nvSpPr>
        <p:spPr>
          <a:xfrm>
            <a:off x="9599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title" idx="3"/>
          </p:nvPr>
        </p:nvSpPr>
        <p:spPr>
          <a:xfrm>
            <a:off x="9599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9" name="Google Shape;449;p16"/>
          <p:cNvSpPr txBox="1">
            <a:spLocks noGrp="1"/>
          </p:cNvSpPr>
          <p:nvPr>
            <p:ph type="title" idx="4" hasCustomPrompt="1"/>
          </p:nvPr>
        </p:nvSpPr>
        <p:spPr>
          <a:xfrm>
            <a:off x="49125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16"/>
          <p:cNvSpPr txBox="1">
            <a:spLocks noGrp="1"/>
          </p:cNvSpPr>
          <p:nvPr>
            <p:ph type="subTitle" idx="5"/>
          </p:nvPr>
        </p:nvSpPr>
        <p:spPr>
          <a:xfrm>
            <a:off x="9599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6"/>
          <p:cNvSpPr txBox="1">
            <a:spLocks noGrp="1"/>
          </p:cNvSpPr>
          <p:nvPr>
            <p:ph type="title" idx="6"/>
          </p:nvPr>
        </p:nvSpPr>
        <p:spPr>
          <a:xfrm>
            <a:off x="81167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7" hasCustomPrompt="1"/>
          </p:nvPr>
        </p:nvSpPr>
        <p:spPr>
          <a:xfrm>
            <a:off x="64312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8"/>
          </p:nvPr>
        </p:nvSpPr>
        <p:spPr>
          <a:xfrm>
            <a:off x="81167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9"/>
          </p:nvPr>
        </p:nvSpPr>
        <p:spPr>
          <a:xfrm>
            <a:off x="81167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5" name="Google Shape;455;p16"/>
          <p:cNvSpPr txBox="1">
            <a:spLocks noGrp="1"/>
          </p:cNvSpPr>
          <p:nvPr>
            <p:ph type="title" idx="13" hasCustomPrompt="1"/>
          </p:nvPr>
        </p:nvSpPr>
        <p:spPr>
          <a:xfrm>
            <a:off x="64312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16"/>
          <p:cNvSpPr txBox="1">
            <a:spLocks noGrp="1"/>
          </p:cNvSpPr>
          <p:nvPr>
            <p:ph type="subTitle" idx="14"/>
          </p:nvPr>
        </p:nvSpPr>
        <p:spPr>
          <a:xfrm>
            <a:off x="81167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982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F486-5B32-42E2-97E9-CC099179B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E8282-B3DC-4849-A1E1-909C9BB3F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87A6F-25D0-4A32-B9FC-E0C1378D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4CC0E-6E8A-4D31-997B-8109FEA5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E7AB2-8071-4342-94A4-579D9B3B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10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9954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9852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84602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13416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971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477A8-ED6E-418F-9830-D9F02CB8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A474A-7053-4F44-845C-32E57F1C6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D2AE7-AB48-423E-87C5-52D7CA3F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24E7E-7F7E-4197-BFF9-40654ACC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120A1-5F2B-4315-BCF5-329BAC90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3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453D-70FA-4F31-BC38-37FEE66D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02FA2-ED79-4DAA-89D5-5B26CBF56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3333-33A8-45EB-A693-641FC1C34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CB5F5-E59D-4DA7-8CFC-43705B785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F792A-9355-47DF-A36A-28266C24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71F60-84C7-43C6-91AC-3765850A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33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8406-209C-443A-BBDE-B3EAFA188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EBA18-2626-4E3D-9242-350DCC9BD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39A90-47B1-4E23-8CCF-56F9F6674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869F77-A5E3-4B05-9111-5ABFCDCB3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328CB-881A-4BB9-A5AA-6F17A4A63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83BF4-ED44-4C1D-A1F9-ABC9C205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40937A-B3BF-4EBD-8C11-92DFD6AC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E2B38-8F02-46E5-9EBE-20EB16BB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80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98533-EAEC-4206-8B08-C6656CF3E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9DC82-AAB0-46A3-B54C-407EBECA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1DA1B-6E33-44FA-8212-643289F2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8B762-F726-48CA-90CE-34CCDC8C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6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0DA6A-6656-4CE9-93A8-15F981D3E2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3E5FF-E68A-42EB-B2DA-4B59D2AE5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977CA-9FD8-490F-831F-50F291E6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59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AA151-B130-479C-A8F8-3084AFDF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41E00-EFBD-408A-9A7D-941B7A4DC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31E6C-DD94-44F5-95E0-1AAFA2CF2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248B7-CAE1-47C3-8608-AF107162B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8AE6A-8306-43F9-A2A9-E97AB649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89F82-712F-481A-813A-0F8C4D770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30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B1B64-3AA2-4A26-BECF-B7181C47E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F8F1C5-267A-4F68-B92A-E2E418D66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9C420-9CF0-4767-9012-1E2C2AF47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1DE35-EAAF-4395-A6FA-EB81230A0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CDBFC-AB61-4868-B0BF-B35822C4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A28DE-BC39-4237-8DF7-A7C399281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46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684446"/>
            <a:ext cx="1390212" cy="123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5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727" y="4586744"/>
            <a:ext cx="1462727" cy="129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291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514479210372531/?ref=share_group_lin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F9BBE0-1389-426D-B5E4-574BC920E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2"/>
          <a:stretch/>
        </p:blipFill>
        <p:spPr>
          <a:xfrm>
            <a:off x="946" y="0"/>
            <a:ext cx="1219105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688211-8F7F-4F53-BDE6-271B0CBBC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563" y="126091"/>
            <a:ext cx="5615945" cy="6605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E45A6-80CD-4B00-81C8-061A813D4B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82" y="4650061"/>
            <a:ext cx="2846218" cy="2846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1EADCA-CE81-4BD5-B99E-449626F4D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020" y="1193309"/>
            <a:ext cx="486503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2854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B1CED68-96D6-41D0-A4FA-4C8F18A271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6447" y="738419"/>
            <a:ext cx="2887570" cy="2887570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4042420" y="2212725"/>
            <a:ext cx="7458843" cy="40841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B82BFA-AC4E-4BC2-9391-7754E04B2651}"/>
              </a:ext>
            </a:extLst>
          </p:cNvPr>
          <p:cNvGrpSpPr/>
          <p:nvPr/>
        </p:nvGrpSpPr>
        <p:grpSpPr>
          <a:xfrm>
            <a:off x="864155" y="2632088"/>
            <a:ext cx="3681772" cy="3611661"/>
            <a:chOff x="1042628" y="2403340"/>
            <a:chExt cx="3657607" cy="3657607"/>
          </a:xfrm>
        </p:grpSpPr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135C6BE9-1F6C-4DB0-AC18-31BCF162D8FC}"/>
                </a:ext>
              </a:extLst>
            </p:cNvPr>
            <p:cNvSpPr/>
            <p:nvPr/>
          </p:nvSpPr>
          <p:spPr>
            <a:xfrm>
              <a:off x="1502228" y="4833257"/>
              <a:ext cx="2373085" cy="511629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3C899F-5D51-4982-B7B4-2637002E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28" y="2403340"/>
              <a:ext cx="3657607" cy="365760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9F2FA2F-3594-4948-9120-02DF28E54513}"/>
              </a:ext>
            </a:extLst>
          </p:cNvPr>
          <p:cNvGrpSpPr/>
          <p:nvPr/>
        </p:nvGrpSpPr>
        <p:grpSpPr>
          <a:xfrm>
            <a:off x="255107" y="2208870"/>
            <a:ext cx="2778812" cy="4404908"/>
            <a:chOff x="8303085" y="656074"/>
            <a:chExt cx="3426031" cy="60755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D0034FE-5152-466B-BF67-E7CA8B4C1998}"/>
                </a:ext>
              </a:extLst>
            </p:cNvPr>
            <p:cNvSpPr/>
            <p:nvPr/>
          </p:nvSpPr>
          <p:spPr>
            <a:xfrm>
              <a:off x="8690834" y="656074"/>
              <a:ext cx="2984084" cy="6056234"/>
            </a:xfrm>
            <a:custGeom>
              <a:avLst/>
              <a:gdLst>
                <a:gd name="connsiteX0" fmla="*/ 453166 w 2984084"/>
                <a:gd name="connsiteY0" fmla="*/ 1907832 h 6056234"/>
                <a:gd name="connsiteX1" fmla="*/ 22860 w 2984084"/>
                <a:gd name="connsiteY1" fmla="*/ 1011361 h 6056234"/>
                <a:gd name="connsiteX2" fmla="*/ 166295 w 2984084"/>
                <a:gd name="connsiteY2" fmla="*/ 652773 h 6056234"/>
                <a:gd name="connsiteX3" fmla="*/ 1062766 w 2984084"/>
                <a:gd name="connsiteY3" fmla="*/ 401761 h 6056234"/>
                <a:gd name="connsiteX4" fmla="*/ 1242060 w 2984084"/>
                <a:gd name="connsiteY4" fmla="*/ 25244 h 6056234"/>
                <a:gd name="connsiteX5" fmla="*/ 1905448 w 2984084"/>
                <a:gd name="connsiteY5" fmla="*/ 79032 h 6056234"/>
                <a:gd name="connsiteX6" fmla="*/ 2174390 w 2984084"/>
                <a:gd name="connsiteY6" fmla="*/ 437620 h 6056234"/>
                <a:gd name="connsiteX7" fmla="*/ 2819848 w 2984084"/>
                <a:gd name="connsiteY7" fmla="*/ 598985 h 6056234"/>
                <a:gd name="connsiteX8" fmla="*/ 2981213 w 2984084"/>
                <a:gd name="connsiteY8" fmla="*/ 1172726 h 6056234"/>
                <a:gd name="connsiteX9" fmla="*/ 2730201 w 2984084"/>
                <a:gd name="connsiteY9" fmla="*/ 1567173 h 6056234"/>
                <a:gd name="connsiteX10" fmla="*/ 2640554 w 2984084"/>
                <a:gd name="connsiteY10" fmla="*/ 2015408 h 6056234"/>
                <a:gd name="connsiteX11" fmla="*/ 2138531 w 2984084"/>
                <a:gd name="connsiteY11" fmla="*/ 2087126 h 6056234"/>
                <a:gd name="connsiteX12" fmla="*/ 2353684 w 2984084"/>
                <a:gd name="connsiteY12" fmla="*/ 2445714 h 6056234"/>
                <a:gd name="connsiteX13" fmla="*/ 2425401 w 2984084"/>
                <a:gd name="connsiteY13" fmla="*/ 2893950 h 6056234"/>
                <a:gd name="connsiteX14" fmla="*/ 2210248 w 2984084"/>
                <a:gd name="connsiteY14" fmla="*/ 2965667 h 6056234"/>
                <a:gd name="connsiteX15" fmla="*/ 2281966 w 2984084"/>
                <a:gd name="connsiteY15" fmla="*/ 3431832 h 6056234"/>
                <a:gd name="connsiteX16" fmla="*/ 2389542 w 2984084"/>
                <a:gd name="connsiteY16" fmla="*/ 4059361 h 6056234"/>
                <a:gd name="connsiteX17" fmla="*/ 2264037 w 2984084"/>
                <a:gd name="connsiteY17" fmla="*/ 4382091 h 6056234"/>
                <a:gd name="connsiteX18" fmla="*/ 1995095 w 2984084"/>
                <a:gd name="connsiteY18" fmla="*/ 4202797 h 6056234"/>
                <a:gd name="connsiteX19" fmla="*/ 1923378 w 2984084"/>
                <a:gd name="connsiteY19" fmla="*/ 4758608 h 6056234"/>
                <a:gd name="connsiteX20" fmla="*/ 1923378 w 2984084"/>
                <a:gd name="connsiteY20" fmla="*/ 5260632 h 6056234"/>
                <a:gd name="connsiteX21" fmla="*/ 2264037 w 2984084"/>
                <a:gd name="connsiteY21" fmla="*/ 5529573 h 6056234"/>
                <a:gd name="connsiteX22" fmla="*/ 1923378 w 2984084"/>
                <a:gd name="connsiteY22" fmla="*/ 6049526 h 6056234"/>
                <a:gd name="connsiteX23" fmla="*/ 1421354 w 2984084"/>
                <a:gd name="connsiteY23" fmla="*/ 5834373 h 6056234"/>
                <a:gd name="connsiteX24" fmla="*/ 1044837 w 2984084"/>
                <a:gd name="connsiteY24" fmla="*/ 5977808 h 6056234"/>
                <a:gd name="connsiteX25" fmla="*/ 524884 w 2984084"/>
                <a:gd name="connsiteY25" fmla="*/ 6013667 h 6056234"/>
                <a:gd name="connsiteX26" fmla="*/ 399378 w 2984084"/>
                <a:gd name="connsiteY26" fmla="*/ 5798514 h 6056234"/>
                <a:gd name="connsiteX27" fmla="*/ 775895 w 2984084"/>
                <a:gd name="connsiteY27" fmla="*/ 5332350 h 6056234"/>
                <a:gd name="connsiteX28" fmla="*/ 668319 w 2984084"/>
                <a:gd name="connsiteY28" fmla="*/ 4794467 h 6056234"/>
                <a:gd name="connsiteX29" fmla="*/ 614531 w 2984084"/>
                <a:gd name="connsiteY29" fmla="*/ 3933855 h 6056234"/>
                <a:gd name="connsiteX30" fmla="*/ 614531 w 2984084"/>
                <a:gd name="connsiteY30" fmla="*/ 3449761 h 6056234"/>
                <a:gd name="connsiteX31" fmla="*/ 489025 w 2984084"/>
                <a:gd name="connsiteY31" fmla="*/ 3055314 h 6056234"/>
                <a:gd name="connsiteX32" fmla="*/ 363519 w 2984084"/>
                <a:gd name="connsiteY32" fmla="*/ 2571220 h 6056234"/>
                <a:gd name="connsiteX33" fmla="*/ 148366 w 2984084"/>
                <a:gd name="connsiteY33" fmla="*/ 2266420 h 6056234"/>
                <a:gd name="connsiteX34" fmla="*/ 453166 w 2984084"/>
                <a:gd name="connsiteY34" fmla="*/ 1907832 h 60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84084" h="6056234">
                  <a:moveTo>
                    <a:pt x="453166" y="1907832"/>
                  </a:moveTo>
                  <a:cubicBezTo>
                    <a:pt x="432248" y="1698656"/>
                    <a:pt x="70672" y="1220537"/>
                    <a:pt x="22860" y="1011361"/>
                  </a:cubicBezTo>
                  <a:cubicBezTo>
                    <a:pt x="-24952" y="802185"/>
                    <a:pt x="-7023" y="754373"/>
                    <a:pt x="166295" y="652773"/>
                  </a:cubicBezTo>
                  <a:cubicBezTo>
                    <a:pt x="339613" y="551173"/>
                    <a:pt x="883472" y="506349"/>
                    <a:pt x="1062766" y="401761"/>
                  </a:cubicBezTo>
                  <a:cubicBezTo>
                    <a:pt x="1242060" y="297173"/>
                    <a:pt x="1101613" y="79032"/>
                    <a:pt x="1242060" y="25244"/>
                  </a:cubicBezTo>
                  <a:cubicBezTo>
                    <a:pt x="1382507" y="-28544"/>
                    <a:pt x="1750060" y="10303"/>
                    <a:pt x="1905448" y="79032"/>
                  </a:cubicBezTo>
                  <a:cubicBezTo>
                    <a:pt x="2060836" y="147761"/>
                    <a:pt x="2021990" y="350961"/>
                    <a:pt x="2174390" y="437620"/>
                  </a:cubicBezTo>
                  <a:cubicBezTo>
                    <a:pt x="2326790" y="524279"/>
                    <a:pt x="2685378" y="476467"/>
                    <a:pt x="2819848" y="598985"/>
                  </a:cubicBezTo>
                  <a:cubicBezTo>
                    <a:pt x="2954319" y="721503"/>
                    <a:pt x="2996154" y="1011361"/>
                    <a:pt x="2981213" y="1172726"/>
                  </a:cubicBezTo>
                  <a:cubicBezTo>
                    <a:pt x="2966272" y="1334091"/>
                    <a:pt x="2786977" y="1426726"/>
                    <a:pt x="2730201" y="1567173"/>
                  </a:cubicBezTo>
                  <a:cubicBezTo>
                    <a:pt x="2673425" y="1707620"/>
                    <a:pt x="2739166" y="1928749"/>
                    <a:pt x="2640554" y="2015408"/>
                  </a:cubicBezTo>
                  <a:cubicBezTo>
                    <a:pt x="2541942" y="2102067"/>
                    <a:pt x="2186343" y="2015408"/>
                    <a:pt x="2138531" y="2087126"/>
                  </a:cubicBezTo>
                  <a:cubicBezTo>
                    <a:pt x="2090719" y="2158844"/>
                    <a:pt x="2305872" y="2311243"/>
                    <a:pt x="2353684" y="2445714"/>
                  </a:cubicBezTo>
                  <a:cubicBezTo>
                    <a:pt x="2401496" y="2580185"/>
                    <a:pt x="2449307" y="2807291"/>
                    <a:pt x="2425401" y="2893950"/>
                  </a:cubicBezTo>
                  <a:cubicBezTo>
                    <a:pt x="2401495" y="2980609"/>
                    <a:pt x="2234154" y="2876020"/>
                    <a:pt x="2210248" y="2965667"/>
                  </a:cubicBezTo>
                  <a:cubicBezTo>
                    <a:pt x="2186342" y="3055314"/>
                    <a:pt x="2252084" y="3249550"/>
                    <a:pt x="2281966" y="3431832"/>
                  </a:cubicBezTo>
                  <a:cubicBezTo>
                    <a:pt x="2311848" y="3614114"/>
                    <a:pt x="2392530" y="3900985"/>
                    <a:pt x="2389542" y="4059361"/>
                  </a:cubicBezTo>
                  <a:cubicBezTo>
                    <a:pt x="2386554" y="4217737"/>
                    <a:pt x="2329778" y="4358185"/>
                    <a:pt x="2264037" y="4382091"/>
                  </a:cubicBezTo>
                  <a:cubicBezTo>
                    <a:pt x="2198296" y="4405997"/>
                    <a:pt x="2051872" y="4140044"/>
                    <a:pt x="1995095" y="4202797"/>
                  </a:cubicBezTo>
                  <a:cubicBezTo>
                    <a:pt x="1938319" y="4265550"/>
                    <a:pt x="1935331" y="4582302"/>
                    <a:pt x="1923378" y="4758608"/>
                  </a:cubicBezTo>
                  <a:cubicBezTo>
                    <a:pt x="1911425" y="4934914"/>
                    <a:pt x="1866601" y="5132138"/>
                    <a:pt x="1923378" y="5260632"/>
                  </a:cubicBezTo>
                  <a:cubicBezTo>
                    <a:pt x="1980155" y="5389126"/>
                    <a:pt x="2264037" y="5398091"/>
                    <a:pt x="2264037" y="5529573"/>
                  </a:cubicBezTo>
                  <a:cubicBezTo>
                    <a:pt x="2264037" y="5661055"/>
                    <a:pt x="2063825" y="5998726"/>
                    <a:pt x="1923378" y="6049526"/>
                  </a:cubicBezTo>
                  <a:cubicBezTo>
                    <a:pt x="1782931" y="6100326"/>
                    <a:pt x="1567777" y="5846326"/>
                    <a:pt x="1421354" y="5834373"/>
                  </a:cubicBezTo>
                  <a:cubicBezTo>
                    <a:pt x="1274931" y="5822420"/>
                    <a:pt x="1194249" y="5947926"/>
                    <a:pt x="1044837" y="5977808"/>
                  </a:cubicBezTo>
                  <a:cubicBezTo>
                    <a:pt x="895425" y="6007690"/>
                    <a:pt x="632460" y="6043549"/>
                    <a:pt x="524884" y="6013667"/>
                  </a:cubicBezTo>
                  <a:cubicBezTo>
                    <a:pt x="417308" y="5983785"/>
                    <a:pt x="357543" y="5912067"/>
                    <a:pt x="399378" y="5798514"/>
                  </a:cubicBezTo>
                  <a:cubicBezTo>
                    <a:pt x="441213" y="5684961"/>
                    <a:pt x="731072" y="5499691"/>
                    <a:pt x="775895" y="5332350"/>
                  </a:cubicBezTo>
                  <a:cubicBezTo>
                    <a:pt x="820718" y="5165009"/>
                    <a:pt x="695213" y="5027550"/>
                    <a:pt x="668319" y="4794467"/>
                  </a:cubicBezTo>
                  <a:cubicBezTo>
                    <a:pt x="641425" y="4561385"/>
                    <a:pt x="623496" y="4157973"/>
                    <a:pt x="614531" y="3933855"/>
                  </a:cubicBezTo>
                  <a:cubicBezTo>
                    <a:pt x="605566" y="3709737"/>
                    <a:pt x="635449" y="3596185"/>
                    <a:pt x="614531" y="3449761"/>
                  </a:cubicBezTo>
                  <a:cubicBezTo>
                    <a:pt x="593613" y="3303338"/>
                    <a:pt x="530860" y="3201737"/>
                    <a:pt x="489025" y="3055314"/>
                  </a:cubicBezTo>
                  <a:cubicBezTo>
                    <a:pt x="447190" y="2908891"/>
                    <a:pt x="420296" y="2702702"/>
                    <a:pt x="363519" y="2571220"/>
                  </a:cubicBezTo>
                  <a:cubicBezTo>
                    <a:pt x="306742" y="2439738"/>
                    <a:pt x="133425" y="2382961"/>
                    <a:pt x="148366" y="2266420"/>
                  </a:cubicBezTo>
                  <a:cubicBezTo>
                    <a:pt x="163307" y="2149879"/>
                    <a:pt x="474084" y="2117008"/>
                    <a:pt x="453166" y="1907832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BAF80C-AB2E-4E47-B5EC-F5BB2758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4" b="93229" l="9848" r="92659">
                          <a14:foregroundMark x1="57744" y1="23958" x2="58639" y2="27604"/>
                          <a14:foregroundMark x1="46464" y1="23698" x2="46464" y2="27083"/>
                          <a14:foregroundMark x1="50940" y1="6406" x2="70904" y2="8073"/>
                          <a14:foregroundMark x1="70904" y1="8073" x2="83348" y2="11406"/>
                          <a14:foregroundMark x1="90063" y1="13490" x2="92748" y2="14531"/>
                          <a14:foregroundMark x1="63563" y1="2240" x2="55864" y2="156"/>
                          <a14:foregroundMark x1="56312" y1="25781" x2="60430" y2="26563"/>
                          <a14:foregroundMark x1="57744" y1="78333" x2="58639" y2="88490"/>
                          <a14:foregroundMark x1="41987" y1="80417" x2="39928" y2="90000"/>
                          <a14:foregroundMark x1="39928" y1="90000" x2="37511" y2="932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085" y="842683"/>
              <a:ext cx="3426031" cy="588897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BC3EF8D-DC01-1386-9BD9-197272A69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3163" y="3178209"/>
            <a:ext cx="627942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8490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190500" y="159893"/>
            <a:ext cx="11601450" cy="6370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FF0000"/>
              </a:solidFill>
              <a:latin typeface="Coiny" panose="0200090306050006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361950" y="342900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162049" y="315009"/>
            <a:ext cx="10753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 sát giá bán của mỗi loại hộp giấy trong hình vẽ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C5F821-6DEC-0A74-85AE-BC8877947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895350"/>
            <a:ext cx="7879485" cy="26857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731FD5-D219-2DAD-D724-E5C5C190A1BB}"/>
              </a:ext>
            </a:extLst>
          </p:cNvPr>
          <p:cNvSpPr txBox="1"/>
          <p:nvPr/>
        </p:nvSpPr>
        <p:spPr>
          <a:xfrm>
            <a:off x="866774" y="3562350"/>
            <a:ext cx="10467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Mua 1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to, 5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</a:t>
            </a:r>
          </a:p>
          <a:p>
            <a:pPr algn="just" latinLnBrk="0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Mua 1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to, 1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</a:t>
            </a:r>
          </a:p>
          <a:p>
            <a:pPr algn="just" latinLnBrk="0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Mua 8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</a:t>
            </a:r>
          </a:p>
          <a:p>
            <a:pPr algn="just" latinLnBrk="0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Mua 25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 </a:t>
            </a:r>
          </a:p>
        </p:txBody>
      </p:sp>
    </p:spTree>
    <p:extLst>
      <p:ext uri="{BB962C8B-B14F-4D97-AF65-F5344CB8AC3E}">
        <p14:creationId xmlns:p14="http://schemas.microsoft.com/office/powerpoint/2010/main" val="17230596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190500" y="159893"/>
            <a:ext cx="11601450" cy="6370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9FDCF1-A33E-3E23-10F5-EA5D52DBB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371475"/>
            <a:ext cx="6717435" cy="228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1F2FE9-0FAB-8DC8-CB5D-322BF63BFC61}"/>
              </a:ext>
            </a:extLst>
          </p:cNvPr>
          <p:cNvSpPr txBox="1"/>
          <p:nvPr/>
        </p:nvSpPr>
        <p:spPr>
          <a:xfrm>
            <a:off x="-190500" y="2562225"/>
            <a:ext cx="11458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 1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200 000 + 13 000 x 5 = 265 000 (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0CC6E5-CA6F-A5E3-AE1E-A2C41D86AAA7}"/>
              </a:ext>
            </a:extLst>
          </p:cNvPr>
          <p:cNvSpPr txBox="1"/>
          <p:nvPr/>
        </p:nvSpPr>
        <p:spPr>
          <a:xfrm>
            <a:off x="-238125" y="3324225"/>
            <a:ext cx="11458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 1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to, 1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200 000 + 35 000 + 13 000 x 2 = 261 000 (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227FCD-9AD5-B2F2-B553-A7E00322ACFE}"/>
              </a:ext>
            </a:extLst>
          </p:cNvPr>
          <p:cNvSpPr txBox="1"/>
          <p:nvPr/>
        </p:nvSpPr>
        <p:spPr>
          <a:xfrm>
            <a:off x="-171450" y="4210050"/>
            <a:ext cx="11458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 8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35 000 x 8 + 13 000 = 293 000 (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6CA4D7-C06B-0945-585D-389FB0554E29}"/>
              </a:ext>
            </a:extLst>
          </p:cNvPr>
          <p:cNvSpPr txBox="1"/>
          <p:nvPr/>
        </p:nvSpPr>
        <p:spPr>
          <a:xfrm>
            <a:off x="-161925" y="5048250"/>
            <a:ext cx="11458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 25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13 000 x 25 = 325 000 (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216F97-87C5-B830-D936-F3CEBAC52F24}"/>
              </a:ext>
            </a:extLst>
          </p:cNvPr>
          <p:cNvSpPr txBox="1"/>
          <p:nvPr/>
        </p:nvSpPr>
        <p:spPr>
          <a:xfrm>
            <a:off x="-200025" y="5848350"/>
            <a:ext cx="1145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67243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build="p"/>
      <p:bldP spid="12" grpId="0" build="p"/>
      <p:bldP spid="13" grpId="0" build="p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9FCA50-E447-2ADB-1699-978B270BA3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69619" y="1429977"/>
            <a:ext cx="5478918" cy="54789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30D2973-75CA-CCD9-E7B6-85B6D9466786}"/>
              </a:ext>
            </a:extLst>
          </p:cNvPr>
          <p:cNvGrpSpPr/>
          <p:nvPr/>
        </p:nvGrpSpPr>
        <p:grpSpPr>
          <a:xfrm>
            <a:off x="2750476" y="824500"/>
            <a:ext cx="8384344" cy="1077218"/>
            <a:chOff x="3093376" y="653050"/>
            <a:chExt cx="8384344" cy="107721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785287E-06C6-892F-2C1F-04A69A8A99FA}"/>
                </a:ext>
              </a:extLst>
            </p:cNvPr>
            <p:cNvSpPr/>
            <p:nvPr/>
          </p:nvSpPr>
          <p:spPr>
            <a:xfrm>
              <a:off x="3093376" y="708119"/>
              <a:ext cx="8384344" cy="1011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52AD65-491B-B7EE-B057-E3EAA1E72F1B}"/>
                </a:ext>
              </a:extLst>
            </p:cNvPr>
            <p:cNvSpPr/>
            <p:nvPr/>
          </p:nvSpPr>
          <p:spPr>
            <a:xfrm>
              <a:off x="4034513" y="653050"/>
              <a:ext cx="6692281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0480" marR="3048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Khi tham gia trao đổi mua bán tiền tệ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0480" marR="3048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chúng ta cần lưu ý điều gì?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59C36C-B05B-C95D-7930-4431137359B1}"/>
              </a:ext>
            </a:extLst>
          </p:cNvPr>
          <p:cNvCxnSpPr/>
          <p:nvPr/>
        </p:nvCxnSpPr>
        <p:spPr>
          <a:xfrm>
            <a:off x="7166206" y="1891276"/>
            <a:ext cx="0" cy="10892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34EB55-E0A3-8CE4-E034-C76BEBA1B8C3}"/>
              </a:ext>
            </a:extLst>
          </p:cNvPr>
          <p:cNvGrpSpPr/>
          <p:nvPr/>
        </p:nvGrpSpPr>
        <p:grpSpPr>
          <a:xfrm>
            <a:off x="3614808" y="2991160"/>
            <a:ext cx="7246382" cy="2051962"/>
            <a:chOff x="3093376" y="708119"/>
            <a:chExt cx="8384344" cy="205196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89BF056-9A97-0F63-E781-13F035A7E6DE}"/>
                </a:ext>
              </a:extLst>
            </p:cNvPr>
            <p:cNvSpPr/>
            <p:nvPr/>
          </p:nvSpPr>
          <p:spPr>
            <a:xfrm>
              <a:off x="3093376" y="708119"/>
              <a:ext cx="8384344" cy="205196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DE647A9-89F1-23AD-98FD-1616F21122D0}"/>
                </a:ext>
              </a:extLst>
            </p:cNvPr>
            <p:cNvSpPr/>
            <p:nvPr/>
          </p:nvSpPr>
          <p:spPr>
            <a:xfrm>
              <a:off x="3341262" y="768295"/>
              <a:ext cx="8001095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Phải biết tính toán theo nhu cầu của mình để tiêu dùng thông minh.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7608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3086100" y="767880"/>
            <a:ext cx="8796163" cy="550631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3E44CF-B868-41A2-B4F6-20E599876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9" b="16282"/>
          <a:stretch/>
        </p:blipFill>
        <p:spPr>
          <a:xfrm>
            <a:off x="-432560" y="3820147"/>
            <a:ext cx="5894319" cy="31492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53B313-E22A-47AD-9C4E-FB52EE7D9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697113"/>
            <a:ext cx="4643268" cy="19967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9969CF-61A2-7D09-F0CA-F7E47A6B87F0}"/>
              </a:ext>
            </a:extLst>
          </p:cNvPr>
          <p:cNvSpPr txBox="1"/>
          <p:nvPr/>
        </p:nvSpPr>
        <p:spPr>
          <a:xfrm>
            <a:off x="4210049" y="2390775"/>
            <a:ext cx="69818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spc="15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 nhà, em hãy tìm tình huống thực tế liên quan đến phép chia đã học, đặt ra bài toán cho mỗi tình huống đó, hôm sau chia sẻ với các bạn.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64065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61684" y="328435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428725" y="720524"/>
            <a:ext cx="11009439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2,3,4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Trần</a:t>
            </a:r>
            <a:endParaRPr lang="en-GB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latin typeface="Calibri" panose="020F0502020204030204"/>
              </a:rPr>
              <a:t>Hiền Trần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đang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theo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soạn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tiếp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bộ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Chân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trời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tạo</a:t>
            </a:r>
            <a:r>
              <a:rPr lang="vi-VN" sz="3600" dirty="0" smtClean="0">
                <a:latin typeface="Calibri" panose="020F0502020204030204"/>
              </a:rPr>
              <a:t>, KNTT, Cánh diều-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lớp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smtClean="0">
                <a:latin typeface="Calibri" panose="020F0502020204030204"/>
              </a:rPr>
              <a:t>5 </a:t>
            </a:r>
            <a:r>
              <a:rPr lang="en-GB" sz="3600" dirty="0" err="1" smtClean="0">
                <a:latin typeface="Calibri" panose="020F0502020204030204"/>
              </a:rPr>
              <a:t>chương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trình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thay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sách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năm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tới</a:t>
            </a:r>
            <a:r>
              <a:rPr lang="en-GB" sz="3600" dirty="0">
                <a:latin typeface="Calibri" panose="020F0502020204030204"/>
              </a:rPr>
              <a:t>. </a:t>
            </a:r>
            <a:r>
              <a:rPr lang="en-GB" sz="3600" dirty="0" err="1">
                <a:latin typeface="Calibri" panose="020F0502020204030204"/>
              </a:rPr>
              <a:t>Quý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thầy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cô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ủng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hộ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đồng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hành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tiếp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thì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liên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hệ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với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em</a:t>
            </a:r>
            <a:r>
              <a:rPr lang="en-GB" sz="3600" dirty="0">
                <a:latin typeface="Calibri" panose="020F0502020204030204"/>
              </a:rPr>
              <a:t> qua 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ZALO  </a:t>
            </a:r>
            <a:r>
              <a:rPr lang="en-GB" sz="4800" dirty="0">
                <a:solidFill>
                  <a:srgbClr val="FF0000"/>
                </a:solidFill>
                <a:latin typeface="Calibri" panose="020F0502020204030204"/>
              </a:rPr>
              <a:t>SĐT: </a:t>
            </a:r>
            <a:r>
              <a:rPr lang="en-GB" sz="4800" dirty="0" smtClean="0">
                <a:solidFill>
                  <a:srgbClr val="FF0000"/>
                </a:solidFill>
                <a:latin typeface="Calibri" panose="020F0502020204030204"/>
              </a:rPr>
              <a:t>035</a:t>
            </a:r>
            <a:r>
              <a:rPr lang="vi-VN" sz="4800" dirty="0" smtClean="0">
                <a:solidFill>
                  <a:srgbClr val="FF0000"/>
                </a:solidFill>
                <a:latin typeface="Calibri" panose="020F0502020204030204"/>
              </a:rPr>
              <a:t>3095025</a:t>
            </a:r>
            <a:endParaRPr lang="en-US" sz="4800" dirty="0" smtClean="0">
              <a:solidFill>
                <a:srgbClr val="FF000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Facebook: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0070C0"/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>
              <a:solidFill>
                <a:srgbClr val="0070C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90481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F9BBE0-1389-426D-B5E4-574BC920E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2"/>
          <a:stretch/>
        </p:blipFill>
        <p:spPr>
          <a:xfrm>
            <a:off x="946" y="0"/>
            <a:ext cx="1219105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688211-8F7F-4F53-BDE6-271B0CBBC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838" y="38100"/>
            <a:ext cx="5830338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E45A6-80CD-4B00-81C8-061A813D4B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82" y="4650061"/>
            <a:ext cx="2846218" cy="2846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888123-AA93-4201-AE93-15E60CFE3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035" y="1065927"/>
            <a:ext cx="368840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82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4194820" y="2565150"/>
            <a:ext cx="7458843" cy="40841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F2FA2F-3594-4948-9120-02DF28E54513}"/>
              </a:ext>
            </a:extLst>
          </p:cNvPr>
          <p:cNvGrpSpPr/>
          <p:nvPr/>
        </p:nvGrpSpPr>
        <p:grpSpPr>
          <a:xfrm>
            <a:off x="897547" y="2244403"/>
            <a:ext cx="2778812" cy="4404908"/>
            <a:chOff x="8303085" y="656074"/>
            <a:chExt cx="3426031" cy="60755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D0034FE-5152-466B-BF67-E7CA8B4C1998}"/>
                </a:ext>
              </a:extLst>
            </p:cNvPr>
            <p:cNvSpPr/>
            <p:nvPr/>
          </p:nvSpPr>
          <p:spPr>
            <a:xfrm>
              <a:off x="8690834" y="656074"/>
              <a:ext cx="2984084" cy="6056234"/>
            </a:xfrm>
            <a:custGeom>
              <a:avLst/>
              <a:gdLst>
                <a:gd name="connsiteX0" fmla="*/ 453166 w 2984084"/>
                <a:gd name="connsiteY0" fmla="*/ 1907832 h 6056234"/>
                <a:gd name="connsiteX1" fmla="*/ 22860 w 2984084"/>
                <a:gd name="connsiteY1" fmla="*/ 1011361 h 6056234"/>
                <a:gd name="connsiteX2" fmla="*/ 166295 w 2984084"/>
                <a:gd name="connsiteY2" fmla="*/ 652773 h 6056234"/>
                <a:gd name="connsiteX3" fmla="*/ 1062766 w 2984084"/>
                <a:gd name="connsiteY3" fmla="*/ 401761 h 6056234"/>
                <a:gd name="connsiteX4" fmla="*/ 1242060 w 2984084"/>
                <a:gd name="connsiteY4" fmla="*/ 25244 h 6056234"/>
                <a:gd name="connsiteX5" fmla="*/ 1905448 w 2984084"/>
                <a:gd name="connsiteY5" fmla="*/ 79032 h 6056234"/>
                <a:gd name="connsiteX6" fmla="*/ 2174390 w 2984084"/>
                <a:gd name="connsiteY6" fmla="*/ 437620 h 6056234"/>
                <a:gd name="connsiteX7" fmla="*/ 2819848 w 2984084"/>
                <a:gd name="connsiteY7" fmla="*/ 598985 h 6056234"/>
                <a:gd name="connsiteX8" fmla="*/ 2981213 w 2984084"/>
                <a:gd name="connsiteY8" fmla="*/ 1172726 h 6056234"/>
                <a:gd name="connsiteX9" fmla="*/ 2730201 w 2984084"/>
                <a:gd name="connsiteY9" fmla="*/ 1567173 h 6056234"/>
                <a:gd name="connsiteX10" fmla="*/ 2640554 w 2984084"/>
                <a:gd name="connsiteY10" fmla="*/ 2015408 h 6056234"/>
                <a:gd name="connsiteX11" fmla="*/ 2138531 w 2984084"/>
                <a:gd name="connsiteY11" fmla="*/ 2087126 h 6056234"/>
                <a:gd name="connsiteX12" fmla="*/ 2353684 w 2984084"/>
                <a:gd name="connsiteY12" fmla="*/ 2445714 h 6056234"/>
                <a:gd name="connsiteX13" fmla="*/ 2425401 w 2984084"/>
                <a:gd name="connsiteY13" fmla="*/ 2893950 h 6056234"/>
                <a:gd name="connsiteX14" fmla="*/ 2210248 w 2984084"/>
                <a:gd name="connsiteY14" fmla="*/ 2965667 h 6056234"/>
                <a:gd name="connsiteX15" fmla="*/ 2281966 w 2984084"/>
                <a:gd name="connsiteY15" fmla="*/ 3431832 h 6056234"/>
                <a:gd name="connsiteX16" fmla="*/ 2389542 w 2984084"/>
                <a:gd name="connsiteY16" fmla="*/ 4059361 h 6056234"/>
                <a:gd name="connsiteX17" fmla="*/ 2264037 w 2984084"/>
                <a:gd name="connsiteY17" fmla="*/ 4382091 h 6056234"/>
                <a:gd name="connsiteX18" fmla="*/ 1995095 w 2984084"/>
                <a:gd name="connsiteY18" fmla="*/ 4202797 h 6056234"/>
                <a:gd name="connsiteX19" fmla="*/ 1923378 w 2984084"/>
                <a:gd name="connsiteY19" fmla="*/ 4758608 h 6056234"/>
                <a:gd name="connsiteX20" fmla="*/ 1923378 w 2984084"/>
                <a:gd name="connsiteY20" fmla="*/ 5260632 h 6056234"/>
                <a:gd name="connsiteX21" fmla="*/ 2264037 w 2984084"/>
                <a:gd name="connsiteY21" fmla="*/ 5529573 h 6056234"/>
                <a:gd name="connsiteX22" fmla="*/ 1923378 w 2984084"/>
                <a:gd name="connsiteY22" fmla="*/ 6049526 h 6056234"/>
                <a:gd name="connsiteX23" fmla="*/ 1421354 w 2984084"/>
                <a:gd name="connsiteY23" fmla="*/ 5834373 h 6056234"/>
                <a:gd name="connsiteX24" fmla="*/ 1044837 w 2984084"/>
                <a:gd name="connsiteY24" fmla="*/ 5977808 h 6056234"/>
                <a:gd name="connsiteX25" fmla="*/ 524884 w 2984084"/>
                <a:gd name="connsiteY25" fmla="*/ 6013667 h 6056234"/>
                <a:gd name="connsiteX26" fmla="*/ 399378 w 2984084"/>
                <a:gd name="connsiteY26" fmla="*/ 5798514 h 6056234"/>
                <a:gd name="connsiteX27" fmla="*/ 775895 w 2984084"/>
                <a:gd name="connsiteY27" fmla="*/ 5332350 h 6056234"/>
                <a:gd name="connsiteX28" fmla="*/ 668319 w 2984084"/>
                <a:gd name="connsiteY28" fmla="*/ 4794467 h 6056234"/>
                <a:gd name="connsiteX29" fmla="*/ 614531 w 2984084"/>
                <a:gd name="connsiteY29" fmla="*/ 3933855 h 6056234"/>
                <a:gd name="connsiteX30" fmla="*/ 614531 w 2984084"/>
                <a:gd name="connsiteY30" fmla="*/ 3449761 h 6056234"/>
                <a:gd name="connsiteX31" fmla="*/ 489025 w 2984084"/>
                <a:gd name="connsiteY31" fmla="*/ 3055314 h 6056234"/>
                <a:gd name="connsiteX32" fmla="*/ 363519 w 2984084"/>
                <a:gd name="connsiteY32" fmla="*/ 2571220 h 6056234"/>
                <a:gd name="connsiteX33" fmla="*/ 148366 w 2984084"/>
                <a:gd name="connsiteY33" fmla="*/ 2266420 h 6056234"/>
                <a:gd name="connsiteX34" fmla="*/ 453166 w 2984084"/>
                <a:gd name="connsiteY34" fmla="*/ 1907832 h 60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84084" h="6056234">
                  <a:moveTo>
                    <a:pt x="453166" y="1907832"/>
                  </a:moveTo>
                  <a:cubicBezTo>
                    <a:pt x="432248" y="1698656"/>
                    <a:pt x="70672" y="1220537"/>
                    <a:pt x="22860" y="1011361"/>
                  </a:cubicBezTo>
                  <a:cubicBezTo>
                    <a:pt x="-24952" y="802185"/>
                    <a:pt x="-7023" y="754373"/>
                    <a:pt x="166295" y="652773"/>
                  </a:cubicBezTo>
                  <a:cubicBezTo>
                    <a:pt x="339613" y="551173"/>
                    <a:pt x="883472" y="506349"/>
                    <a:pt x="1062766" y="401761"/>
                  </a:cubicBezTo>
                  <a:cubicBezTo>
                    <a:pt x="1242060" y="297173"/>
                    <a:pt x="1101613" y="79032"/>
                    <a:pt x="1242060" y="25244"/>
                  </a:cubicBezTo>
                  <a:cubicBezTo>
                    <a:pt x="1382507" y="-28544"/>
                    <a:pt x="1750060" y="10303"/>
                    <a:pt x="1905448" y="79032"/>
                  </a:cubicBezTo>
                  <a:cubicBezTo>
                    <a:pt x="2060836" y="147761"/>
                    <a:pt x="2021990" y="350961"/>
                    <a:pt x="2174390" y="437620"/>
                  </a:cubicBezTo>
                  <a:cubicBezTo>
                    <a:pt x="2326790" y="524279"/>
                    <a:pt x="2685378" y="476467"/>
                    <a:pt x="2819848" y="598985"/>
                  </a:cubicBezTo>
                  <a:cubicBezTo>
                    <a:pt x="2954319" y="721503"/>
                    <a:pt x="2996154" y="1011361"/>
                    <a:pt x="2981213" y="1172726"/>
                  </a:cubicBezTo>
                  <a:cubicBezTo>
                    <a:pt x="2966272" y="1334091"/>
                    <a:pt x="2786977" y="1426726"/>
                    <a:pt x="2730201" y="1567173"/>
                  </a:cubicBezTo>
                  <a:cubicBezTo>
                    <a:pt x="2673425" y="1707620"/>
                    <a:pt x="2739166" y="1928749"/>
                    <a:pt x="2640554" y="2015408"/>
                  </a:cubicBezTo>
                  <a:cubicBezTo>
                    <a:pt x="2541942" y="2102067"/>
                    <a:pt x="2186343" y="2015408"/>
                    <a:pt x="2138531" y="2087126"/>
                  </a:cubicBezTo>
                  <a:cubicBezTo>
                    <a:pt x="2090719" y="2158844"/>
                    <a:pt x="2305872" y="2311243"/>
                    <a:pt x="2353684" y="2445714"/>
                  </a:cubicBezTo>
                  <a:cubicBezTo>
                    <a:pt x="2401496" y="2580185"/>
                    <a:pt x="2449307" y="2807291"/>
                    <a:pt x="2425401" y="2893950"/>
                  </a:cubicBezTo>
                  <a:cubicBezTo>
                    <a:pt x="2401495" y="2980609"/>
                    <a:pt x="2234154" y="2876020"/>
                    <a:pt x="2210248" y="2965667"/>
                  </a:cubicBezTo>
                  <a:cubicBezTo>
                    <a:pt x="2186342" y="3055314"/>
                    <a:pt x="2252084" y="3249550"/>
                    <a:pt x="2281966" y="3431832"/>
                  </a:cubicBezTo>
                  <a:cubicBezTo>
                    <a:pt x="2311848" y="3614114"/>
                    <a:pt x="2392530" y="3900985"/>
                    <a:pt x="2389542" y="4059361"/>
                  </a:cubicBezTo>
                  <a:cubicBezTo>
                    <a:pt x="2386554" y="4217737"/>
                    <a:pt x="2329778" y="4358185"/>
                    <a:pt x="2264037" y="4382091"/>
                  </a:cubicBezTo>
                  <a:cubicBezTo>
                    <a:pt x="2198296" y="4405997"/>
                    <a:pt x="2051872" y="4140044"/>
                    <a:pt x="1995095" y="4202797"/>
                  </a:cubicBezTo>
                  <a:cubicBezTo>
                    <a:pt x="1938319" y="4265550"/>
                    <a:pt x="1935331" y="4582302"/>
                    <a:pt x="1923378" y="4758608"/>
                  </a:cubicBezTo>
                  <a:cubicBezTo>
                    <a:pt x="1911425" y="4934914"/>
                    <a:pt x="1866601" y="5132138"/>
                    <a:pt x="1923378" y="5260632"/>
                  </a:cubicBezTo>
                  <a:cubicBezTo>
                    <a:pt x="1980155" y="5389126"/>
                    <a:pt x="2264037" y="5398091"/>
                    <a:pt x="2264037" y="5529573"/>
                  </a:cubicBezTo>
                  <a:cubicBezTo>
                    <a:pt x="2264037" y="5661055"/>
                    <a:pt x="2063825" y="5998726"/>
                    <a:pt x="1923378" y="6049526"/>
                  </a:cubicBezTo>
                  <a:cubicBezTo>
                    <a:pt x="1782931" y="6100326"/>
                    <a:pt x="1567777" y="5846326"/>
                    <a:pt x="1421354" y="5834373"/>
                  </a:cubicBezTo>
                  <a:cubicBezTo>
                    <a:pt x="1274931" y="5822420"/>
                    <a:pt x="1194249" y="5947926"/>
                    <a:pt x="1044837" y="5977808"/>
                  </a:cubicBezTo>
                  <a:cubicBezTo>
                    <a:pt x="895425" y="6007690"/>
                    <a:pt x="632460" y="6043549"/>
                    <a:pt x="524884" y="6013667"/>
                  </a:cubicBezTo>
                  <a:cubicBezTo>
                    <a:pt x="417308" y="5983785"/>
                    <a:pt x="357543" y="5912067"/>
                    <a:pt x="399378" y="5798514"/>
                  </a:cubicBezTo>
                  <a:cubicBezTo>
                    <a:pt x="441213" y="5684961"/>
                    <a:pt x="731072" y="5499691"/>
                    <a:pt x="775895" y="5332350"/>
                  </a:cubicBezTo>
                  <a:cubicBezTo>
                    <a:pt x="820718" y="5165009"/>
                    <a:pt x="695213" y="5027550"/>
                    <a:pt x="668319" y="4794467"/>
                  </a:cubicBezTo>
                  <a:cubicBezTo>
                    <a:pt x="641425" y="4561385"/>
                    <a:pt x="623496" y="4157973"/>
                    <a:pt x="614531" y="3933855"/>
                  </a:cubicBezTo>
                  <a:cubicBezTo>
                    <a:pt x="605566" y="3709737"/>
                    <a:pt x="635449" y="3596185"/>
                    <a:pt x="614531" y="3449761"/>
                  </a:cubicBezTo>
                  <a:cubicBezTo>
                    <a:pt x="593613" y="3303338"/>
                    <a:pt x="530860" y="3201737"/>
                    <a:pt x="489025" y="3055314"/>
                  </a:cubicBezTo>
                  <a:cubicBezTo>
                    <a:pt x="447190" y="2908891"/>
                    <a:pt x="420296" y="2702702"/>
                    <a:pt x="363519" y="2571220"/>
                  </a:cubicBezTo>
                  <a:cubicBezTo>
                    <a:pt x="306742" y="2439738"/>
                    <a:pt x="133425" y="2382961"/>
                    <a:pt x="148366" y="2266420"/>
                  </a:cubicBezTo>
                  <a:cubicBezTo>
                    <a:pt x="163307" y="2149879"/>
                    <a:pt x="474084" y="2117008"/>
                    <a:pt x="453166" y="1907832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BAF80C-AB2E-4E47-B5EC-F5BB2758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4" b="93229" l="9848" r="92659">
                          <a14:foregroundMark x1="57744" y1="23958" x2="58639" y2="27604"/>
                          <a14:foregroundMark x1="46464" y1="23698" x2="46464" y2="27083"/>
                          <a14:foregroundMark x1="50940" y1="6406" x2="70904" y2="8073"/>
                          <a14:foregroundMark x1="70904" y1="8073" x2="83348" y2="11406"/>
                          <a14:foregroundMark x1="90063" y1="13490" x2="92748" y2="14531"/>
                          <a14:foregroundMark x1="63563" y1="2240" x2="55864" y2="156"/>
                          <a14:foregroundMark x1="56312" y1="25781" x2="60430" y2="26563"/>
                          <a14:foregroundMark x1="57744" y1="78333" x2="58639" y2="88490"/>
                          <a14:foregroundMark x1="41987" y1="80417" x2="39928" y2="90000"/>
                          <a14:foregroundMark x1="39928" y1="90000" x2="37511" y2="932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085" y="842683"/>
              <a:ext cx="3426031" cy="588897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75024CD-A7A9-43D4-9D59-CA765CDA1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738" y="3323911"/>
            <a:ext cx="848027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8584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8375" l="1556" r="97000">
                        <a14:foregroundMark x1="57556" y1="35625" x2="59333" y2="40875"/>
                        <a14:foregroundMark x1="39556" y1="28250" x2="36444" y2="32000"/>
                        <a14:foregroundMark x1="42222" y1="60750" x2="31111" y2="73875"/>
                        <a14:foregroundMark x1="45556" y1="54875" x2="16444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58565" y="-133427"/>
            <a:ext cx="7614255" cy="7057227"/>
          </a:xfrm>
          <a:prstGeom prst="rect">
            <a:avLst/>
          </a:prstGeom>
        </p:spPr>
      </p:pic>
      <p:pic>
        <p:nvPicPr>
          <p:cNvPr id="283" name="Picture 2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1062" flipH="1">
            <a:off x="4790139" y="2034503"/>
            <a:ext cx="3493997" cy="2705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534" y="-242108"/>
            <a:ext cx="2696527" cy="3393383"/>
          </a:xfrm>
          <a:prstGeom prst="rect">
            <a:avLst/>
          </a:prstGeom>
        </p:spPr>
      </p:pic>
      <p:grpSp>
        <p:nvGrpSpPr>
          <p:cNvPr id="2955" name="Google Shape;2955;p49"/>
          <p:cNvGrpSpPr/>
          <p:nvPr/>
        </p:nvGrpSpPr>
        <p:grpSpPr>
          <a:xfrm>
            <a:off x="626486" y="4921969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6" y="1224502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4" name="Rectangle 243"/>
          <p:cNvSpPr/>
          <p:nvPr/>
        </p:nvSpPr>
        <p:spPr>
          <a:xfrm>
            <a:off x="108291" y="4015134"/>
            <a:ext cx="8202357" cy="209288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6400" b="1" kern="0" dirty="0" err="1">
                <a:ln w="13462">
                  <a:solidFill>
                    <a:srgbClr val="72B5CA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AC539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Khởi</a:t>
            </a:r>
            <a:r>
              <a:rPr lang="en-US" sz="6400" b="1" kern="0" dirty="0">
                <a:ln w="13462">
                  <a:solidFill>
                    <a:srgbClr val="72B5CA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AC539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algn="ctr" defTabSz="1219140">
              <a:buClr>
                <a:srgbClr val="000000"/>
              </a:buClr>
            </a:pPr>
            <a:r>
              <a:rPr lang="en-US" sz="6400" b="1" kern="0" dirty="0" err="1">
                <a:ln w="13462">
                  <a:solidFill>
                    <a:srgbClr val="72B5CA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AC539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endParaRPr lang="en-US" sz="6400" b="1" kern="0" dirty="0">
              <a:ln w="13462">
                <a:solidFill>
                  <a:srgbClr val="72B5CA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FAC539"/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45" name="Google Shape;2921;p49"/>
          <p:cNvGrpSpPr/>
          <p:nvPr/>
        </p:nvGrpSpPr>
        <p:grpSpPr>
          <a:xfrm>
            <a:off x="6318121" y="4933827"/>
            <a:ext cx="1085867" cy="1457333"/>
            <a:chOff x="7559750" y="1690838"/>
            <a:chExt cx="814400" cy="1093000"/>
          </a:xfrm>
        </p:grpSpPr>
        <p:sp>
          <p:nvSpPr>
            <p:cNvPr id="246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640738" y="1633475"/>
            <a:ext cx="2661376" cy="4598384"/>
            <a:chOff x="5362868" y="1160331"/>
            <a:chExt cx="1996032" cy="3448788"/>
          </a:xfrm>
        </p:grpSpPr>
        <p:sp>
          <p:nvSpPr>
            <p:cNvPr id="10" name="Folded Corner 9"/>
            <p:cNvSpPr/>
            <p:nvPr/>
          </p:nvSpPr>
          <p:spPr>
            <a:xfrm>
              <a:off x="5362868" y="1160331"/>
              <a:ext cx="1996032" cy="3448788"/>
            </a:xfrm>
            <a:prstGeom prst="foldedCorner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b="1" kern="0">
                <a:solidFill>
                  <a:srgbClr val="72B5C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62173" y="1330562"/>
              <a:ext cx="1630494" cy="30239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657D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ONG </a:t>
              </a:r>
            </a:p>
            <a:p>
              <a:pPr algn="ctr" defTabSz="121914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657D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</a:t>
              </a:r>
            </a:p>
            <a:p>
              <a:pPr algn="ctr" defTabSz="121914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657D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TÌM</a:t>
              </a:r>
            </a:p>
            <a:p>
              <a:pPr algn="ctr" defTabSz="121914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657D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MẬT</a:t>
              </a:r>
              <a:endParaRPr lang="en-US" sz="6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41" name="Picture 2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0709" y="220639"/>
            <a:ext cx="2633785" cy="2061141"/>
          </a:xfrm>
          <a:prstGeom prst="rect">
            <a:avLst/>
          </a:prstGeom>
        </p:spPr>
      </p:pic>
      <p:pic>
        <p:nvPicPr>
          <p:cNvPr id="282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385" y="5087143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896 6.17284E-7 C -0.24687 0.05309 -0.24201 0.12654 -0.22396 0.12593 C -0.19792 0.12593 -0.19601 -0.12191 -0.16493 -0.12315 C -0.13698 -0.12315 -0.15191 0.09414 -0.125 0.0929 C -0.09687 0.0929 -0.11198 -0.06389 -0.08194 -0.06389 C -0.05503 -0.06389 -0.06996 0.04197 -0.04601 0.04197 C -0.02292 0.04197 -0.03489 -0.03889 -0.01389 -0.03889 C -0.00191 -0.03889 -0.00104 -0.01698 -1.11111E-6 6.17284E-7 " pathEditMode="relative" rAng="0" ptsTypes="AAAAAAAA">
                                      <p:cBhvr>
                                        <p:cTn id="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405292" cy="1285053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1062" flipH="1">
            <a:off x="9820516" y="-389529"/>
            <a:ext cx="3493997" cy="270575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475396" y="711676"/>
            <a:ext cx="2779210" cy="2175389"/>
            <a:chOff x="3356543" y="533756"/>
            <a:chExt cx="2084407" cy="1631542"/>
          </a:xfrm>
        </p:grpSpPr>
        <p:grpSp>
          <p:nvGrpSpPr>
            <p:cNvPr id="161" name="Group 160"/>
            <p:cNvGrpSpPr/>
            <p:nvPr/>
          </p:nvGrpSpPr>
          <p:grpSpPr>
            <a:xfrm>
              <a:off x="3356543" y="533756"/>
              <a:ext cx="2083022" cy="1631542"/>
              <a:chOff x="821543" y="1521288"/>
              <a:chExt cx="2083022" cy="1631542"/>
            </a:xfrm>
          </p:grpSpPr>
          <p:sp>
            <p:nvSpPr>
              <p:cNvPr id="162" name="Rounded Rectangle 161"/>
              <p:cNvSpPr/>
              <p:nvPr/>
            </p:nvSpPr>
            <p:spPr>
              <a:xfrm>
                <a:off x="1422364" y="2225006"/>
                <a:ext cx="1482201" cy="927824"/>
              </a:xfrm>
              <a:prstGeom prst="roundRect">
                <a:avLst/>
              </a:prstGeom>
              <a:solidFill>
                <a:srgbClr val="CCFFCC">
                  <a:alpha val="48000"/>
                </a:srgbClr>
              </a:solidFill>
              <a:ln w="60325" cmpd="thickThin">
                <a:solidFill>
                  <a:schemeClr val="bg2">
                    <a:lumMod val="2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867" kern="0">
                  <a:solidFill>
                    <a:srgbClr val="72B5CA"/>
                  </a:solidFill>
                  <a:latin typeface="Arial"/>
                  <a:sym typeface="Arial"/>
                </a:endParaRPr>
              </a:p>
            </p:txBody>
          </p:sp>
          <p:pic>
            <p:nvPicPr>
              <p:cNvPr id="163" name="Picture 16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1543" y="1521288"/>
                <a:ext cx="1059484" cy="9278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Rectangle 163"/>
                <p:cNvSpPr/>
                <p:nvPr/>
              </p:nvSpPr>
              <p:spPr>
                <a:xfrm>
                  <a:off x="4036215" y="1524965"/>
                  <a:ext cx="1404735" cy="31542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𝟓𝟒𝟎</m:t>
                        </m:r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 :</m:t>
                        </m:r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𝟗𝟎</m:t>
                        </m:r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= ?</m:t>
                        </m:r>
                      </m:oMath>
                    </m:oMathPara>
                  </a14:m>
                  <a:endParaRPr lang="en-US" sz="1600" b="1" kern="0" dirty="0">
                    <a:solidFill>
                      <a:srgbClr val="A8E1F2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64" name="Rectangle 1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6215" y="1524965"/>
                  <a:ext cx="1404735" cy="31542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/>
          <p:cNvGrpSpPr/>
          <p:nvPr/>
        </p:nvGrpSpPr>
        <p:grpSpPr>
          <a:xfrm>
            <a:off x="7906986" y="759506"/>
            <a:ext cx="2777363" cy="2175391"/>
            <a:chOff x="5930238" y="569628"/>
            <a:chExt cx="2083022" cy="1631542"/>
          </a:xfrm>
        </p:grpSpPr>
        <p:grpSp>
          <p:nvGrpSpPr>
            <p:cNvPr id="165" name="Group 164"/>
            <p:cNvGrpSpPr/>
            <p:nvPr/>
          </p:nvGrpSpPr>
          <p:grpSpPr>
            <a:xfrm>
              <a:off x="5930238" y="569628"/>
              <a:ext cx="2083022" cy="1631542"/>
              <a:chOff x="821543" y="1521288"/>
              <a:chExt cx="2083022" cy="1631542"/>
            </a:xfrm>
          </p:grpSpPr>
          <p:sp>
            <p:nvSpPr>
              <p:cNvPr id="166" name="Rounded Rectangle 165"/>
              <p:cNvSpPr/>
              <p:nvPr/>
            </p:nvSpPr>
            <p:spPr>
              <a:xfrm>
                <a:off x="1422364" y="2225006"/>
                <a:ext cx="1482201" cy="927824"/>
              </a:xfrm>
              <a:prstGeom prst="roundRect">
                <a:avLst/>
              </a:prstGeom>
              <a:solidFill>
                <a:srgbClr val="FFFF00">
                  <a:alpha val="66000"/>
                </a:srgbClr>
              </a:solidFill>
              <a:ln w="60325" cmpd="thickThin">
                <a:solidFill>
                  <a:schemeClr val="bg2">
                    <a:lumMod val="2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867" kern="0">
                  <a:solidFill>
                    <a:srgbClr val="72B5CA"/>
                  </a:solidFill>
                  <a:latin typeface="Arial"/>
                  <a:sym typeface="Arial"/>
                </a:endParaRPr>
              </a:p>
            </p:txBody>
          </p:sp>
          <p:pic>
            <p:nvPicPr>
              <p:cNvPr id="167" name="Picture 16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1543" y="1521288"/>
                <a:ext cx="1059484" cy="9278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Rectangle 167"/>
                <p:cNvSpPr/>
                <p:nvPr/>
              </p:nvSpPr>
              <p:spPr>
                <a:xfrm>
                  <a:off x="6601158" y="1596890"/>
                  <a:ext cx="1321900" cy="31542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𝟕𝟐𝟎</m:t>
                        </m:r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 :</m:t>
                        </m:r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𝟗𝟎</m:t>
                        </m:r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= ?</m:t>
                        </m:r>
                      </m:oMath>
                    </m:oMathPara>
                  </a14:m>
                  <a:endParaRPr lang="en-US" sz="1600" b="1" kern="0" dirty="0">
                    <a:solidFill>
                      <a:srgbClr val="A8E1F2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68" name="Rectangle 1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1158" y="1596890"/>
                  <a:ext cx="1321900" cy="31542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8468394" y="4944517"/>
            <a:ext cx="2216953" cy="1913483"/>
            <a:chOff x="6398310" y="2778643"/>
            <a:chExt cx="1662715" cy="1435112"/>
          </a:xfrm>
        </p:grpSpPr>
        <p:grpSp>
          <p:nvGrpSpPr>
            <p:cNvPr id="172" name="Group 171"/>
            <p:cNvGrpSpPr/>
            <p:nvPr/>
          </p:nvGrpSpPr>
          <p:grpSpPr>
            <a:xfrm>
              <a:off x="6398310" y="2778643"/>
              <a:ext cx="1662715" cy="1435112"/>
              <a:chOff x="5128124" y="1590037"/>
              <a:chExt cx="1821679" cy="1533693"/>
            </a:xfrm>
          </p:grpSpPr>
          <p:pic>
            <p:nvPicPr>
              <p:cNvPr id="173" name="Picture 17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124" y="1590037"/>
                <a:ext cx="1821679" cy="1533693"/>
              </a:xfrm>
              <a:prstGeom prst="rect">
                <a:avLst/>
              </a:prstGeom>
            </p:spPr>
          </p:pic>
          <p:sp>
            <p:nvSpPr>
              <p:cNvPr id="174" name="Hexagon 173"/>
              <p:cNvSpPr/>
              <p:nvPr/>
            </p:nvSpPr>
            <p:spPr>
              <a:xfrm>
                <a:off x="5593608" y="1979424"/>
                <a:ext cx="949214" cy="941620"/>
              </a:xfrm>
              <a:prstGeom prst="hex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60325" cmpd="dbl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2800" kern="0">
                  <a:solidFill>
                    <a:srgbClr val="72B5CA"/>
                  </a:solidFill>
                  <a:latin typeface="Arial"/>
                  <a:sym typeface="Arial"/>
                </a:endParaRPr>
              </a:p>
            </p:txBody>
          </p:sp>
          <p:pic>
            <p:nvPicPr>
              <p:cNvPr id="175" name="Picture 17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5238" y="2178709"/>
                <a:ext cx="367213" cy="356349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Rectangle 175"/>
                <p:cNvSpPr/>
                <p:nvPr/>
              </p:nvSpPr>
              <p:spPr>
                <a:xfrm>
                  <a:off x="7045670" y="3329273"/>
                  <a:ext cx="431849" cy="4847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121914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kern="0" smtClean="0">
                            <a:solidFill>
                              <a:srgbClr val="FF657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𝟖</m:t>
                        </m:r>
                      </m:oMath>
                    </m:oMathPara>
                  </a14:m>
                  <a:endParaRPr lang="en-US" sz="2800" b="1" kern="0" dirty="0">
                    <a:solidFill>
                      <a:srgbClr val="FF657D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76" name="Rectangle 17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5670" y="3329273"/>
                  <a:ext cx="431849" cy="48474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4926182" y="4944520"/>
            <a:ext cx="2216953" cy="1913483"/>
            <a:chOff x="3883402" y="2771965"/>
            <a:chExt cx="1662715" cy="1435112"/>
          </a:xfrm>
        </p:grpSpPr>
        <p:grpSp>
          <p:nvGrpSpPr>
            <p:cNvPr id="169" name="Group 168"/>
            <p:cNvGrpSpPr/>
            <p:nvPr/>
          </p:nvGrpSpPr>
          <p:grpSpPr>
            <a:xfrm>
              <a:off x="3883402" y="2771965"/>
              <a:ext cx="1662715" cy="1435112"/>
              <a:chOff x="5128124" y="1590037"/>
              <a:chExt cx="1821679" cy="1533693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124" y="1590037"/>
                <a:ext cx="1821679" cy="1533693"/>
              </a:xfrm>
              <a:prstGeom prst="rect">
                <a:avLst/>
              </a:prstGeom>
            </p:spPr>
          </p:pic>
          <p:sp>
            <p:nvSpPr>
              <p:cNvPr id="171" name="Hexagon 170"/>
              <p:cNvSpPr/>
              <p:nvPr/>
            </p:nvSpPr>
            <p:spPr>
              <a:xfrm>
                <a:off x="5593608" y="1979424"/>
                <a:ext cx="949214" cy="941620"/>
              </a:xfrm>
              <a:prstGeom prst="hex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60325" cmpd="dbl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2800" kern="0">
                  <a:solidFill>
                    <a:srgbClr val="72B5CA"/>
                  </a:solidFill>
                  <a:latin typeface="Arial"/>
                  <a:sym typeface="Arial"/>
                </a:endParaRPr>
              </a:p>
            </p:txBody>
          </p:sp>
        </p:grpSp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257" y="3250105"/>
              <a:ext cx="335169" cy="3334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9" name="Rectangle 178"/>
                <p:cNvSpPr/>
                <p:nvPr/>
              </p:nvSpPr>
              <p:spPr>
                <a:xfrm>
                  <a:off x="4506408" y="3305596"/>
                  <a:ext cx="431849" cy="4847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121914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kern="0" smtClean="0">
                            <a:solidFill>
                              <a:srgbClr val="FF657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𝟕</m:t>
                        </m:r>
                      </m:oMath>
                    </m:oMathPara>
                  </a14:m>
                  <a:endParaRPr lang="en-US" sz="2800" b="1" kern="0" dirty="0">
                    <a:solidFill>
                      <a:srgbClr val="FF657D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79" name="Rectangle 17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6408" y="3305596"/>
                  <a:ext cx="431849" cy="48474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1264628" y="4944517"/>
            <a:ext cx="2216953" cy="1913483"/>
            <a:chOff x="1617804" y="2777967"/>
            <a:chExt cx="1662715" cy="1435112"/>
          </a:xfrm>
        </p:grpSpPr>
        <p:grpSp>
          <p:nvGrpSpPr>
            <p:cNvPr id="158" name="Group 157"/>
            <p:cNvGrpSpPr/>
            <p:nvPr/>
          </p:nvGrpSpPr>
          <p:grpSpPr>
            <a:xfrm>
              <a:off x="1617804" y="2777967"/>
              <a:ext cx="1662715" cy="1435112"/>
              <a:chOff x="5128124" y="1590037"/>
              <a:chExt cx="1821679" cy="1533693"/>
            </a:xfrm>
          </p:grpSpPr>
          <p:pic>
            <p:nvPicPr>
              <p:cNvPr id="159" name="Picture 15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124" y="1590037"/>
                <a:ext cx="1821679" cy="1533693"/>
              </a:xfrm>
              <a:prstGeom prst="rect">
                <a:avLst/>
              </a:prstGeom>
            </p:spPr>
          </p:pic>
          <p:sp>
            <p:nvSpPr>
              <p:cNvPr id="160" name="Hexagon 159"/>
              <p:cNvSpPr/>
              <p:nvPr/>
            </p:nvSpPr>
            <p:spPr>
              <a:xfrm>
                <a:off x="5593608" y="1979424"/>
                <a:ext cx="949214" cy="941620"/>
              </a:xfrm>
              <a:prstGeom prst="hex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60325" cmpd="dbl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2800" kern="0">
                  <a:solidFill>
                    <a:srgbClr val="72B5CA"/>
                  </a:solidFill>
                  <a:latin typeface="Arial"/>
                  <a:sym typeface="Arial"/>
                </a:endParaRPr>
              </a:p>
            </p:txBody>
          </p:sp>
        </p:grpSp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7436" y="3306700"/>
              <a:ext cx="335169" cy="3334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Rectangle 179"/>
                <p:cNvSpPr/>
                <p:nvPr/>
              </p:nvSpPr>
              <p:spPr>
                <a:xfrm>
                  <a:off x="2235060" y="3285268"/>
                  <a:ext cx="431849" cy="4847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121914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kern="0" smtClean="0">
                            <a:solidFill>
                              <a:srgbClr val="FF657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𝟔</m:t>
                        </m:r>
                      </m:oMath>
                    </m:oMathPara>
                  </a14:m>
                  <a:endParaRPr lang="en-US" sz="2800" b="1" kern="0" dirty="0">
                    <a:solidFill>
                      <a:srgbClr val="FF657D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80" name="Rectangle 17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060" y="3285268"/>
                  <a:ext cx="431849" cy="48474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1334877" y="759506"/>
            <a:ext cx="2777363" cy="2175391"/>
            <a:chOff x="1001158" y="569628"/>
            <a:chExt cx="2083022" cy="1631542"/>
          </a:xfrm>
        </p:grpSpPr>
        <p:grpSp>
          <p:nvGrpSpPr>
            <p:cNvPr id="153" name="Group 152"/>
            <p:cNvGrpSpPr/>
            <p:nvPr/>
          </p:nvGrpSpPr>
          <p:grpSpPr>
            <a:xfrm>
              <a:off x="1001158" y="569628"/>
              <a:ext cx="2083022" cy="1631542"/>
              <a:chOff x="821543" y="1521288"/>
              <a:chExt cx="2083022" cy="1631542"/>
            </a:xfrm>
          </p:grpSpPr>
          <p:sp>
            <p:nvSpPr>
              <p:cNvPr id="154" name="Rounded Rectangle 153"/>
              <p:cNvSpPr/>
              <p:nvPr/>
            </p:nvSpPr>
            <p:spPr>
              <a:xfrm>
                <a:off x="1422364" y="2225006"/>
                <a:ext cx="1482201" cy="92782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  <a:alpha val="48000"/>
                </a:schemeClr>
              </a:solidFill>
              <a:ln w="60325" cmpd="thickThin">
                <a:solidFill>
                  <a:schemeClr val="bg2">
                    <a:lumMod val="2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867" kern="0">
                  <a:solidFill>
                    <a:srgbClr val="72B5CA"/>
                  </a:solidFill>
                  <a:latin typeface="Arial"/>
                  <a:sym typeface="Arial"/>
                </a:endParaRPr>
              </a:p>
            </p:txBody>
          </p:sp>
          <p:pic>
            <p:nvPicPr>
              <p:cNvPr id="155" name="Picture 15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1543" y="1521288"/>
                <a:ext cx="1059484" cy="9278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Rectangle 155"/>
                <p:cNvSpPr/>
                <p:nvPr/>
              </p:nvSpPr>
              <p:spPr>
                <a:xfrm>
                  <a:off x="1601979" y="1567980"/>
                  <a:ext cx="1470547" cy="3462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𝟓𝟔𝟎</m:t>
                        </m:r>
                        <m:r>
                          <a:rPr lang="en-US" sz="2400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 :</m:t>
                        </m:r>
                        <m:r>
                          <a:rPr lang="en-US" sz="2400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𝟖𝟎</m:t>
                        </m:r>
                        <m:r>
                          <a:rPr lang="en-US" sz="2400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= ?</m:t>
                        </m:r>
                      </m:oMath>
                    </m:oMathPara>
                  </a14:m>
                  <a:endParaRPr lang="en-US" b="1" kern="0" dirty="0">
                    <a:solidFill>
                      <a:srgbClr val="A8E1F2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56" name="Rectangle 1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1979" y="1567980"/>
                  <a:ext cx="1470547" cy="34624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24479 0.30772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32099E-6 L -0.31962 0.2953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147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-0.00538 0.28642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9F419D3-E0EA-4286-A885-3221C8F670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198" r="43726" b="28255"/>
          <a:stretch/>
        </p:blipFill>
        <p:spPr>
          <a:xfrm>
            <a:off x="1172340" y="3393"/>
            <a:ext cx="4828912" cy="2397884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4194820" y="2565150"/>
            <a:ext cx="7458843" cy="40841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F2FA2F-3594-4948-9120-02DF28E54513}"/>
              </a:ext>
            </a:extLst>
          </p:cNvPr>
          <p:cNvGrpSpPr/>
          <p:nvPr/>
        </p:nvGrpSpPr>
        <p:grpSpPr>
          <a:xfrm>
            <a:off x="897547" y="2244403"/>
            <a:ext cx="2778812" cy="4404908"/>
            <a:chOff x="8303085" y="656074"/>
            <a:chExt cx="3426031" cy="60755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D0034FE-5152-466B-BF67-E7CA8B4C1998}"/>
                </a:ext>
              </a:extLst>
            </p:cNvPr>
            <p:cNvSpPr/>
            <p:nvPr/>
          </p:nvSpPr>
          <p:spPr>
            <a:xfrm>
              <a:off x="8690834" y="656074"/>
              <a:ext cx="2984084" cy="6056234"/>
            </a:xfrm>
            <a:custGeom>
              <a:avLst/>
              <a:gdLst>
                <a:gd name="connsiteX0" fmla="*/ 453166 w 2984084"/>
                <a:gd name="connsiteY0" fmla="*/ 1907832 h 6056234"/>
                <a:gd name="connsiteX1" fmla="*/ 22860 w 2984084"/>
                <a:gd name="connsiteY1" fmla="*/ 1011361 h 6056234"/>
                <a:gd name="connsiteX2" fmla="*/ 166295 w 2984084"/>
                <a:gd name="connsiteY2" fmla="*/ 652773 h 6056234"/>
                <a:gd name="connsiteX3" fmla="*/ 1062766 w 2984084"/>
                <a:gd name="connsiteY3" fmla="*/ 401761 h 6056234"/>
                <a:gd name="connsiteX4" fmla="*/ 1242060 w 2984084"/>
                <a:gd name="connsiteY4" fmla="*/ 25244 h 6056234"/>
                <a:gd name="connsiteX5" fmla="*/ 1905448 w 2984084"/>
                <a:gd name="connsiteY5" fmla="*/ 79032 h 6056234"/>
                <a:gd name="connsiteX6" fmla="*/ 2174390 w 2984084"/>
                <a:gd name="connsiteY6" fmla="*/ 437620 h 6056234"/>
                <a:gd name="connsiteX7" fmla="*/ 2819848 w 2984084"/>
                <a:gd name="connsiteY7" fmla="*/ 598985 h 6056234"/>
                <a:gd name="connsiteX8" fmla="*/ 2981213 w 2984084"/>
                <a:gd name="connsiteY8" fmla="*/ 1172726 h 6056234"/>
                <a:gd name="connsiteX9" fmla="*/ 2730201 w 2984084"/>
                <a:gd name="connsiteY9" fmla="*/ 1567173 h 6056234"/>
                <a:gd name="connsiteX10" fmla="*/ 2640554 w 2984084"/>
                <a:gd name="connsiteY10" fmla="*/ 2015408 h 6056234"/>
                <a:gd name="connsiteX11" fmla="*/ 2138531 w 2984084"/>
                <a:gd name="connsiteY11" fmla="*/ 2087126 h 6056234"/>
                <a:gd name="connsiteX12" fmla="*/ 2353684 w 2984084"/>
                <a:gd name="connsiteY12" fmla="*/ 2445714 h 6056234"/>
                <a:gd name="connsiteX13" fmla="*/ 2425401 w 2984084"/>
                <a:gd name="connsiteY13" fmla="*/ 2893950 h 6056234"/>
                <a:gd name="connsiteX14" fmla="*/ 2210248 w 2984084"/>
                <a:gd name="connsiteY14" fmla="*/ 2965667 h 6056234"/>
                <a:gd name="connsiteX15" fmla="*/ 2281966 w 2984084"/>
                <a:gd name="connsiteY15" fmla="*/ 3431832 h 6056234"/>
                <a:gd name="connsiteX16" fmla="*/ 2389542 w 2984084"/>
                <a:gd name="connsiteY16" fmla="*/ 4059361 h 6056234"/>
                <a:gd name="connsiteX17" fmla="*/ 2264037 w 2984084"/>
                <a:gd name="connsiteY17" fmla="*/ 4382091 h 6056234"/>
                <a:gd name="connsiteX18" fmla="*/ 1995095 w 2984084"/>
                <a:gd name="connsiteY18" fmla="*/ 4202797 h 6056234"/>
                <a:gd name="connsiteX19" fmla="*/ 1923378 w 2984084"/>
                <a:gd name="connsiteY19" fmla="*/ 4758608 h 6056234"/>
                <a:gd name="connsiteX20" fmla="*/ 1923378 w 2984084"/>
                <a:gd name="connsiteY20" fmla="*/ 5260632 h 6056234"/>
                <a:gd name="connsiteX21" fmla="*/ 2264037 w 2984084"/>
                <a:gd name="connsiteY21" fmla="*/ 5529573 h 6056234"/>
                <a:gd name="connsiteX22" fmla="*/ 1923378 w 2984084"/>
                <a:gd name="connsiteY22" fmla="*/ 6049526 h 6056234"/>
                <a:gd name="connsiteX23" fmla="*/ 1421354 w 2984084"/>
                <a:gd name="connsiteY23" fmla="*/ 5834373 h 6056234"/>
                <a:gd name="connsiteX24" fmla="*/ 1044837 w 2984084"/>
                <a:gd name="connsiteY24" fmla="*/ 5977808 h 6056234"/>
                <a:gd name="connsiteX25" fmla="*/ 524884 w 2984084"/>
                <a:gd name="connsiteY25" fmla="*/ 6013667 h 6056234"/>
                <a:gd name="connsiteX26" fmla="*/ 399378 w 2984084"/>
                <a:gd name="connsiteY26" fmla="*/ 5798514 h 6056234"/>
                <a:gd name="connsiteX27" fmla="*/ 775895 w 2984084"/>
                <a:gd name="connsiteY27" fmla="*/ 5332350 h 6056234"/>
                <a:gd name="connsiteX28" fmla="*/ 668319 w 2984084"/>
                <a:gd name="connsiteY28" fmla="*/ 4794467 h 6056234"/>
                <a:gd name="connsiteX29" fmla="*/ 614531 w 2984084"/>
                <a:gd name="connsiteY29" fmla="*/ 3933855 h 6056234"/>
                <a:gd name="connsiteX30" fmla="*/ 614531 w 2984084"/>
                <a:gd name="connsiteY30" fmla="*/ 3449761 h 6056234"/>
                <a:gd name="connsiteX31" fmla="*/ 489025 w 2984084"/>
                <a:gd name="connsiteY31" fmla="*/ 3055314 h 6056234"/>
                <a:gd name="connsiteX32" fmla="*/ 363519 w 2984084"/>
                <a:gd name="connsiteY32" fmla="*/ 2571220 h 6056234"/>
                <a:gd name="connsiteX33" fmla="*/ 148366 w 2984084"/>
                <a:gd name="connsiteY33" fmla="*/ 2266420 h 6056234"/>
                <a:gd name="connsiteX34" fmla="*/ 453166 w 2984084"/>
                <a:gd name="connsiteY34" fmla="*/ 1907832 h 60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84084" h="6056234">
                  <a:moveTo>
                    <a:pt x="453166" y="1907832"/>
                  </a:moveTo>
                  <a:cubicBezTo>
                    <a:pt x="432248" y="1698656"/>
                    <a:pt x="70672" y="1220537"/>
                    <a:pt x="22860" y="1011361"/>
                  </a:cubicBezTo>
                  <a:cubicBezTo>
                    <a:pt x="-24952" y="802185"/>
                    <a:pt x="-7023" y="754373"/>
                    <a:pt x="166295" y="652773"/>
                  </a:cubicBezTo>
                  <a:cubicBezTo>
                    <a:pt x="339613" y="551173"/>
                    <a:pt x="883472" y="506349"/>
                    <a:pt x="1062766" y="401761"/>
                  </a:cubicBezTo>
                  <a:cubicBezTo>
                    <a:pt x="1242060" y="297173"/>
                    <a:pt x="1101613" y="79032"/>
                    <a:pt x="1242060" y="25244"/>
                  </a:cubicBezTo>
                  <a:cubicBezTo>
                    <a:pt x="1382507" y="-28544"/>
                    <a:pt x="1750060" y="10303"/>
                    <a:pt x="1905448" y="79032"/>
                  </a:cubicBezTo>
                  <a:cubicBezTo>
                    <a:pt x="2060836" y="147761"/>
                    <a:pt x="2021990" y="350961"/>
                    <a:pt x="2174390" y="437620"/>
                  </a:cubicBezTo>
                  <a:cubicBezTo>
                    <a:pt x="2326790" y="524279"/>
                    <a:pt x="2685378" y="476467"/>
                    <a:pt x="2819848" y="598985"/>
                  </a:cubicBezTo>
                  <a:cubicBezTo>
                    <a:pt x="2954319" y="721503"/>
                    <a:pt x="2996154" y="1011361"/>
                    <a:pt x="2981213" y="1172726"/>
                  </a:cubicBezTo>
                  <a:cubicBezTo>
                    <a:pt x="2966272" y="1334091"/>
                    <a:pt x="2786977" y="1426726"/>
                    <a:pt x="2730201" y="1567173"/>
                  </a:cubicBezTo>
                  <a:cubicBezTo>
                    <a:pt x="2673425" y="1707620"/>
                    <a:pt x="2739166" y="1928749"/>
                    <a:pt x="2640554" y="2015408"/>
                  </a:cubicBezTo>
                  <a:cubicBezTo>
                    <a:pt x="2541942" y="2102067"/>
                    <a:pt x="2186343" y="2015408"/>
                    <a:pt x="2138531" y="2087126"/>
                  </a:cubicBezTo>
                  <a:cubicBezTo>
                    <a:pt x="2090719" y="2158844"/>
                    <a:pt x="2305872" y="2311243"/>
                    <a:pt x="2353684" y="2445714"/>
                  </a:cubicBezTo>
                  <a:cubicBezTo>
                    <a:pt x="2401496" y="2580185"/>
                    <a:pt x="2449307" y="2807291"/>
                    <a:pt x="2425401" y="2893950"/>
                  </a:cubicBezTo>
                  <a:cubicBezTo>
                    <a:pt x="2401495" y="2980609"/>
                    <a:pt x="2234154" y="2876020"/>
                    <a:pt x="2210248" y="2965667"/>
                  </a:cubicBezTo>
                  <a:cubicBezTo>
                    <a:pt x="2186342" y="3055314"/>
                    <a:pt x="2252084" y="3249550"/>
                    <a:pt x="2281966" y="3431832"/>
                  </a:cubicBezTo>
                  <a:cubicBezTo>
                    <a:pt x="2311848" y="3614114"/>
                    <a:pt x="2392530" y="3900985"/>
                    <a:pt x="2389542" y="4059361"/>
                  </a:cubicBezTo>
                  <a:cubicBezTo>
                    <a:pt x="2386554" y="4217737"/>
                    <a:pt x="2329778" y="4358185"/>
                    <a:pt x="2264037" y="4382091"/>
                  </a:cubicBezTo>
                  <a:cubicBezTo>
                    <a:pt x="2198296" y="4405997"/>
                    <a:pt x="2051872" y="4140044"/>
                    <a:pt x="1995095" y="4202797"/>
                  </a:cubicBezTo>
                  <a:cubicBezTo>
                    <a:pt x="1938319" y="4265550"/>
                    <a:pt x="1935331" y="4582302"/>
                    <a:pt x="1923378" y="4758608"/>
                  </a:cubicBezTo>
                  <a:cubicBezTo>
                    <a:pt x="1911425" y="4934914"/>
                    <a:pt x="1866601" y="5132138"/>
                    <a:pt x="1923378" y="5260632"/>
                  </a:cubicBezTo>
                  <a:cubicBezTo>
                    <a:pt x="1980155" y="5389126"/>
                    <a:pt x="2264037" y="5398091"/>
                    <a:pt x="2264037" y="5529573"/>
                  </a:cubicBezTo>
                  <a:cubicBezTo>
                    <a:pt x="2264037" y="5661055"/>
                    <a:pt x="2063825" y="5998726"/>
                    <a:pt x="1923378" y="6049526"/>
                  </a:cubicBezTo>
                  <a:cubicBezTo>
                    <a:pt x="1782931" y="6100326"/>
                    <a:pt x="1567777" y="5846326"/>
                    <a:pt x="1421354" y="5834373"/>
                  </a:cubicBezTo>
                  <a:cubicBezTo>
                    <a:pt x="1274931" y="5822420"/>
                    <a:pt x="1194249" y="5947926"/>
                    <a:pt x="1044837" y="5977808"/>
                  </a:cubicBezTo>
                  <a:cubicBezTo>
                    <a:pt x="895425" y="6007690"/>
                    <a:pt x="632460" y="6043549"/>
                    <a:pt x="524884" y="6013667"/>
                  </a:cubicBezTo>
                  <a:cubicBezTo>
                    <a:pt x="417308" y="5983785"/>
                    <a:pt x="357543" y="5912067"/>
                    <a:pt x="399378" y="5798514"/>
                  </a:cubicBezTo>
                  <a:cubicBezTo>
                    <a:pt x="441213" y="5684961"/>
                    <a:pt x="731072" y="5499691"/>
                    <a:pt x="775895" y="5332350"/>
                  </a:cubicBezTo>
                  <a:cubicBezTo>
                    <a:pt x="820718" y="5165009"/>
                    <a:pt x="695213" y="5027550"/>
                    <a:pt x="668319" y="4794467"/>
                  </a:cubicBezTo>
                  <a:cubicBezTo>
                    <a:pt x="641425" y="4561385"/>
                    <a:pt x="623496" y="4157973"/>
                    <a:pt x="614531" y="3933855"/>
                  </a:cubicBezTo>
                  <a:cubicBezTo>
                    <a:pt x="605566" y="3709737"/>
                    <a:pt x="635449" y="3596185"/>
                    <a:pt x="614531" y="3449761"/>
                  </a:cubicBezTo>
                  <a:cubicBezTo>
                    <a:pt x="593613" y="3303338"/>
                    <a:pt x="530860" y="3201737"/>
                    <a:pt x="489025" y="3055314"/>
                  </a:cubicBezTo>
                  <a:cubicBezTo>
                    <a:pt x="447190" y="2908891"/>
                    <a:pt x="420296" y="2702702"/>
                    <a:pt x="363519" y="2571220"/>
                  </a:cubicBezTo>
                  <a:cubicBezTo>
                    <a:pt x="306742" y="2439738"/>
                    <a:pt x="133425" y="2382961"/>
                    <a:pt x="148366" y="2266420"/>
                  </a:cubicBezTo>
                  <a:cubicBezTo>
                    <a:pt x="163307" y="2149879"/>
                    <a:pt x="474084" y="2117008"/>
                    <a:pt x="453166" y="1907832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BAF80C-AB2E-4E47-B5EC-F5BB2758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4" b="93229" l="9848" r="92659">
                          <a14:foregroundMark x1="57744" y1="23958" x2="58639" y2="27604"/>
                          <a14:foregroundMark x1="46464" y1="23698" x2="46464" y2="27083"/>
                          <a14:foregroundMark x1="50940" y1="6406" x2="70904" y2="8073"/>
                          <a14:foregroundMark x1="70904" y1="8073" x2="83348" y2="11406"/>
                          <a14:foregroundMark x1="90063" y1="13490" x2="92748" y2="14531"/>
                          <a14:foregroundMark x1="63563" y1="2240" x2="55864" y2="156"/>
                          <a14:foregroundMark x1="56312" y1="25781" x2="60430" y2="26563"/>
                          <a14:foregroundMark x1="57744" y1="78333" x2="58639" y2="88490"/>
                          <a14:foregroundMark x1="41987" y1="80417" x2="39928" y2="90000"/>
                          <a14:foregroundMark x1="39928" y1="90000" x2="37511" y2="932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085" y="842683"/>
              <a:ext cx="3426031" cy="588897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8634462-423B-4D66-8202-A5710A499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621" y="740911"/>
            <a:ext cx="4645555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A6D04D-0CA2-4466-874D-3AC27EF36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897" y="3323911"/>
            <a:ext cx="848027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342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466725" y="723900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228725" y="743634"/>
            <a:ext cx="10306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m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250 g.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2 500 g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5868D-3E5D-F2C5-5D04-2BF8AE55A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316137"/>
            <a:ext cx="5900737" cy="1960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D17254-0F12-EF9D-8C0F-A74AF7B2A97A}"/>
              </a:ext>
            </a:extLst>
          </p:cNvPr>
          <p:cNvSpPr txBox="1"/>
          <p:nvPr/>
        </p:nvSpPr>
        <p:spPr>
          <a:xfrm>
            <a:off x="295275" y="1971675"/>
            <a:ext cx="4848225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lang="vi-VN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tắt: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Cuộn dây 250 g: 5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Cuộn dây 2500g: 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55899B-8B91-DE8A-99D5-99BA78521145}"/>
              </a:ext>
            </a:extLst>
          </p:cNvPr>
          <p:cNvSpPr txBox="1"/>
          <p:nvPr/>
        </p:nvSpPr>
        <p:spPr>
          <a:xfrm>
            <a:off x="1104900" y="4419600"/>
            <a:ext cx="9886950" cy="2112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giải: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Cuộn dây thép dài 1 m thì cân nặng là: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250 : 5 = 50 (g)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Cuộn dây thép nặng 2500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 thì dài số mét là: 2500 : 50 = 50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(m)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50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602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9FCA50-E447-2ADB-1699-978B270BA3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69619" y="1429977"/>
            <a:ext cx="5478918" cy="54789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30D2973-75CA-CCD9-E7B6-85B6D9466786}"/>
              </a:ext>
            </a:extLst>
          </p:cNvPr>
          <p:cNvGrpSpPr/>
          <p:nvPr/>
        </p:nvGrpSpPr>
        <p:grpSpPr>
          <a:xfrm>
            <a:off x="2750476" y="824500"/>
            <a:ext cx="8499616" cy="1077218"/>
            <a:chOff x="3093376" y="653050"/>
            <a:chExt cx="8499616" cy="107721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785287E-06C6-892F-2C1F-04A69A8A99FA}"/>
                </a:ext>
              </a:extLst>
            </p:cNvPr>
            <p:cNvSpPr/>
            <p:nvPr/>
          </p:nvSpPr>
          <p:spPr>
            <a:xfrm>
              <a:off x="3093376" y="708119"/>
              <a:ext cx="8384344" cy="1011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52AD65-491B-B7EE-B057-E3EAA1E72F1B}"/>
                </a:ext>
              </a:extLst>
            </p:cNvPr>
            <p:cNvSpPr/>
            <p:nvPr/>
          </p:nvSpPr>
          <p:spPr>
            <a:xfrm>
              <a:off x="3168314" y="653050"/>
              <a:ext cx="8424678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0480" marR="3048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Em hãy nêu các bước giải bài toán rút về đơn vị </a:t>
              </a:r>
            </a:p>
            <a:p>
              <a:pPr marL="30480" marR="3048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trong bài toán vừa làm?</a:t>
              </a:r>
              <a:endPara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59C36C-B05B-C95D-7930-4431137359B1}"/>
              </a:ext>
            </a:extLst>
          </p:cNvPr>
          <p:cNvCxnSpPr/>
          <p:nvPr/>
        </p:nvCxnSpPr>
        <p:spPr>
          <a:xfrm>
            <a:off x="7166206" y="1891276"/>
            <a:ext cx="0" cy="10892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34EB55-E0A3-8CE4-E034-C76BEBA1B8C3}"/>
              </a:ext>
            </a:extLst>
          </p:cNvPr>
          <p:cNvGrpSpPr/>
          <p:nvPr/>
        </p:nvGrpSpPr>
        <p:grpSpPr>
          <a:xfrm>
            <a:off x="3614808" y="2991160"/>
            <a:ext cx="7246382" cy="2051962"/>
            <a:chOff x="3093376" y="708119"/>
            <a:chExt cx="8384344" cy="205196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89BF056-9A97-0F63-E781-13F035A7E6DE}"/>
                </a:ext>
              </a:extLst>
            </p:cNvPr>
            <p:cNvSpPr/>
            <p:nvPr/>
          </p:nvSpPr>
          <p:spPr>
            <a:xfrm>
              <a:off x="3093376" y="708119"/>
              <a:ext cx="8384344" cy="205196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DE647A9-89F1-23AD-98FD-1616F21122D0}"/>
                </a:ext>
              </a:extLst>
            </p:cNvPr>
            <p:cNvSpPr/>
            <p:nvPr/>
          </p:nvSpPr>
          <p:spPr>
            <a:xfrm>
              <a:off x="3374325" y="854020"/>
              <a:ext cx="8001095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vi-VN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Bước 1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vi-VN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ìm giá trị 1 thành phần rút về đơn vị (làm phép chia).</a:t>
              </a:r>
              <a:endPara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vi-VN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Bước 2: 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ìm giá trị nhiều phần bằng nhau (thực hiện phép chia).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74588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371475" y="619125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171574" y="591234"/>
            <a:ext cx="10753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 xưởng sản xuất thủ công mỹ nghệ sản xuất được 315 sản phẩm làm bằng cây lục bình trong 9 ngày. Hỏi: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8DF4A-92FB-8135-8D68-612F49486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326085"/>
            <a:ext cx="5276850" cy="3169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D6F9A2-17BA-450E-F664-7DDDCA6CDF9F}"/>
              </a:ext>
            </a:extLst>
          </p:cNvPr>
          <p:cNvSpPr txBox="1"/>
          <p:nvPr/>
        </p:nvSpPr>
        <p:spPr>
          <a:xfrm>
            <a:off x="447675" y="2038350"/>
            <a:ext cx="8420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Trung bình mỗi ngày xưởng thủ công đó sản xuất được bao nhiêu sản phẩm làm bằng cây lục bình?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A7DBAF-9C62-80DC-A7DE-C41F3511A4C1}"/>
              </a:ext>
            </a:extLst>
          </p:cNvPr>
          <p:cNvSpPr txBox="1"/>
          <p:nvPr/>
        </p:nvSpPr>
        <p:spPr>
          <a:xfrm>
            <a:off x="561975" y="3114675"/>
            <a:ext cx="5981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atinLnBrk="0"/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315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...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477A76-A973-8692-3B70-EB88A840DD23}"/>
              </a:ext>
            </a:extLst>
          </p:cNvPr>
          <p:cNvSpPr txBox="1"/>
          <p:nvPr/>
        </p:nvSpPr>
        <p:spPr>
          <a:xfrm>
            <a:off x="581024" y="4781550"/>
            <a:ext cx="71723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ngày xưởng thủ công đó sản xuất được số sản phẩm là:</a:t>
            </a:r>
          </a:p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315 : 9 = 35 (sản phẩm)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058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371475" y="619125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171574" y="591234"/>
            <a:ext cx="10753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 xưởng sản xuất thủ công mỹ nghệ sản xuất được 315 sản phẩm làm bằng cây lục bình trong 9 ngày. Hỏi: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8DF4A-92FB-8135-8D68-612F49486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550" y="2164161"/>
            <a:ext cx="4400550" cy="2643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D6F9A2-17BA-450E-F664-7DDDCA6CDF9F}"/>
              </a:ext>
            </a:extLst>
          </p:cNvPr>
          <p:cNvSpPr txBox="1"/>
          <p:nvPr/>
        </p:nvSpPr>
        <p:spPr>
          <a:xfrm>
            <a:off x="447674" y="1771650"/>
            <a:ext cx="9553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Với sản lượng như trên, để sản xuất được 280 sản phẩm xưởng thủ công đó cần sản xuất trong mấy ngày?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A7DBAF-9C62-80DC-A7DE-C41F3511A4C1}"/>
              </a:ext>
            </a:extLst>
          </p:cNvPr>
          <p:cNvSpPr txBox="1"/>
          <p:nvPr/>
        </p:nvSpPr>
        <p:spPr>
          <a:xfrm>
            <a:off x="781050" y="2647950"/>
            <a:ext cx="5981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/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280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...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477A76-A973-8692-3B70-EB88A840DD23}"/>
              </a:ext>
            </a:extLst>
          </p:cNvPr>
          <p:cNvSpPr txBox="1"/>
          <p:nvPr/>
        </p:nvSpPr>
        <p:spPr>
          <a:xfrm>
            <a:off x="523874" y="4038600"/>
            <a:ext cx="71723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lvl="0"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sản xuất được 280 sản phẩm xưởng thủ công đó cần sản xuất trong số ngày là:</a:t>
            </a:r>
          </a:p>
          <a:p>
            <a:pPr lvl="0"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280 : 35 = 8 (ngày)</a:t>
            </a:r>
          </a:p>
          <a:p>
            <a:pPr lvl="0"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a) 35 sản phẩm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8 ngày.</a:t>
            </a:r>
          </a:p>
        </p:txBody>
      </p:sp>
    </p:spTree>
    <p:extLst>
      <p:ext uri="{BB962C8B-B14F-4D97-AF65-F5344CB8AC3E}">
        <p14:creationId xmlns:p14="http://schemas.microsoft.com/office/powerpoint/2010/main" val="2108144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739</Words>
  <Application>Microsoft Office PowerPoint</Application>
  <PresentationFormat>Widescreen</PresentationFormat>
  <Paragraphs>111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Bahiana</vt:lpstr>
      <vt:lpstr>Calibri</vt:lpstr>
      <vt:lpstr>Calibri Light</vt:lpstr>
      <vt:lpstr>Cambria</vt:lpstr>
      <vt:lpstr>Cambria Math</vt:lpstr>
      <vt:lpstr>Coiny</vt:lpstr>
      <vt:lpstr>Didact Gothic</vt:lpstr>
      <vt:lpstr>inpin heiti</vt:lpstr>
      <vt:lpstr>Times New Roman</vt:lpstr>
      <vt:lpstr>1_Office Theme</vt:lpstr>
      <vt:lpstr>Math Mystery Escape Room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terms:created xsi:type="dcterms:W3CDTF">2023-11-10T06:47:46Z</dcterms:created>
  <dcterms:modified xsi:type="dcterms:W3CDTF">2023-11-11T20:34:39Z</dcterms:modified>
</cp:coreProperties>
</file>