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0" r:id="rId3"/>
    <p:sldId id="263" r:id="rId4"/>
    <p:sldId id="264" r:id="rId5"/>
    <p:sldId id="261" r:id="rId6"/>
    <p:sldId id="266" r:id="rId7"/>
    <p:sldId id="279" r:id="rId8"/>
    <p:sldId id="280" r:id="rId9"/>
    <p:sldId id="281" r:id="rId10"/>
    <p:sldId id="282" r:id="rId11"/>
    <p:sldId id="287" r:id="rId12"/>
    <p:sldId id="262" r:id="rId13"/>
    <p:sldId id="272" r:id="rId14"/>
    <p:sldId id="283" r:id="rId15"/>
    <p:sldId id="284" r:id="rId16"/>
    <p:sldId id="285" r:id="rId17"/>
    <p:sldId id="28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EAA6D-BD54-420B-B76C-94B1271AADC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A2D5A-179B-4DE8-9508-3A139747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6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A2D5A-179B-4DE8-9508-3A139747AC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A2D5A-179B-4DE8-9508-3A139747AC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4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A2D5A-179B-4DE8-9508-3A139747AC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84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68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98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69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00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27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D7BF4FE-E217-4012-678E-97F4D6E2894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83" y="-4268529"/>
            <a:ext cx="1219200" cy="1219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640" y="594292"/>
            <a:ext cx="1448224" cy="12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7298" y="2229960"/>
            <a:ext cx="3767698" cy="462803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730" y="-210811"/>
            <a:ext cx="2216727" cy="2216727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F2569DBB-33B0-4474-A123-CC063D3BCF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46595" l="0" r="14146">
                        <a14:backgroundMark x1="10814" y1="13108" x2="11052" y2="30056"/>
                        <a14:backgroundMark x1="7271" y1="36047" x2="11052" y2="33743"/>
                        <a14:backgroundMark x1="10576" y1="5735" x2="10814" y2="18126"/>
                        <a14:backgroundMark x1="11290" y1="9421" x2="11528" y2="3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309" b="60855"/>
          <a:stretch/>
        </p:blipFill>
        <p:spPr>
          <a:xfrm rot="578775">
            <a:off x="2274873" y="126293"/>
            <a:ext cx="734983" cy="946885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F6D9DDF5-8049-4CBF-B011-9B560560E3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2" b="42704" l="18271" r="40693">
                        <a14:backgroundMark x1="33131" y1="33589" x2="35484" y2="37225"/>
                        <a14:backgroundMark x1="33131" y1="18945" x2="37150" y2="22581"/>
                        <a14:backgroundMark x1="32655" y1="23502" x2="35008" y2="13466"/>
                        <a14:backgroundMark x1="27446" y1="37225" x2="33131" y2="36303"/>
                        <a14:backgroundMark x1="24141" y1="35433" x2="27684" y2="39068"/>
                        <a14:backgroundMark x1="34770" y1="33589" x2="34532" y2="27189"/>
                        <a14:backgroundMark x1="34045" y1="7996" x2="34508" y2="16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4" r="64146" b="60878"/>
          <a:stretch/>
        </p:blipFill>
        <p:spPr>
          <a:xfrm rot="20277098">
            <a:off x="3829385" y="153260"/>
            <a:ext cx="848574" cy="1033945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782C4F4F-D12D-4A1C-AD16-37E9D5657C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45571" l="38366" r="62454">
                        <a14:backgroundMark x1="54971" y1="11162" x2="56267" y2="29339"/>
                        <a14:backgroundMark x1="45452" y1="37686" x2="59439" y2="34613"/>
                        <a14:backgroundMark x1="48625" y1="41628" x2="60021" y2="23758"/>
                        <a14:backgroundMark x1="47885" y1="37993" x2="56980" y2="37174"/>
                        <a14:backgroundMark x1="55685" y1="10599" x2="55685" y2="18433"/>
                        <a14:backgroundMark x1="55976" y1="18996" x2="57403" y2="24014"/>
                        <a14:backgroundMark x1="56557" y1="27087" x2="58858" y2="19252"/>
                        <a14:backgroundMark x1="44870" y1="33794" x2="46748" y2="36047"/>
                        <a14:backgroundMark x1="53094" y1="4455" x2="54812" y2="8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51" r="36315" b="60302"/>
          <a:stretch/>
        </p:blipFill>
        <p:spPr>
          <a:xfrm rot="593058">
            <a:off x="5501332" y="91002"/>
            <a:ext cx="1147029" cy="1003411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5546C407-DB4A-4454-B5C2-C246494FF5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38044" l="61185" r="81068">
                        <a14:backgroundMark x1="75833" y1="8449" x2="75674" y2="16948"/>
                        <a14:backgroundMark x1="76732" y1="23451" x2="77261" y2="30620"/>
                        <a14:backgroundMark x1="74246" y1="36764" x2="75674" y2="30978"/>
                        <a14:backgroundMark x1="65970" y1="31644" x2="67372" y2="33692"/>
                        <a14:backgroundMark x1="67187" y1="30978" x2="68429" y2="34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05" r="20985" b="64783"/>
          <a:stretch/>
        </p:blipFill>
        <p:spPr>
          <a:xfrm>
            <a:off x="7164623" y="42605"/>
            <a:ext cx="965631" cy="959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292CEF-6D71-D5B0-26C1-4BAD94A5F4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24168" y="1922377"/>
            <a:ext cx="7791363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B01AC9-E720-17B8-0000-41D7A7C480EF}"/>
              </a:ext>
            </a:extLst>
          </p:cNvPr>
          <p:cNvGrpSpPr/>
          <p:nvPr/>
        </p:nvGrpSpPr>
        <p:grpSpPr>
          <a:xfrm>
            <a:off x="3891953" y="0"/>
            <a:ext cx="4594499" cy="1214062"/>
            <a:chOff x="152400" y="1981200"/>
            <a:chExt cx="2781292" cy="100584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01DDDD8-603C-DAE9-65B5-11A49C0536DB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87CB50C-0FB4-738D-E78D-6509CAE515D6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311ACF-8B2E-4072-EB11-876C6974103A}"/>
                </a:ext>
              </a:extLst>
            </p:cNvPr>
            <p:cNvSpPr txBox="1"/>
            <p:nvPr/>
          </p:nvSpPr>
          <p:spPr>
            <a:xfrm>
              <a:off x="296630" y="1981200"/>
              <a:ext cx="2584757" cy="8230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4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VD: 564 : 73 = ?</a:t>
              </a:r>
              <a:endPara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4043102-42F6-1C48-7E52-AFFE8BE09AE9}"/>
              </a:ext>
            </a:extLst>
          </p:cNvPr>
          <p:cNvGrpSpPr/>
          <p:nvPr/>
        </p:nvGrpSpPr>
        <p:grpSpPr>
          <a:xfrm>
            <a:off x="6331824" y="2048593"/>
            <a:ext cx="849815" cy="1239138"/>
            <a:chOff x="4983480" y="2246811"/>
            <a:chExt cx="548745" cy="128661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A9161C-2B99-0E4E-348F-7FBCC066B912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D272FD0-B1CF-F084-972D-C56B860DA492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5487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3FF3846-E0D0-2839-7D65-FB7600549A24}"/>
              </a:ext>
            </a:extLst>
          </p:cNvPr>
          <p:cNvSpPr txBox="1"/>
          <p:nvPr/>
        </p:nvSpPr>
        <p:spPr>
          <a:xfrm>
            <a:off x="5208998" y="2000390"/>
            <a:ext cx="110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564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D7401-D544-2009-385E-5FED367BEE0B}"/>
              </a:ext>
            </a:extLst>
          </p:cNvPr>
          <p:cNvSpPr txBox="1"/>
          <p:nvPr/>
        </p:nvSpPr>
        <p:spPr>
          <a:xfrm>
            <a:off x="5264648" y="2484627"/>
            <a:ext cx="10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AC9663-A3CC-6671-E349-C19D99AB8AEF}"/>
              </a:ext>
            </a:extLst>
          </p:cNvPr>
          <p:cNvSpPr txBox="1"/>
          <p:nvPr/>
        </p:nvSpPr>
        <p:spPr>
          <a:xfrm>
            <a:off x="6461082" y="260827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4ECCE7-9083-877D-DAB0-391CCDDBCDAE}"/>
              </a:ext>
            </a:extLst>
          </p:cNvPr>
          <p:cNvSpPr txBox="1"/>
          <p:nvPr/>
        </p:nvSpPr>
        <p:spPr>
          <a:xfrm>
            <a:off x="5517223" y="3083932"/>
            <a:ext cx="75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9EFF2E-F281-1774-0B89-34A61E32E8E7}"/>
              </a:ext>
            </a:extLst>
          </p:cNvPr>
          <p:cNvSpPr txBox="1"/>
          <p:nvPr/>
        </p:nvSpPr>
        <p:spPr>
          <a:xfrm>
            <a:off x="6369978" y="1990116"/>
            <a:ext cx="110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0957B7-942C-85C1-DE3C-58575257BEE4}"/>
              </a:ext>
            </a:extLst>
          </p:cNvPr>
          <p:cNvCxnSpPr>
            <a:cxnSpLocks/>
          </p:cNvCxnSpPr>
          <p:nvPr/>
        </p:nvCxnSpPr>
        <p:spPr>
          <a:xfrm>
            <a:off x="5219271" y="3092520"/>
            <a:ext cx="9144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3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3B365E-632D-999F-CD8D-CB4520CBC6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69619" y="1429977"/>
            <a:ext cx="5478918" cy="54789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6CD90D-B2F6-86EC-D43E-AB97F4EEBDC6}"/>
              </a:ext>
            </a:extLst>
          </p:cNvPr>
          <p:cNvGrpSpPr/>
          <p:nvPr/>
        </p:nvGrpSpPr>
        <p:grpSpPr>
          <a:xfrm>
            <a:off x="2750476" y="879569"/>
            <a:ext cx="8384344" cy="1011707"/>
            <a:chOff x="3093376" y="708119"/>
            <a:chExt cx="8384344" cy="101170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AE8991C-4E75-4226-2155-26F04C020EE5}"/>
                </a:ext>
              </a:extLst>
            </p:cNvPr>
            <p:cNvSpPr/>
            <p:nvPr/>
          </p:nvSpPr>
          <p:spPr>
            <a:xfrm>
              <a:off x="3093376" y="708119"/>
              <a:ext cx="8384344" cy="10117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36439D-98A8-405D-E539-A55C79FB55D3}"/>
                </a:ext>
              </a:extLst>
            </p:cNvPr>
            <p:cNvSpPr/>
            <p:nvPr/>
          </p:nvSpPr>
          <p:spPr>
            <a:xfrm>
              <a:off x="3362166" y="879082"/>
              <a:ext cx="80164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0480" marR="3048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ác thao tác cơ bản trong quá trình chia</a:t>
              </a:r>
              <a:endPara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7FFBE1-9762-DBA1-F3A1-696D1A7E4998}"/>
              </a:ext>
            </a:extLst>
          </p:cNvPr>
          <p:cNvCxnSpPr/>
          <p:nvPr/>
        </p:nvCxnSpPr>
        <p:spPr>
          <a:xfrm>
            <a:off x="7166206" y="1891276"/>
            <a:ext cx="0" cy="10892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737204F-B921-09B4-6309-7D119F5C7A18}"/>
              </a:ext>
            </a:extLst>
          </p:cNvPr>
          <p:cNvGrpSpPr/>
          <p:nvPr/>
        </p:nvGrpSpPr>
        <p:grpSpPr>
          <a:xfrm>
            <a:off x="3481244" y="2991160"/>
            <a:ext cx="7604572" cy="2051962"/>
            <a:chOff x="3093376" y="708119"/>
            <a:chExt cx="8384344" cy="205196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57F2B76-EF3A-9F34-DE17-5EC6FEC8B8CE}"/>
                </a:ext>
              </a:extLst>
            </p:cNvPr>
            <p:cNvSpPr/>
            <p:nvPr/>
          </p:nvSpPr>
          <p:spPr>
            <a:xfrm>
              <a:off x="3093376" y="708119"/>
              <a:ext cx="8384344" cy="205196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A4B0C4-C043-108B-0E72-746A1C9EC6C5}"/>
                </a:ext>
              </a:extLst>
            </p:cNvPr>
            <p:cNvSpPr/>
            <p:nvPr/>
          </p:nvSpPr>
          <p:spPr>
            <a:xfrm>
              <a:off x="3419635" y="967036"/>
              <a:ext cx="800109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ớc lượng thương; chia – nhân – trừ – hạ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6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95835A-13A9-1C93-2A20-54B806836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725" y="2550320"/>
            <a:ext cx="795597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37381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1099" y="680062"/>
            <a:ext cx="1085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9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6FC45-1DDA-98D5-8F3C-1593D3764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14" y="1764150"/>
            <a:ext cx="11033266" cy="1221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57D60D-9462-4C74-82B2-A6ED6559C70C}"/>
              </a:ext>
            </a:extLst>
          </p:cNvPr>
          <p:cNvSpPr txBox="1"/>
          <p:nvPr/>
        </p:nvSpPr>
        <p:spPr>
          <a:xfrm>
            <a:off x="1376736" y="2363056"/>
            <a:ext cx="52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5F655-E260-27CA-48AB-D87D3EDDCBCE}"/>
              </a:ext>
            </a:extLst>
          </p:cNvPr>
          <p:cNvSpPr txBox="1"/>
          <p:nvPr/>
        </p:nvSpPr>
        <p:spPr>
          <a:xfrm>
            <a:off x="544528" y="2239766"/>
            <a:ext cx="73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41E905-F67A-9E1D-C9F2-06786ED2159E}"/>
              </a:ext>
            </a:extLst>
          </p:cNvPr>
          <p:cNvCxnSpPr>
            <a:cxnSpLocks/>
          </p:cNvCxnSpPr>
          <p:nvPr/>
        </p:nvCxnSpPr>
        <p:spPr>
          <a:xfrm>
            <a:off x="585626" y="2794569"/>
            <a:ext cx="5034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8714B8-AC97-A78B-B86A-CDC80BDF88A9}"/>
              </a:ext>
            </a:extLst>
          </p:cNvPr>
          <p:cNvSpPr txBox="1"/>
          <p:nvPr/>
        </p:nvSpPr>
        <p:spPr>
          <a:xfrm>
            <a:off x="708917" y="2763748"/>
            <a:ext cx="60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193F4C-0985-F392-F046-9497A0E51BF7}"/>
              </a:ext>
            </a:extLst>
          </p:cNvPr>
          <p:cNvSpPr txBox="1"/>
          <p:nvPr/>
        </p:nvSpPr>
        <p:spPr>
          <a:xfrm>
            <a:off x="4417886" y="2352782"/>
            <a:ext cx="52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B80E3D-0AA9-5DE4-7C4E-52E86BA40652}"/>
              </a:ext>
            </a:extLst>
          </p:cNvPr>
          <p:cNvSpPr txBox="1"/>
          <p:nvPr/>
        </p:nvSpPr>
        <p:spPr>
          <a:xfrm>
            <a:off x="3585678" y="2229492"/>
            <a:ext cx="73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46764B-3588-CFDA-4895-47314B3C8C17}"/>
              </a:ext>
            </a:extLst>
          </p:cNvPr>
          <p:cNvCxnSpPr>
            <a:cxnSpLocks/>
          </p:cNvCxnSpPr>
          <p:nvPr/>
        </p:nvCxnSpPr>
        <p:spPr>
          <a:xfrm>
            <a:off x="3626776" y="2784295"/>
            <a:ext cx="5034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4CA39A8-3232-3FCD-3995-A297A5809C7D}"/>
              </a:ext>
            </a:extLst>
          </p:cNvPr>
          <p:cNvSpPr txBox="1"/>
          <p:nvPr/>
        </p:nvSpPr>
        <p:spPr>
          <a:xfrm>
            <a:off x="3750067" y="2753474"/>
            <a:ext cx="60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873E92-EC45-D6F6-F99F-C30691E1F8D2}"/>
              </a:ext>
            </a:extLst>
          </p:cNvPr>
          <p:cNvSpPr txBox="1"/>
          <p:nvPr/>
        </p:nvSpPr>
        <p:spPr>
          <a:xfrm>
            <a:off x="7500133" y="2383604"/>
            <a:ext cx="52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EE0254-3A96-6864-4DB6-684C99E3C1C0}"/>
              </a:ext>
            </a:extLst>
          </p:cNvPr>
          <p:cNvSpPr txBox="1"/>
          <p:nvPr/>
        </p:nvSpPr>
        <p:spPr>
          <a:xfrm>
            <a:off x="6472719" y="2260314"/>
            <a:ext cx="1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3BF91C-2444-9F26-638F-95606718592A}"/>
              </a:ext>
            </a:extLst>
          </p:cNvPr>
          <p:cNvCxnSpPr>
            <a:cxnSpLocks/>
          </p:cNvCxnSpPr>
          <p:nvPr/>
        </p:nvCxnSpPr>
        <p:spPr>
          <a:xfrm>
            <a:off x="6554912" y="2815117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2E669B4-EE4E-C5D8-00D2-8CE99371EF3F}"/>
              </a:ext>
            </a:extLst>
          </p:cNvPr>
          <p:cNvSpPr txBox="1"/>
          <p:nvPr/>
        </p:nvSpPr>
        <p:spPr>
          <a:xfrm>
            <a:off x="6688476" y="2763748"/>
            <a:ext cx="84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E0F91C-7F33-0071-CD5F-F5C97AFF429B}"/>
              </a:ext>
            </a:extLst>
          </p:cNvPr>
          <p:cNvSpPr txBox="1"/>
          <p:nvPr/>
        </p:nvSpPr>
        <p:spPr>
          <a:xfrm>
            <a:off x="10582380" y="2311685"/>
            <a:ext cx="52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637BD7-1193-371A-CF5C-CE441133D0F3}"/>
              </a:ext>
            </a:extLst>
          </p:cNvPr>
          <p:cNvSpPr txBox="1"/>
          <p:nvPr/>
        </p:nvSpPr>
        <p:spPr>
          <a:xfrm>
            <a:off x="9596063" y="2167847"/>
            <a:ext cx="1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57C635-8360-65A2-3D8A-FD4E098DDCE8}"/>
              </a:ext>
            </a:extLst>
          </p:cNvPr>
          <p:cNvCxnSpPr>
            <a:cxnSpLocks/>
          </p:cNvCxnSpPr>
          <p:nvPr/>
        </p:nvCxnSpPr>
        <p:spPr>
          <a:xfrm>
            <a:off x="9637159" y="2743198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394D284-CA7E-17DE-6753-07DA2C1B26D6}"/>
              </a:ext>
            </a:extLst>
          </p:cNvPr>
          <p:cNvSpPr txBox="1"/>
          <p:nvPr/>
        </p:nvSpPr>
        <p:spPr>
          <a:xfrm>
            <a:off x="9801545" y="2681555"/>
            <a:ext cx="84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1781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6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37381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1099" y="680062"/>
            <a:ext cx="1085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endParaRPr kumimoji="0" lang="en-US" sz="3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18D6D-3218-2150-9EA7-6DBB4B011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9" y="1801101"/>
            <a:ext cx="11000198" cy="153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DE9AAF-5302-7886-4AC2-651B190D05D0}"/>
              </a:ext>
            </a:extLst>
          </p:cNvPr>
          <p:cNvGrpSpPr/>
          <p:nvPr/>
        </p:nvGrpSpPr>
        <p:grpSpPr>
          <a:xfrm>
            <a:off x="1202078" y="785715"/>
            <a:ext cx="1963926" cy="1631502"/>
            <a:chOff x="678206" y="1441024"/>
            <a:chExt cx="1502551" cy="1631502"/>
          </a:xfrm>
        </p:grpSpPr>
        <p:sp>
          <p:nvSpPr>
            <p:cNvPr id="3" name="TextBox 43">
              <a:extLst>
                <a:ext uri="{FF2B5EF4-FFF2-40B4-BE49-F238E27FC236}">
                  <a16:creationId xmlns:a16="http://schemas.microsoft.com/office/drawing/2014/main" id="{35E68603-9988-EC80-C8D7-114A131E7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4" name="TextBox 49">
              <a:extLst>
                <a:ext uri="{FF2B5EF4-FFF2-40B4-BE49-F238E27FC236}">
                  <a16:creationId xmlns:a16="http://schemas.microsoft.com/office/drawing/2014/main" id="{147EBDC8-2E1A-C0D8-B993-948601B54E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206" y="1445824"/>
              <a:ext cx="8703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138</a:t>
              </a:r>
            </a:p>
          </p:txBody>
        </p:sp>
        <p:grpSp>
          <p:nvGrpSpPr>
            <p:cNvPr id="5" name="Group 66">
              <a:extLst>
                <a:ext uri="{FF2B5EF4-FFF2-40B4-BE49-F238E27FC236}">
                  <a16:creationId xmlns:a16="http://schemas.microsoft.com/office/drawing/2014/main" id="{3FE9462A-470B-564E-A109-49E5191FA4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917DEE1-9502-114B-4A07-845D1F36F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079CC60-578E-BBCA-4D8B-F3FC007931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80D249-8569-C3A4-8677-CF451A70CA17}"/>
              </a:ext>
            </a:extLst>
          </p:cNvPr>
          <p:cNvSpPr txBox="1"/>
          <p:nvPr/>
        </p:nvSpPr>
        <p:spPr>
          <a:xfrm>
            <a:off x="2387175" y="13585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B1E10-4700-329B-A754-6545FECAD6FC}"/>
              </a:ext>
            </a:extLst>
          </p:cNvPr>
          <p:cNvSpPr txBox="1"/>
          <p:nvPr/>
        </p:nvSpPr>
        <p:spPr>
          <a:xfrm>
            <a:off x="1655256" y="1756197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AFED9-D74A-EFB7-6907-4D8D9FBD5316}"/>
              </a:ext>
            </a:extLst>
          </p:cNvPr>
          <p:cNvSpPr txBox="1"/>
          <p:nvPr/>
        </p:nvSpPr>
        <p:spPr>
          <a:xfrm>
            <a:off x="1232899" y="1259241"/>
            <a:ext cx="113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138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AF2722-8FF8-88C4-AB17-9C35652B6149}"/>
              </a:ext>
            </a:extLst>
          </p:cNvPr>
          <p:cNvGrpSpPr/>
          <p:nvPr/>
        </p:nvGrpSpPr>
        <p:grpSpPr>
          <a:xfrm>
            <a:off x="3821988" y="825472"/>
            <a:ext cx="1987823" cy="1631502"/>
            <a:chOff x="659922" y="1441024"/>
            <a:chExt cx="1520835" cy="1631502"/>
          </a:xfrm>
        </p:grpSpPr>
        <p:sp>
          <p:nvSpPr>
            <p:cNvPr id="12" name="TextBox 43">
              <a:extLst>
                <a:ext uri="{FF2B5EF4-FFF2-40B4-BE49-F238E27FC236}">
                  <a16:creationId xmlns:a16="http://schemas.microsoft.com/office/drawing/2014/main" id="{5506D93C-A71B-0CB8-5C7A-752E19026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39</a:t>
              </a:r>
            </a:p>
          </p:txBody>
        </p:sp>
        <p:sp>
          <p:nvSpPr>
            <p:cNvPr id="13" name="TextBox 49">
              <a:extLst>
                <a:ext uri="{FF2B5EF4-FFF2-40B4-BE49-F238E27FC236}">
                  <a16:creationId xmlns:a16="http://schemas.microsoft.com/office/drawing/2014/main" id="{21EA5B9C-92D1-47CD-C9B0-85BBB01D5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922" y="1445824"/>
              <a:ext cx="88859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155</a:t>
              </a:r>
            </a:p>
          </p:txBody>
        </p:sp>
        <p:grpSp>
          <p:nvGrpSpPr>
            <p:cNvPr id="14" name="Group 66">
              <a:extLst>
                <a:ext uri="{FF2B5EF4-FFF2-40B4-BE49-F238E27FC236}">
                  <a16:creationId xmlns:a16="http://schemas.microsoft.com/office/drawing/2014/main" id="{5BAE6B14-69CE-E457-0C64-FA6D1129E9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C03F798-E32F-412B-5A97-89608B99A9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026CD88-08BB-545B-737A-45DEE24482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3CFEDB-E336-1F3A-FDF2-ED83DCB13494}"/>
              </a:ext>
            </a:extLst>
          </p:cNvPr>
          <p:cNvSpPr txBox="1"/>
          <p:nvPr/>
        </p:nvSpPr>
        <p:spPr>
          <a:xfrm>
            <a:off x="5030985" y="139828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F7468D-B9DF-9CBB-2F1A-4B48DFFF07F7}"/>
              </a:ext>
            </a:extLst>
          </p:cNvPr>
          <p:cNvSpPr txBox="1"/>
          <p:nvPr/>
        </p:nvSpPr>
        <p:spPr>
          <a:xfrm>
            <a:off x="3965826" y="1795954"/>
            <a:ext cx="818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38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D89C95-C0D5-A20A-FE92-05F3E99D6C1F}"/>
              </a:ext>
            </a:extLst>
          </p:cNvPr>
          <p:cNvSpPr txBox="1"/>
          <p:nvPr/>
        </p:nvSpPr>
        <p:spPr>
          <a:xfrm>
            <a:off x="3811712" y="1298998"/>
            <a:ext cx="986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117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4A6F0C-B79E-34A2-F3EB-D6275B526162}"/>
              </a:ext>
            </a:extLst>
          </p:cNvPr>
          <p:cNvGrpSpPr/>
          <p:nvPr/>
        </p:nvGrpSpPr>
        <p:grpSpPr>
          <a:xfrm>
            <a:off x="6256962" y="845350"/>
            <a:ext cx="1997876" cy="1631502"/>
            <a:chOff x="652231" y="1441024"/>
            <a:chExt cx="1528526" cy="1631502"/>
          </a:xfrm>
        </p:grpSpPr>
        <p:sp>
          <p:nvSpPr>
            <p:cNvPr id="21" name="TextBox 43">
              <a:extLst>
                <a:ext uri="{FF2B5EF4-FFF2-40B4-BE49-F238E27FC236}">
                  <a16:creationId xmlns:a16="http://schemas.microsoft.com/office/drawing/2014/main" id="{C21EEC5F-EF4F-6ABE-DD2F-1FCD182CE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22" name="TextBox 49">
              <a:extLst>
                <a:ext uri="{FF2B5EF4-FFF2-40B4-BE49-F238E27FC236}">
                  <a16:creationId xmlns:a16="http://schemas.microsoft.com/office/drawing/2014/main" id="{2D33FFBA-4326-DBA3-A8B1-551E21200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231" y="1445824"/>
              <a:ext cx="89628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161</a:t>
              </a:r>
            </a:p>
          </p:txBody>
        </p:sp>
        <p:grpSp>
          <p:nvGrpSpPr>
            <p:cNvPr id="23" name="Group 66">
              <a:extLst>
                <a:ext uri="{FF2B5EF4-FFF2-40B4-BE49-F238E27FC236}">
                  <a16:creationId xmlns:a16="http://schemas.microsoft.com/office/drawing/2014/main" id="{1E623911-4C44-6703-C404-765D114A8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523D001-C28F-02C9-431D-C82BD3C316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C06C88A-0E28-A7A3-E586-386AB913C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998F02E-C14C-6DBA-7ED5-4ECD99E5A174}"/>
              </a:ext>
            </a:extLst>
          </p:cNvPr>
          <p:cNvSpPr txBox="1"/>
          <p:nvPr/>
        </p:nvSpPr>
        <p:spPr>
          <a:xfrm>
            <a:off x="7476011" y="141816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A0204A-5D42-1479-03DC-B3E92F901FB4}"/>
              </a:ext>
            </a:extLst>
          </p:cNvPr>
          <p:cNvSpPr txBox="1"/>
          <p:nvPr/>
        </p:nvSpPr>
        <p:spPr>
          <a:xfrm>
            <a:off x="6513816" y="1815832"/>
            <a:ext cx="71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9B3296-6327-B985-B0B6-B6553332FDC8}"/>
              </a:ext>
            </a:extLst>
          </p:cNvPr>
          <p:cNvSpPr txBox="1"/>
          <p:nvPr/>
        </p:nvSpPr>
        <p:spPr>
          <a:xfrm>
            <a:off x="6298059" y="1318876"/>
            <a:ext cx="10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144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9F7EC13-682C-98BF-2C61-B785D6C266F0}"/>
              </a:ext>
            </a:extLst>
          </p:cNvPr>
          <p:cNvGrpSpPr/>
          <p:nvPr/>
        </p:nvGrpSpPr>
        <p:grpSpPr>
          <a:xfrm>
            <a:off x="8784406" y="835411"/>
            <a:ext cx="2074484" cy="1631502"/>
            <a:chOff x="593620" y="1441024"/>
            <a:chExt cx="1587137" cy="1631502"/>
          </a:xfrm>
        </p:grpSpPr>
        <p:sp>
          <p:nvSpPr>
            <p:cNvPr id="30" name="TextBox 43">
              <a:extLst>
                <a:ext uri="{FF2B5EF4-FFF2-40B4-BE49-F238E27FC236}">
                  <a16:creationId xmlns:a16="http://schemas.microsoft.com/office/drawing/2014/main" id="{D1606EB5-BC65-1828-F72B-B80947B7B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39</a:t>
              </a:r>
            </a:p>
          </p:txBody>
        </p:sp>
        <p:sp>
          <p:nvSpPr>
            <p:cNvPr id="31" name="TextBox 49">
              <a:extLst>
                <a:ext uri="{FF2B5EF4-FFF2-40B4-BE49-F238E27FC236}">
                  <a16:creationId xmlns:a16="http://schemas.microsoft.com/office/drawing/2014/main" id="{0AD1E083-19B8-70D2-8F44-33BCCD096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620" y="1445824"/>
              <a:ext cx="95489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316</a:t>
              </a:r>
            </a:p>
          </p:txBody>
        </p:sp>
        <p:grpSp>
          <p:nvGrpSpPr>
            <p:cNvPr id="32" name="Group 66">
              <a:extLst>
                <a:ext uri="{FF2B5EF4-FFF2-40B4-BE49-F238E27FC236}">
                  <a16:creationId xmlns:a16="http://schemas.microsoft.com/office/drawing/2014/main" id="{127F9392-7A35-6EC7-2F46-5C47EBB4E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DD9F98B-E5CA-8387-1EDA-C2C51B98F2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7A639A9-E91C-9C56-9C20-5554D6AC6C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3925D6A-6A5E-F3AC-75FD-7AEA40990A01}"/>
              </a:ext>
            </a:extLst>
          </p:cNvPr>
          <p:cNvSpPr txBox="1"/>
          <p:nvPr/>
        </p:nvSpPr>
        <p:spPr>
          <a:xfrm>
            <a:off x="10080063" y="14082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B6FED5-77F9-6A50-72A2-F30E9737A20C}"/>
              </a:ext>
            </a:extLst>
          </p:cNvPr>
          <p:cNvSpPr txBox="1"/>
          <p:nvPr/>
        </p:nvSpPr>
        <p:spPr>
          <a:xfrm>
            <a:off x="9348144" y="1805893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02C063-4E1B-3B0C-AD01-A7FD4C150D3B}"/>
              </a:ext>
            </a:extLst>
          </p:cNvPr>
          <p:cNvSpPr txBox="1"/>
          <p:nvPr/>
        </p:nvSpPr>
        <p:spPr>
          <a:xfrm>
            <a:off x="8866599" y="1308937"/>
            <a:ext cx="996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312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50AE2E-7AA0-C6F8-7934-1B39158435D5}"/>
              </a:ext>
            </a:extLst>
          </p:cNvPr>
          <p:cNvGrpSpPr/>
          <p:nvPr/>
        </p:nvGrpSpPr>
        <p:grpSpPr>
          <a:xfrm>
            <a:off x="965771" y="3240681"/>
            <a:ext cx="2001448" cy="1631502"/>
            <a:chOff x="649498" y="1441024"/>
            <a:chExt cx="1531259" cy="1631502"/>
          </a:xfrm>
        </p:grpSpPr>
        <p:sp>
          <p:nvSpPr>
            <p:cNvPr id="39" name="TextBox 43">
              <a:extLst>
                <a:ext uri="{FF2B5EF4-FFF2-40B4-BE49-F238E27FC236}">
                  <a16:creationId xmlns:a16="http://schemas.microsoft.com/office/drawing/2014/main" id="{6EA8231A-9FB2-A71F-B995-893BA2552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40" name="TextBox 49">
              <a:extLst>
                <a:ext uri="{FF2B5EF4-FFF2-40B4-BE49-F238E27FC236}">
                  <a16:creationId xmlns:a16="http://schemas.microsoft.com/office/drawing/2014/main" id="{DF3C7A7D-D4D4-5615-48E4-496655D2E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498" y="1445824"/>
              <a:ext cx="8990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104</a:t>
              </a:r>
            </a:p>
          </p:txBody>
        </p:sp>
        <p:grpSp>
          <p:nvGrpSpPr>
            <p:cNvPr id="41" name="Group 66">
              <a:extLst>
                <a:ext uri="{FF2B5EF4-FFF2-40B4-BE49-F238E27FC236}">
                  <a16:creationId xmlns:a16="http://schemas.microsoft.com/office/drawing/2014/main" id="{C1A139FB-3975-F04A-1634-6E35F4ECBA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B93B582-0F7D-DFC9-A99E-485A0AF6A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9E70618-C259-E1DF-F7C3-8E9A1D8723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076255C-143F-1F56-76EE-3E18B8353337}"/>
              </a:ext>
            </a:extLst>
          </p:cNvPr>
          <p:cNvSpPr txBox="1"/>
          <p:nvPr/>
        </p:nvSpPr>
        <p:spPr>
          <a:xfrm>
            <a:off x="2188393" y="38134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AA7ED2-5D38-99CD-0C27-D0C8B13380D9}"/>
              </a:ext>
            </a:extLst>
          </p:cNvPr>
          <p:cNvSpPr txBox="1"/>
          <p:nvPr/>
        </p:nvSpPr>
        <p:spPr>
          <a:xfrm>
            <a:off x="1456474" y="4211163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CB7724-7398-65EA-FEAF-971DF79E6578}"/>
              </a:ext>
            </a:extLst>
          </p:cNvPr>
          <p:cNvSpPr txBox="1"/>
          <p:nvPr/>
        </p:nvSpPr>
        <p:spPr>
          <a:xfrm>
            <a:off x="1202075" y="3714207"/>
            <a:ext cx="780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96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C3223B-5D23-B427-1212-A47DBC6AA8AA}"/>
              </a:ext>
            </a:extLst>
          </p:cNvPr>
          <p:cNvGrpSpPr/>
          <p:nvPr/>
        </p:nvGrpSpPr>
        <p:grpSpPr>
          <a:xfrm>
            <a:off x="3750069" y="3379829"/>
            <a:ext cx="1940473" cy="1631502"/>
            <a:chOff x="696149" y="1441024"/>
            <a:chExt cx="1484608" cy="1631502"/>
          </a:xfrm>
        </p:grpSpPr>
        <p:sp>
          <p:nvSpPr>
            <p:cNvPr id="48" name="TextBox 43">
              <a:extLst>
                <a:ext uri="{FF2B5EF4-FFF2-40B4-BE49-F238E27FC236}">
                  <a16:creationId xmlns:a16="http://schemas.microsoft.com/office/drawing/2014/main" id="{E8974C8D-94BE-9726-8F49-75DAE272D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id="{561E04AC-376D-524B-CFE0-F01303BB1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149" y="1445824"/>
              <a:ext cx="8523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281</a:t>
              </a:r>
            </a:p>
          </p:txBody>
        </p:sp>
        <p:grpSp>
          <p:nvGrpSpPr>
            <p:cNvPr id="50" name="Group 66">
              <a:extLst>
                <a:ext uri="{FF2B5EF4-FFF2-40B4-BE49-F238E27FC236}">
                  <a16:creationId xmlns:a16="http://schemas.microsoft.com/office/drawing/2014/main" id="{0739A5CB-9379-DCB3-38CB-CC3E748F5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B566653-6329-EA9F-0038-A2A024C22A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2384C6C-8C99-E915-ABFD-20D81AC33B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524B9D8-865A-7D10-AF78-CBB267D628F7}"/>
              </a:ext>
            </a:extLst>
          </p:cNvPr>
          <p:cNvSpPr txBox="1"/>
          <p:nvPr/>
        </p:nvSpPr>
        <p:spPr>
          <a:xfrm>
            <a:off x="4911714" y="39526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CD0B49-5C03-C864-DF51-91F8AAB78CAE}"/>
              </a:ext>
            </a:extLst>
          </p:cNvPr>
          <p:cNvSpPr txBox="1"/>
          <p:nvPr/>
        </p:nvSpPr>
        <p:spPr>
          <a:xfrm>
            <a:off x="3965825" y="4350311"/>
            <a:ext cx="699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B0BAD8-6B45-EEF4-D725-F57CEC213072}"/>
              </a:ext>
            </a:extLst>
          </p:cNvPr>
          <p:cNvSpPr txBox="1"/>
          <p:nvPr/>
        </p:nvSpPr>
        <p:spPr>
          <a:xfrm>
            <a:off x="3770616" y="3853355"/>
            <a:ext cx="1058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246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6FB978-BD5C-6D40-D366-4C18B213B668}"/>
              </a:ext>
            </a:extLst>
          </p:cNvPr>
          <p:cNvGrpSpPr/>
          <p:nvPr/>
        </p:nvGrpSpPr>
        <p:grpSpPr>
          <a:xfrm>
            <a:off x="6277511" y="3429524"/>
            <a:ext cx="1987265" cy="1631502"/>
            <a:chOff x="660349" y="1441024"/>
            <a:chExt cx="1520408" cy="1631502"/>
          </a:xfrm>
        </p:grpSpPr>
        <p:sp>
          <p:nvSpPr>
            <p:cNvPr id="57" name="TextBox 43">
              <a:extLst>
                <a:ext uri="{FF2B5EF4-FFF2-40B4-BE49-F238E27FC236}">
                  <a16:creationId xmlns:a16="http://schemas.microsoft.com/office/drawing/2014/main" id="{901B8A4B-5AA0-6F56-32BE-E628DAEA2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33</a:t>
              </a:r>
            </a:p>
          </p:txBody>
        </p:sp>
        <p:sp>
          <p:nvSpPr>
            <p:cNvPr id="58" name="TextBox 49">
              <a:extLst>
                <a:ext uri="{FF2B5EF4-FFF2-40B4-BE49-F238E27FC236}">
                  <a16:creationId xmlns:a16="http://schemas.microsoft.com/office/drawing/2014/main" id="{500DFD1F-F1C9-1B08-6AC6-6D9D23B62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349" y="1445824"/>
              <a:ext cx="8881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242</a:t>
              </a:r>
            </a:p>
          </p:txBody>
        </p:sp>
        <p:grpSp>
          <p:nvGrpSpPr>
            <p:cNvPr id="59" name="Group 66">
              <a:extLst>
                <a:ext uri="{FF2B5EF4-FFF2-40B4-BE49-F238E27FC236}">
                  <a16:creationId xmlns:a16="http://schemas.microsoft.com/office/drawing/2014/main" id="{F97023BC-D31E-D645-D106-28ECF54F71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B76D06B-5B80-76CD-3980-2A37666A28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4FEB6BD-D790-3336-DC4F-C66F6DE4C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EF425377-D8FE-4B38-688C-AB1FD8FC0461}"/>
              </a:ext>
            </a:extLst>
          </p:cNvPr>
          <p:cNvSpPr txBox="1"/>
          <p:nvPr/>
        </p:nvSpPr>
        <p:spPr>
          <a:xfrm>
            <a:off x="7485950" y="40023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2BA020A-1BF0-6937-9A42-830CFBFDBEB4}"/>
              </a:ext>
            </a:extLst>
          </p:cNvPr>
          <p:cNvSpPr txBox="1"/>
          <p:nvPr/>
        </p:nvSpPr>
        <p:spPr>
          <a:xfrm>
            <a:off x="6544639" y="4400006"/>
            <a:ext cx="811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E758E1-B9E2-8903-B331-DD7C209B5EBC}"/>
              </a:ext>
            </a:extLst>
          </p:cNvPr>
          <p:cNvSpPr txBox="1"/>
          <p:nvPr/>
        </p:nvSpPr>
        <p:spPr>
          <a:xfrm>
            <a:off x="6287785" y="3903050"/>
            <a:ext cx="10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231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6EC7394-9970-A42D-6F21-8AA74B355AD4}"/>
              </a:ext>
            </a:extLst>
          </p:cNvPr>
          <p:cNvGrpSpPr/>
          <p:nvPr/>
        </p:nvGrpSpPr>
        <p:grpSpPr>
          <a:xfrm>
            <a:off x="8989888" y="3330133"/>
            <a:ext cx="1968394" cy="1631502"/>
            <a:chOff x="674787" y="1441024"/>
            <a:chExt cx="1505970" cy="1631502"/>
          </a:xfrm>
        </p:grpSpPr>
        <p:sp>
          <p:nvSpPr>
            <p:cNvPr id="66" name="TextBox 43">
              <a:extLst>
                <a:ext uri="{FF2B5EF4-FFF2-40B4-BE49-F238E27FC236}">
                  <a16:creationId xmlns:a16="http://schemas.microsoft.com/office/drawing/2014/main" id="{FF145CD9-165B-F415-2FCB-D68E3C27B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67" name="TextBox 49">
              <a:extLst>
                <a:ext uri="{FF2B5EF4-FFF2-40B4-BE49-F238E27FC236}">
                  <a16:creationId xmlns:a16="http://schemas.microsoft.com/office/drawing/2014/main" id="{BA4C8A70-6EF4-14F3-519D-5CC55BC31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787" y="1445824"/>
              <a:ext cx="8737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139</a:t>
              </a:r>
            </a:p>
          </p:txBody>
        </p:sp>
        <p:grpSp>
          <p:nvGrpSpPr>
            <p:cNvPr id="68" name="Group 66">
              <a:extLst>
                <a:ext uri="{FF2B5EF4-FFF2-40B4-BE49-F238E27FC236}">
                  <a16:creationId xmlns:a16="http://schemas.microsoft.com/office/drawing/2014/main" id="{48115859-17C5-B58B-6D6A-816BFA3D25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1FBC35E-4B76-9313-2933-128338D2F4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5A18A50-99A5-68E1-0F2B-8E818F8C26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839BBE1B-74FF-603B-C007-5BD1D7234F7F}"/>
              </a:ext>
            </a:extLst>
          </p:cNvPr>
          <p:cNvSpPr txBox="1"/>
          <p:nvPr/>
        </p:nvSpPr>
        <p:spPr>
          <a:xfrm>
            <a:off x="10179455" y="390294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5646548-4642-81D2-C584-C41ECE32BC3B}"/>
              </a:ext>
            </a:extLst>
          </p:cNvPr>
          <p:cNvSpPr txBox="1"/>
          <p:nvPr/>
        </p:nvSpPr>
        <p:spPr>
          <a:xfrm>
            <a:off x="9447536" y="4300615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8C8BA59-EDAD-131A-82BA-C76B6DAF75A5}"/>
              </a:ext>
            </a:extLst>
          </p:cNvPr>
          <p:cNvSpPr txBox="1"/>
          <p:nvPr/>
        </p:nvSpPr>
        <p:spPr>
          <a:xfrm>
            <a:off x="8979614" y="3803659"/>
            <a:ext cx="976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136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55D7F15-5F03-C524-32AE-D5C7B24FB03A}"/>
              </a:ext>
            </a:extLst>
          </p:cNvPr>
          <p:cNvCxnSpPr>
            <a:cxnSpLocks/>
          </p:cNvCxnSpPr>
          <p:nvPr/>
        </p:nvCxnSpPr>
        <p:spPr>
          <a:xfrm>
            <a:off x="1315092" y="1839074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3A6DB4-76F7-5C34-2970-BC0D199D2476}"/>
              </a:ext>
            </a:extLst>
          </p:cNvPr>
          <p:cNvCxnSpPr>
            <a:cxnSpLocks/>
          </p:cNvCxnSpPr>
          <p:nvPr/>
        </p:nvCxnSpPr>
        <p:spPr>
          <a:xfrm>
            <a:off x="3873358" y="1900719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3444064-A74C-6944-D0EC-246CB57E77D1}"/>
              </a:ext>
            </a:extLst>
          </p:cNvPr>
          <p:cNvCxnSpPr>
            <a:cxnSpLocks/>
          </p:cNvCxnSpPr>
          <p:nvPr/>
        </p:nvCxnSpPr>
        <p:spPr>
          <a:xfrm>
            <a:off x="6400801" y="1890445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D2205CA-D2C6-DA7D-29CB-6F769921309C}"/>
              </a:ext>
            </a:extLst>
          </p:cNvPr>
          <p:cNvCxnSpPr>
            <a:cxnSpLocks/>
          </p:cNvCxnSpPr>
          <p:nvPr/>
        </p:nvCxnSpPr>
        <p:spPr>
          <a:xfrm>
            <a:off x="9010437" y="1921268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0E83474-6E98-6BEE-B13D-EB7072409F7D}"/>
              </a:ext>
            </a:extLst>
          </p:cNvPr>
          <p:cNvCxnSpPr>
            <a:cxnSpLocks/>
          </p:cNvCxnSpPr>
          <p:nvPr/>
        </p:nvCxnSpPr>
        <p:spPr>
          <a:xfrm>
            <a:off x="1119884" y="4284324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8841A59-4BA5-CCB2-0BC6-0CCDE6889ED7}"/>
              </a:ext>
            </a:extLst>
          </p:cNvPr>
          <p:cNvCxnSpPr>
            <a:cxnSpLocks/>
          </p:cNvCxnSpPr>
          <p:nvPr/>
        </p:nvCxnSpPr>
        <p:spPr>
          <a:xfrm>
            <a:off x="3873358" y="4448711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157059F-DC1B-C00D-CFA9-898EA806190D}"/>
              </a:ext>
            </a:extLst>
          </p:cNvPr>
          <p:cNvCxnSpPr>
            <a:cxnSpLocks/>
          </p:cNvCxnSpPr>
          <p:nvPr/>
        </p:nvCxnSpPr>
        <p:spPr>
          <a:xfrm>
            <a:off x="6441897" y="4510356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2CE858C-BA0A-80A1-F7F1-E7BC1B297732}"/>
              </a:ext>
            </a:extLst>
          </p:cNvPr>
          <p:cNvCxnSpPr>
            <a:cxnSpLocks/>
          </p:cNvCxnSpPr>
          <p:nvPr/>
        </p:nvCxnSpPr>
        <p:spPr>
          <a:xfrm>
            <a:off x="9133727" y="4407615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3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  <p:bldP spid="18" grpId="0"/>
      <p:bldP spid="19" grpId="0"/>
      <p:bldP spid="26" grpId="0"/>
      <p:bldP spid="27" grpId="0"/>
      <p:bldP spid="28" grpId="0"/>
      <p:bldP spid="35" grpId="0"/>
      <p:bldP spid="36" grpId="0"/>
      <p:bldP spid="37" grpId="0"/>
      <p:bldP spid="44" grpId="0"/>
      <p:bldP spid="45" grpId="0"/>
      <p:bldP spid="46" grpId="0"/>
      <p:bldP spid="53" grpId="0"/>
      <p:bldP spid="54" grpId="0"/>
      <p:bldP spid="55" grpId="0"/>
      <p:bldP spid="62" grpId="0"/>
      <p:bldP spid="63" grpId="0"/>
      <p:bldP spid="64" grpId="0"/>
      <p:bldP spid="71" grpId="0"/>
      <p:bldP spid="72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2A5CD2-4632-77E6-86C1-1B1B68ED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411" y="1488320"/>
            <a:ext cx="4865030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6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0D5FE-B35D-6E75-E7D4-2A19EEBDB4D4}"/>
              </a:ext>
            </a:extLst>
          </p:cNvPr>
          <p:cNvSpPr txBox="1"/>
          <p:nvPr/>
        </p:nvSpPr>
        <p:spPr>
          <a:xfrm>
            <a:off x="874643" y="1164717"/>
            <a:ext cx="106348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Ở trường học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em cần xếp đúng 38 chiếc ghế vào mỗi lớp học. Vậy em tính xem trường em có 266 chiếc ghế thì xếp được bao nhiêu lớp học?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89B32C-5971-2DF3-0704-22B570BF6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C629F9-C328-3D5D-B7A7-31E725D9B0FA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BDDB8-0177-471D-FCB0-3A856D575E80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BCEFB-D41C-4D00-3E64-0D8BFD3C8E99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học xếp được số chiếc ghế là: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678A1-E92D-972F-51B0-F6E25C458912}"/>
              </a:ext>
            </a:extLst>
          </p:cNvPr>
          <p:cNvSpPr txBox="1"/>
          <p:nvPr/>
        </p:nvSpPr>
        <p:spPr>
          <a:xfrm>
            <a:off x="2664542" y="4517585"/>
            <a:ext cx="7317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266 : 38 = 7 (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8E6BF-F5C4-2431-DD8B-688F45F3CC2B}"/>
              </a:ext>
            </a:extLst>
          </p:cNvPr>
          <p:cNvSpPr txBox="1"/>
          <p:nvPr/>
        </p:nvSpPr>
        <p:spPr>
          <a:xfrm>
            <a:off x="3157701" y="5267599"/>
            <a:ext cx="7317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 </a:t>
            </a: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9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212" y="1056803"/>
            <a:ext cx="4292246" cy="1951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1653988" y="2640433"/>
            <a:ext cx="68714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SBT.</a:t>
            </a:r>
          </a:p>
        </p:txBody>
      </p:sp>
    </p:spTree>
    <p:extLst>
      <p:ext uri="{BB962C8B-B14F-4D97-AF65-F5344CB8AC3E}">
        <p14:creationId xmlns:p14="http://schemas.microsoft.com/office/powerpoint/2010/main" val="5968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>
            <a:extLst>
              <a:ext uri="{FF2B5EF4-FFF2-40B4-BE49-F238E27FC236}">
                <a16:creationId xmlns:a16="http://schemas.microsoft.com/office/drawing/2014/main" id="{4736A2E1-C8D0-4040-B0B2-06617BE852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883" y="4795826"/>
            <a:ext cx="2108563" cy="2108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979" y="1517988"/>
            <a:ext cx="9558562" cy="45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3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853" y="2146535"/>
            <a:ext cx="7224386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40752" y="521832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49531" y="762553"/>
            <a:ext cx="9914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94 : 43 =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04595" y="3060002"/>
            <a:ext cx="4899473" cy="1129886"/>
            <a:chOff x="6830721" y="2864057"/>
            <a:chExt cx="4899473" cy="1129886"/>
          </a:xfrm>
        </p:grpSpPr>
        <p:sp>
          <p:nvSpPr>
            <p:cNvPr id="5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7979365" y="304427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2 </a:t>
              </a:r>
              <a:r>
                <a:rPr lang="en-US" sz="44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dư</a:t>
              </a: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8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55249" y="3060002"/>
            <a:ext cx="4727455" cy="1129886"/>
            <a:chOff x="981375" y="2864057"/>
            <a:chExt cx="4727455" cy="1129886"/>
          </a:xfrm>
        </p:grpSpPr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958001" y="303545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2 </a:t>
              </a:r>
              <a:r>
                <a:rPr lang="en-US" sz="44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dư</a:t>
              </a: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7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30809" y="4941685"/>
            <a:ext cx="4659251" cy="1129886"/>
            <a:chOff x="981375" y="4872764"/>
            <a:chExt cx="4659251" cy="1129886"/>
          </a:xfrm>
        </p:grpSpPr>
        <p:sp>
          <p:nvSpPr>
            <p:cNvPr id="11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889797" y="5040592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2 </a:t>
              </a:r>
              <a:r>
                <a:rPr lang="en-US" sz="44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dư</a:t>
              </a: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6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04595" y="4910745"/>
            <a:ext cx="4899473" cy="1129886"/>
            <a:chOff x="6830721" y="4714800"/>
            <a:chExt cx="4899473" cy="1129886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979365" y="491356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2 </a:t>
              </a:r>
              <a:r>
                <a:rPr lang="en-US" sz="44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dư</a:t>
              </a: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9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40026" y="3069479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39928" y="4798452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85586" y="4794919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55633" y="3113200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01281" y="3264013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32144" y="3113200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02290" y="5072246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12992" y="5027456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58714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75657" y="827868"/>
            <a:ext cx="9914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547 : 61 =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9327" y="4928301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7065041" y="2968927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dư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59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3125317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496257" y="2941289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dư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57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872690" y="4976060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549041" y="4943786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dư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56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3154116"/>
            <a:ext cx="4537107" cy="1129886"/>
            <a:chOff x="6830721" y="4714800"/>
            <a:chExt cx="4537107" cy="1129886"/>
          </a:xfrm>
        </p:grpSpPr>
        <p:sp>
          <p:nvSpPr>
            <p:cNvPr id="14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223859" y="4807313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dư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58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134794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832827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860234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178515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6013" y="5132312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1391AF-0809-2BD9-E472-9852306E0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1785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AFB42E-9994-7EA7-E30F-6AFE51173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4171" y="510662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9213C-1940-67BB-A0C8-6E5792DC55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17905" y="32708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500" y="2340204"/>
            <a:ext cx="7613977" cy="29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5F7AD3-6F22-9725-C202-E71336C38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92" y="750012"/>
            <a:ext cx="10432530" cy="36024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E5AF16A-CBF8-BF71-9B80-855D9BF0C404}"/>
              </a:ext>
            </a:extLst>
          </p:cNvPr>
          <p:cNvGrpSpPr/>
          <p:nvPr/>
        </p:nvGrpSpPr>
        <p:grpSpPr>
          <a:xfrm>
            <a:off x="1315092" y="4732684"/>
            <a:ext cx="9822095" cy="1082905"/>
            <a:chOff x="800100" y="1445559"/>
            <a:chExt cx="4705350" cy="726141"/>
          </a:xfrm>
        </p:grpSpPr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FF2B57EA-2D9E-A0F0-4C86-4E951DF10BB9}"/>
                </a:ext>
              </a:extLst>
            </p:cNvPr>
            <p:cNvSpPr/>
            <p:nvPr/>
          </p:nvSpPr>
          <p:spPr>
            <a:xfrm>
              <a:off x="800100" y="1447800"/>
              <a:ext cx="4705350" cy="7239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A8561D-C054-776F-7909-9F1618513AB2}"/>
                </a:ext>
              </a:extLst>
            </p:cNvPr>
            <p:cNvSpPr txBox="1"/>
            <p:nvPr/>
          </p:nvSpPr>
          <p:spPr>
            <a:xfrm>
              <a:off x="952500" y="1445559"/>
              <a:ext cx="4400550" cy="72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Muốn biết mỗi lớp được bao nhiêu dây nhảy ta làm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1E992D-6B18-FF8C-DEF5-06803C802C27}"/>
              </a:ext>
            </a:extLst>
          </p:cNvPr>
          <p:cNvGrpSpPr/>
          <p:nvPr/>
        </p:nvGrpSpPr>
        <p:grpSpPr>
          <a:xfrm>
            <a:off x="1344201" y="4741246"/>
            <a:ext cx="9822095" cy="1082905"/>
            <a:chOff x="800100" y="1445559"/>
            <a:chExt cx="4705350" cy="726141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BC0CADFF-0426-3E68-739F-3F6B2213595B}"/>
                </a:ext>
              </a:extLst>
            </p:cNvPr>
            <p:cNvSpPr/>
            <p:nvPr/>
          </p:nvSpPr>
          <p:spPr>
            <a:xfrm>
              <a:off x="800100" y="1447800"/>
              <a:ext cx="4705350" cy="7239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CC4D47-F8D5-F2B4-88DE-19B367E4D8DE}"/>
                </a:ext>
              </a:extLst>
            </p:cNvPr>
            <p:cNvSpPr txBox="1"/>
            <p:nvPr/>
          </p:nvSpPr>
          <p:spPr>
            <a:xfrm>
              <a:off x="952500" y="1445559"/>
              <a:ext cx="4400550" cy="72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Muốn biết mỗi lớp được bao nhiêu dây nhảy ta thực hiện phép chia 136: 17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6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A4B4C4-557C-118B-793E-4D360152281B}"/>
              </a:ext>
            </a:extLst>
          </p:cNvPr>
          <p:cNvSpPr txBox="1"/>
          <p:nvPr/>
        </p:nvSpPr>
        <p:spPr>
          <a:xfrm>
            <a:off x="616295" y="495127"/>
            <a:ext cx="1085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136 : 17 =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0B9EE-172E-8DB1-5126-AF15C5A84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90" y="1263827"/>
            <a:ext cx="1948130" cy="7276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DED03E-D6D7-DDEE-82CE-811CED82E52B}"/>
              </a:ext>
            </a:extLst>
          </p:cNvPr>
          <p:cNvSpPr/>
          <p:nvPr/>
        </p:nvSpPr>
        <p:spPr>
          <a:xfrm>
            <a:off x="616448" y="2147299"/>
            <a:ext cx="2928135" cy="2178121"/>
          </a:xfrm>
          <a:prstGeom prst="rect">
            <a:avLst/>
          </a:prstGeom>
          <a:ln w="381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59B83-72A2-754A-9C19-1A3F2ADEF5AE}"/>
              </a:ext>
            </a:extLst>
          </p:cNvPr>
          <p:cNvSpPr txBox="1"/>
          <p:nvPr/>
        </p:nvSpPr>
        <p:spPr>
          <a:xfrm>
            <a:off x="667820" y="2250041"/>
            <a:ext cx="2938409" cy="190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Ước lượng:</a:t>
            </a:r>
            <a:endParaRPr lang="en-US" sz="2000" b="1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tròn </a:t>
            </a:r>
            <a:r>
              <a:rPr lang="vi-VN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136</a:t>
            </a: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được </a:t>
            </a:r>
            <a:r>
              <a:rPr lang="vi-VN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140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tròn </a:t>
            </a:r>
            <a:r>
              <a:rPr lang="vi-VN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</a:t>
            </a: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được </a:t>
            </a:r>
            <a:r>
              <a:rPr lang="vi-VN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Nhẩm: </a:t>
            </a:r>
            <a:r>
              <a:rPr lang="vi-VN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 : 2 =7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 đoán thương là </a:t>
            </a:r>
            <a:r>
              <a:rPr lang="vi-VN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CD88015-5BE5-47BE-0553-8C6F8D4C9978}"/>
              </a:ext>
            </a:extLst>
          </p:cNvPr>
          <p:cNvSpPr/>
          <p:nvPr/>
        </p:nvSpPr>
        <p:spPr>
          <a:xfrm>
            <a:off x="3585681" y="3041151"/>
            <a:ext cx="780836" cy="4828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E81BAC-4B6A-7557-1657-A081BBF587E7}"/>
              </a:ext>
            </a:extLst>
          </p:cNvPr>
          <p:cNvSpPr/>
          <p:nvPr/>
        </p:nvSpPr>
        <p:spPr>
          <a:xfrm>
            <a:off x="4407612" y="2167847"/>
            <a:ext cx="2928135" cy="2178121"/>
          </a:xfrm>
          <a:prstGeom prst="rect">
            <a:avLst/>
          </a:prstGeom>
          <a:ln w="381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70307-710C-D721-3AE8-61363F792649}"/>
              </a:ext>
            </a:extLst>
          </p:cNvPr>
          <p:cNvSpPr txBox="1"/>
          <p:nvPr/>
        </p:nvSpPr>
        <p:spPr>
          <a:xfrm>
            <a:off x="4520629" y="2270589"/>
            <a:ext cx="2938409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0AA966-5A5F-7CAD-5313-73DF22E923A0}"/>
              </a:ext>
            </a:extLst>
          </p:cNvPr>
          <p:cNvGrpSpPr/>
          <p:nvPr/>
        </p:nvGrpSpPr>
        <p:grpSpPr>
          <a:xfrm>
            <a:off x="5024064" y="2676160"/>
            <a:ext cx="1963926" cy="1631502"/>
            <a:chOff x="678206" y="1441024"/>
            <a:chExt cx="1502551" cy="1631502"/>
          </a:xfrm>
        </p:grpSpPr>
        <p:sp>
          <p:nvSpPr>
            <p:cNvPr id="11" name="TextBox 43">
              <a:extLst>
                <a:ext uri="{FF2B5EF4-FFF2-40B4-BE49-F238E27FC236}">
                  <a16:creationId xmlns:a16="http://schemas.microsoft.com/office/drawing/2014/main" id="{84EB4020-D277-A19D-D5B9-162963E8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12" name="TextBox 49">
              <a:extLst>
                <a:ext uri="{FF2B5EF4-FFF2-40B4-BE49-F238E27FC236}">
                  <a16:creationId xmlns:a16="http://schemas.microsoft.com/office/drawing/2014/main" id="{D71D71C8-7F6F-3BD9-CC87-C7E25071C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206" y="1445824"/>
              <a:ext cx="8703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136</a:t>
              </a:r>
            </a:p>
          </p:txBody>
        </p:sp>
        <p:grpSp>
          <p:nvGrpSpPr>
            <p:cNvPr id="13" name="Group 66">
              <a:extLst>
                <a:ext uri="{FF2B5EF4-FFF2-40B4-BE49-F238E27FC236}">
                  <a16:creationId xmlns:a16="http://schemas.microsoft.com/office/drawing/2014/main" id="{9C802308-6DE1-936A-A585-CB29BC4C9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C05A66A-BDAA-F208-6365-ACFFCE8C1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9B164C8-540F-148C-09FE-039A017DE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D24065C-8FAF-9C44-AF2B-1C4624EC2CEA}"/>
              </a:ext>
            </a:extLst>
          </p:cNvPr>
          <p:cNvSpPr txBox="1"/>
          <p:nvPr/>
        </p:nvSpPr>
        <p:spPr>
          <a:xfrm>
            <a:off x="6209161" y="32489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1EAC8F-AFC1-5352-ACAA-224B8A5B53EC}"/>
              </a:ext>
            </a:extLst>
          </p:cNvPr>
          <p:cNvSpPr txBox="1"/>
          <p:nvPr/>
        </p:nvSpPr>
        <p:spPr>
          <a:xfrm>
            <a:off x="5208998" y="3646642"/>
            <a:ext cx="753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314979-B5DF-9D24-3D25-95BA3A3E696D}"/>
              </a:ext>
            </a:extLst>
          </p:cNvPr>
          <p:cNvSpPr txBox="1"/>
          <p:nvPr/>
        </p:nvSpPr>
        <p:spPr>
          <a:xfrm>
            <a:off x="5054885" y="3149686"/>
            <a:ext cx="113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119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5B2BE1-C1FB-8871-3B10-7280FC5D7ADE}"/>
              </a:ext>
            </a:extLst>
          </p:cNvPr>
          <p:cNvCxnSpPr>
            <a:cxnSpLocks/>
          </p:cNvCxnSpPr>
          <p:nvPr/>
        </p:nvCxnSpPr>
        <p:spPr>
          <a:xfrm>
            <a:off x="5137078" y="3729519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2CFFE66-EDBA-8243-4946-DDC5B4CC90CE}"/>
              </a:ext>
            </a:extLst>
          </p:cNvPr>
          <p:cNvSpPr/>
          <p:nvPr/>
        </p:nvSpPr>
        <p:spPr>
          <a:xfrm>
            <a:off x="7366571" y="3041151"/>
            <a:ext cx="780836" cy="4828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15B3DC-7D51-AA75-A9DD-7F0488368670}"/>
              </a:ext>
            </a:extLst>
          </p:cNvPr>
          <p:cNvSpPr/>
          <p:nvPr/>
        </p:nvSpPr>
        <p:spPr>
          <a:xfrm>
            <a:off x="8188502" y="2167847"/>
            <a:ext cx="2928135" cy="2178121"/>
          </a:xfrm>
          <a:prstGeom prst="rect">
            <a:avLst/>
          </a:prstGeom>
          <a:ln w="381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41ECF7-D3B2-32AF-8F9B-C651785BC154}"/>
              </a:ext>
            </a:extLst>
          </p:cNvPr>
          <p:cNvSpPr txBox="1"/>
          <p:nvPr/>
        </p:nvSpPr>
        <p:spPr>
          <a:xfrm>
            <a:off x="8301519" y="2270589"/>
            <a:ext cx="2938409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000" b="1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75723A-9297-6946-887F-11973EDF1EE1}"/>
              </a:ext>
            </a:extLst>
          </p:cNvPr>
          <p:cNvGrpSpPr/>
          <p:nvPr/>
        </p:nvGrpSpPr>
        <p:grpSpPr>
          <a:xfrm>
            <a:off x="8804954" y="2676160"/>
            <a:ext cx="1963926" cy="1631502"/>
            <a:chOff x="678206" y="1441024"/>
            <a:chExt cx="1502551" cy="1631502"/>
          </a:xfrm>
        </p:grpSpPr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32B67CE0-16C8-32AD-F548-51C728853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D1081197-3A02-B407-774E-065FF7FE4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206" y="1445824"/>
              <a:ext cx="8703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136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A19D22A3-4894-AFAD-3328-E6E13B9FEF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D3CCB73-F156-2C30-D7C7-A19BCC62A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4693639-8121-6A8F-60DE-E3C9F7CAB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5796549-C29B-2CA7-9E5A-F2757ED1A50E}"/>
              </a:ext>
            </a:extLst>
          </p:cNvPr>
          <p:cNvSpPr txBox="1"/>
          <p:nvPr/>
        </p:nvSpPr>
        <p:spPr>
          <a:xfrm>
            <a:off x="9990051" y="32489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84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 animBg="1"/>
      <p:bldP spid="8" grpId="0" animBg="1"/>
      <p:bldP spid="9" grpId="0"/>
      <p:bldP spid="16" grpId="0"/>
      <p:bldP spid="17" grpId="0"/>
      <p:bldP spid="18" grpId="0"/>
      <p:bldP spid="20" grpId="0" animBg="1"/>
      <p:bldP spid="21" grpId="0" animBg="1"/>
      <p:bldP spid="22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A4B4C4-557C-118B-793E-4D360152281B}"/>
              </a:ext>
            </a:extLst>
          </p:cNvPr>
          <p:cNvSpPr txBox="1"/>
          <p:nvPr/>
        </p:nvSpPr>
        <p:spPr>
          <a:xfrm>
            <a:off x="616295" y="495127"/>
            <a:ext cx="1085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136 : 17 = 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3241995-5861-E345-2FB9-D8B478D1D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05" y="1404616"/>
            <a:ext cx="3114675" cy="90487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66098D9-E050-D926-E70A-8E531C691D98}"/>
              </a:ext>
            </a:extLst>
          </p:cNvPr>
          <p:cNvGrpSpPr/>
          <p:nvPr/>
        </p:nvGrpSpPr>
        <p:grpSpPr>
          <a:xfrm>
            <a:off x="3092522" y="2542595"/>
            <a:ext cx="1963926" cy="1631502"/>
            <a:chOff x="678206" y="1441024"/>
            <a:chExt cx="1502551" cy="1631502"/>
          </a:xfrm>
        </p:grpSpPr>
        <p:sp>
          <p:nvSpPr>
            <p:cNvPr id="32" name="TextBox 43">
              <a:extLst>
                <a:ext uri="{FF2B5EF4-FFF2-40B4-BE49-F238E27FC236}">
                  <a16:creationId xmlns:a16="http://schemas.microsoft.com/office/drawing/2014/main" id="{D30F5CFA-C001-3578-4308-9897CDCA4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33" name="TextBox 49">
              <a:extLst>
                <a:ext uri="{FF2B5EF4-FFF2-40B4-BE49-F238E27FC236}">
                  <a16:creationId xmlns:a16="http://schemas.microsoft.com/office/drawing/2014/main" id="{BC42AFAF-0A10-C8CB-77E8-5BB1DA0B1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206" y="1445824"/>
              <a:ext cx="8703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136</a:t>
              </a:r>
            </a:p>
          </p:txBody>
        </p:sp>
        <p:grpSp>
          <p:nvGrpSpPr>
            <p:cNvPr id="34" name="Group 66">
              <a:extLst>
                <a:ext uri="{FF2B5EF4-FFF2-40B4-BE49-F238E27FC236}">
                  <a16:creationId xmlns:a16="http://schemas.microsoft.com/office/drawing/2014/main" id="{42425925-76EF-D5F9-359B-806688FB1D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522E870-1AC5-4E2B-89CE-2083313E73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0B4FE7D-2B76-33AC-3052-69F5BAA48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FA7EE9-E9B4-2CD7-BCEE-8F1E2A0EAF13}"/>
              </a:ext>
            </a:extLst>
          </p:cNvPr>
          <p:cNvSpPr txBox="1"/>
          <p:nvPr/>
        </p:nvSpPr>
        <p:spPr>
          <a:xfrm>
            <a:off x="4277619" y="3115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C99AD9-465B-C207-2F0A-B4F1683404DE}"/>
              </a:ext>
            </a:extLst>
          </p:cNvPr>
          <p:cNvSpPr txBox="1"/>
          <p:nvPr/>
        </p:nvSpPr>
        <p:spPr>
          <a:xfrm>
            <a:off x="3565133" y="3513077"/>
            <a:ext cx="4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6D5863-2516-71E9-266E-7C03E0D0F7F9}"/>
              </a:ext>
            </a:extLst>
          </p:cNvPr>
          <p:cNvSpPr txBox="1"/>
          <p:nvPr/>
        </p:nvSpPr>
        <p:spPr>
          <a:xfrm>
            <a:off x="3123343" y="3016121"/>
            <a:ext cx="113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136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67DB935-2F9D-2D21-8DBE-C079DF504FC0}"/>
              </a:ext>
            </a:extLst>
          </p:cNvPr>
          <p:cNvCxnSpPr>
            <a:cxnSpLocks/>
          </p:cNvCxnSpPr>
          <p:nvPr/>
        </p:nvCxnSpPr>
        <p:spPr>
          <a:xfrm>
            <a:off x="3205536" y="3595954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A0D3D385-8AB0-D578-194D-80A5090D2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653" y="4222465"/>
            <a:ext cx="4610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3B365E-632D-999F-CD8D-CB4520CBC6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69619" y="1429977"/>
            <a:ext cx="5478918" cy="54789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6CD90D-B2F6-86EC-D43E-AB97F4EEBDC6}"/>
              </a:ext>
            </a:extLst>
          </p:cNvPr>
          <p:cNvGrpSpPr/>
          <p:nvPr/>
        </p:nvGrpSpPr>
        <p:grpSpPr>
          <a:xfrm>
            <a:off x="2750476" y="824500"/>
            <a:ext cx="8544917" cy="1569660"/>
            <a:chOff x="3093376" y="653050"/>
            <a:chExt cx="8544917" cy="156966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AE8991C-4E75-4226-2155-26F04C020EE5}"/>
                </a:ext>
              </a:extLst>
            </p:cNvPr>
            <p:cNvSpPr/>
            <p:nvPr/>
          </p:nvSpPr>
          <p:spPr>
            <a:xfrm>
              <a:off x="3093376" y="708119"/>
              <a:ext cx="8384344" cy="10117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36439D-98A8-405D-E539-A55C79FB55D3}"/>
                </a:ext>
              </a:extLst>
            </p:cNvPr>
            <p:cNvSpPr/>
            <p:nvPr/>
          </p:nvSpPr>
          <p:spPr>
            <a:xfrm>
              <a:off x="3123013" y="653050"/>
              <a:ext cx="8515280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0480" marR="3048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Khi thực hiện các phép chia cho số có hai chữ số,</a:t>
              </a:r>
            </a:p>
            <a:p>
              <a:pPr marL="30480" marR="3048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để tính toán nhanh, chúng ta cần làm gì?</a:t>
              </a:r>
            </a:p>
            <a:p>
              <a:pPr marL="30480" marR="30480" algn="ctr">
                <a:spcBef>
                  <a:spcPts val="0"/>
                </a:spcBef>
                <a:spcAft>
                  <a:spcPts val="0"/>
                </a:spcAft>
              </a:pPr>
              <a:endParaRPr lang="nl-NL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7FFBE1-9762-DBA1-F3A1-696D1A7E4998}"/>
              </a:ext>
            </a:extLst>
          </p:cNvPr>
          <p:cNvCxnSpPr/>
          <p:nvPr/>
        </p:nvCxnSpPr>
        <p:spPr>
          <a:xfrm>
            <a:off x="7166206" y="1891276"/>
            <a:ext cx="0" cy="10892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737204F-B921-09B4-6309-7D119F5C7A18}"/>
              </a:ext>
            </a:extLst>
          </p:cNvPr>
          <p:cNvGrpSpPr/>
          <p:nvPr/>
        </p:nvGrpSpPr>
        <p:grpSpPr>
          <a:xfrm>
            <a:off x="3481244" y="2991160"/>
            <a:ext cx="7604572" cy="2208004"/>
            <a:chOff x="3093376" y="708119"/>
            <a:chExt cx="8384344" cy="220800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57F2B76-EF3A-9F34-DE17-5EC6FEC8B8CE}"/>
                </a:ext>
              </a:extLst>
            </p:cNvPr>
            <p:cNvSpPr/>
            <p:nvPr/>
          </p:nvSpPr>
          <p:spPr>
            <a:xfrm>
              <a:off x="3093376" y="708119"/>
              <a:ext cx="8384344" cy="205196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A4B0C4-C043-108B-0E72-746A1C9EC6C5}"/>
                </a:ext>
              </a:extLst>
            </p:cNvPr>
            <p:cNvSpPr/>
            <p:nvPr/>
          </p:nvSpPr>
          <p:spPr>
            <a:xfrm>
              <a:off x="3374325" y="854020"/>
              <a:ext cx="8001095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vi-VN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 thực hiện các phép chia cho số có hai chữ số, để tính toán nhanh, chúng ta cần biết cách ước lượng thương.</a:t>
              </a:r>
              <a:endPara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8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433</Words>
  <Application>Microsoft Office PowerPoint</Application>
  <PresentationFormat>Widescreen</PresentationFormat>
  <Paragraphs>116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微软雅黑</vt:lpstr>
      <vt:lpstr>#9Slide02 Noi dung dai</vt:lpstr>
      <vt:lpstr>Arial</vt:lpstr>
      <vt:lpstr>Calibri</vt:lpstr>
      <vt:lpstr>Cambria</vt:lpstr>
      <vt:lpstr>等线</vt:lpstr>
      <vt:lpstr>Times New Roman</vt:lpstr>
      <vt:lpstr>思源黑体 CN Normal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terms:created xsi:type="dcterms:W3CDTF">2023-11-10T08:08:22Z</dcterms:created>
  <dcterms:modified xsi:type="dcterms:W3CDTF">2023-11-11T20:27:04Z</dcterms:modified>
</cp:coreProperties>
</file>