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62" r:id="rId2"/>
    <p:sldId id="261" r:id="rId3"/>
    <p:sldId id="2631" r:id="rId4"/>
    <p:sldId id="2635" r:id="rId5"/>
    <p:sldId id="291" r:id="rId6"/>
    <p:sldId id="263" r:id="rId7"/>
    <p:sldId id="2636" r:id="rId8"/>
    <p:sldId id="287" r:id="rId9"/>
    <p:sldId id="292" r:id="rId10"/>
    <p:sldId id="2637" r:id="rId11"/>
    <p:sldId id="2638" r:id="rId12"/>
    <p:sldId id="289" r:id="rId13"/>
    <p:sldId id="294" r:id="rId14"/>
    <p:sldId id="2639" r:id="rId15"/>
    <p:sldId id="290" r:id="rId16"/>
    <p:sldId id="28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E36E2D-690B-4F3F-B1A7-14E89C22B8A6}" type="datetimeFigureOut">
              <a:rPr lang="en-US" smtClean="0"/>
              <a:t>12/2/2023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C7930-9BF4-4603-980C-71E65A387C16}" type="slidenum">
              <a:rPr lang="en-US" smtClean="0"/>
              <a:t>‹#›</a:t>
            </a:fld>
            <a:endParaRPr lang="en-US"/>
          </a:p>
        </p:txBody>
      </p:sp>
    </p:spTree>
    <p:extLst>
      <p:ext uri="{BB962C8B-B14F-4D97-AF65-F5344CB8AC3E}">
        <p14:creationId xmlns:p14="http://schemas.microsoft.com/office/powerpoint/2010/main" val="285497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a:t> 0972115126</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01067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7755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3227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331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58126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9894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36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68862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7285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71476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3824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55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F199E-2EE8-43CB-8FF0-8CE490DAE21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6617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397AF4-471F-40AD-BBEF-12715845866A}" type="datetimeFigureOut">
              <a:rPr lang="zh-CN" altLang="en-US" smtClean="0"/>
              <a:t>2023/12/2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284118054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397AF4-471F-40AD-BBEF-12715845866A}" type="datetimeFigureOut">
              <a:rPr lang="zh-CN" altLang="en-US" smtClean="0"/>
              <a:t>2023/12/2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1349339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397AF4-471F-40AD-BBEF-12715845866A}" type="datetimeFigureOut">
              <a:rPr lang="zh-CN" altLang="en-US" smtClean="0"/>
              <a:t>2023/12/2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35504569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397AF4-471F-40AD-BBEF-12715845866A}" type="datetimeFigureOut">
              <a:rPr lang="zh-CN" altLang="en-US" smtClean="0"/>
              <a:t>2023/12/2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42554173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F8397AF4-471F-40AD-BBEF-12715845866A}" type="datetimeFigureOut">
              <a:rPr lang="zh-CN" altLang="en-US" smtClean="0"/>
              <a:t>2023/12/2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36562022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397AF4-471F-40AD-BBEF-12715845866A}" type="datetimeFigureOut">
              <a:rPr lang="zh-CN" altLang="en-US" smtClean="0"/>
              <a:t>2023/12/2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27791394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F8397AF4-471F-40AD-BBEF-12715845866A}" type="datetimeFigureOut">
              <a:rPr lang="zh-CN" altLang="en-US" smtClean="0"/>
              <a:t>2023/12/2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144629640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F8397AF4-471F-40AD-BBEF-12715845866A}" type="datetimeFigureOut">
              <a:rPr lang="zh-CN" altLang="en-US" smtClean="0"/>
              <a:t>2023/12/2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66830260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F8397AF4-471F-40AD-BBEF-12715845866A}" type="datetimeFigureOut">
              <a:rPr lang="zh-CN" altLang="en-US" smtClean="0"/>
              <a:t>2023/12/2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380591905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397AF4-471F-40AD-BBEF-12715845866A}" type="datetimeFigureOut">
              <a:rPr lang="zh-CN" altLang="en-US" smtClean="0"/>
              <a:t>2023/12/2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20798929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F8397AF4-471F-40AD-BBEF-12715845866A}" type="datetimeFigureOut">
              <a:rPr lang="zh-CN" altLang="en-US" smtClean="0"/>
              <a:t>2023/12/2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A8C8CB9B-EC1D-450D-8120-CCB656824030}" type="slidenum">
              <a:rPr lang="zh-CN" altLang="en-US" smtClean="0"/>
              <a:t>‹#›</a:t>
            </a:fld>
            <a:endParaRPr lang="zh-CN" altLang="en-US"/>
          </a:p>
        </p:txBody>
      </p:sp>
    </p:spTree>
    <p:extLst>
      <p:ext uri="{BB962C8B-B14F-4D97-AF65-F5344CB8AC3E}">
        <p14:creationId xmlns:p14="http://schemas.microsoft.com/office/powerpoint/2010/main" val="4163700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924DFDBE-2E81-B063-A43D-3AD96FA35A9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62960" y="237044"/>
            <a:ext cx="1186403" cy="1186403"/>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ACC80BA1-30EC-6189-D502-5D337E5E201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526937" y="-3782063"/>
            <a:ext cx="1186403" cy="1186403"/>
          </a:xfrm>
          <a:prstGeom prst="rect">
            <a:avLst/>
          </a:prstGeom>
        </p:spPr>
      </p:pic>
    </p:spTree>
    <p:extLst>
      <p:ext uri="{BB962C8B-B14F-4D97-AF65-F5344CB8AC3E}">
        <p14:creationId xmlns:p14="http://schemas.microsoft.com/office/powerpoint/2010/main" val="2109504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18" Type="http://schemas.openxmlformats.org/officeDocument/2006/relationships/image" Target="../media/image17.e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image" Target="../media/image16.emf"/><Relationship Id="rId2" Type="http://schemas.openxmlformats.org/officeDocument/2006/relationships/notesSlide" Target="../notesSlides/notesSlide1.xml"/><Relationship Id="rId16" Type="http://schemas.openxmlformats.org/officeDocument/2006/relationships/image" Target="../media/image15.emf"/><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10.emf"/><Relationship Id="rId5" Type="http://schemas.openxmlformats.org/officeDocument/2006/relationships/image" Target="../media/image4.emf"/><Relationship Id="rId15" Type="http://schemas.openxmlformats.org/officeDocument/2006/relationships/image" Target="../media/image14.emf"/><Relationship Id="rId10" Type="http://schemas.openxmlformats.org/officeDocument/2006/relationships/image" Target="../media/image9.emf"/><Relationship Id="rId19" Type="http://schemas.openxmlformats.org/officeDocument/2006/relationships/image" Target="../media/image18.png"/><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emf"/></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5.emf"/><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4.emf"/><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18" Type="http://schemas.openxmlformats.org/officeDocument/2006/relationships/image" Target="../media/image37.png"/><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7.emf"/><Relationship Id="rId2" Type="http://schemas.openxmlformats.org/officeDocument/2006/relationships/notesSlide" Target="../notesSlides/notesSlide13.xml"/><Relationship Id="rId16"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5" Type="http://schemas.openxmlformats.org/officeDocument/2006/relationships/image" Target="../media/image1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emf"/></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0.e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2.emf"/><Relationship Id="rId2" Type="http://schemas.openxmlformats.org/officeDocument/2006/relationships/notesSlide" Target="../notesSlides/notesSlide2.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1.emf"/><Relationship Id="rId5" Type="http://schemas.openxmlformats.org/officeDocument/2006/relationships/image" Target="../media/image4.emf"/><Relationship Id="rId15" Type="http://schemas.openxmlformats.org/officeDocument/2006/relationships/image" Target="../media/image22.emf"/><Relationship Id="rId10" Type="http://schemas.openxmlformats.org/officeDocument/2006/relationships/image" Target="../media/image10.emf"/><Relationship Id="rId4" Type="http://schemas.openxmlformats.org/officeDocument/2006/relationships/image" Target="../media/image3.emf"/><Relationship Id="rId9" Type="http://schemas.openxmlformats.org/officeDocument/2006/relationships/image" Target="../media/image9.emf"/><Relationship Id="rId14" Type="http://schemas.openxmlformats.org/officeDocument/2006/relationships/image" Target="../media/image21.emf"/></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2.png"/><Relationship Id="rId7" Type="http://schemas.openxmlformats.org/officeDocument/2006/relationships/image" Target="../media/image8.emf"/><Relationship Id="rId12"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emf"/><Relationship Id="rId11" Type="http://schemas.openxmlformats.org/officeDocument/2006/relationships/image" Target="../media/image24.png"/><Relationship Id="rId5" Type="http://schemas.openxmlformats.org/officeDocument/2006/relationships/image" Target="../media/image5.emf"/><Relationship Id="rId10" Type="http://schemas.openxmlformats.org/officeDocument/2006/relationships/image" Target="../media/image11.emf"/><Relationship Id="rId4" Type="http://schemas.openxmlformats.org/officeDocument/2006/relationships/image" Target="../media/image4.emf"/><Relationship Id="rId9"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20.e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2.emf"/><Relationship Id="rId2" Type="http://schemas.openxmlformats.org/officeDocument/2006/relationships/notesSlide" Target="../notesSlides/notesSlide4.xml"/><Relationship Id="rId16"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1.emf"/><Relationship Id="rId5" Type="http://schemas.openxmlformats.org/officeDocument/2006/relationships/image" Target="../media/image4.emf"/><Relationship Id="rId15" Type="http://schemas.openxmlformats.org/officeDocument/2006/relationships/image" Target="../media/image22.emf"/><Relationship Id="rId10" Type="http://schemas.openxmlformats.org/officeDocument/2006/relationships/image" Target="../media/image10.emf"/><Relationship Id="rId4" Type="http://schemas.openxmlformats.org/officeDocument/2006/relationships/image" Target="../media/image3.emf"/><Relationship Id="rId9" Type="http://schemas.openxmlformats.org/officeDocument/2006/relationships/image" Target="../media/image9.emf"/><Relationship Id="rId14" Type="http://schemas.openxmlformats.org/officeDocument/2006/relationships/image" Target="../media/image21.emf"/></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8.emf"/><Relationship Id="rId3" Type="http://schemas.openxmlformats.org/officeDocument/2006/relationships/image" Target="../media/image2.png"/><Relationship Id="rId7" Type="http://schemas.openxmlformats.org/officeDocument/2006/relationships/image" Target="../media/image6.emf"/><Relationship Id="rId12"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1.emf"/><Relationship Id="rId5" Type="http://schemas.openxmlformats.org/officeDocument/2006/relationships/image" Target="../media/image4.emf"/><Relationship Id="rId10" Type="http://schemas.openxmlformats.org/officeDocument/2006/relationships/image" Target="../media/image10.emf"/><Relationship Id="rId4" Type="http://schemas.openxmlformats.org/officeDocument/2006/relationships/image" Target="../media/image3.emf"/><Relationship Id="rId9" Type="http://schemas.openxmlformats.org/officeDocument/2006/relationships/image" Target="../media/image9.emf"/><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emf"/><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0.jp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C0E4257C-1B1E-460A-A2E6-95F54CB95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 y="329369"/>
            <a:ext cx="12294556" cy="7424329"/>
          </a:xfrm>
          <a:prstGeom prst="rect">
            <a:avLst/>
          </a:prstGeom>
        </p:spPr>
      </p:pic>
      <p:pic>
        <p:nvPicPr>
          <p:cNvPr id="14" name="图片 13"/>
          <p:cNvPicPr>
            <a:picLocks noChangeAspect="1"/>
          </p:cNvPicPr>
          <p:nvPr/>
        </p:nvPicPr>
        <p:blipFill>
          <a:blip r:embed="rId4"/>
          <a:stretch>
            <a:fillRect/>
          </a:stretch>
        </p:blipFill>
        <p:spPr>
          <a:xfrm>
            <a:off x="404616" y="325260"/>
            <a:ext cx="11188006" cy="3592968"/>
          </a:xfrm>
          <a:prstGeom prst="rect">
            <a:avLst/>
          </a:prstGeom>
        </p:spPr>
      </p:pic>
      <p:pic>
        <p:nvPicPr>
          <p:cNvPr id="4" name="图片 3"/>
          <p:cNvPicPr>
            <a:picLocks noChangeAspect="1"/>
          </p:cNvPicPr>
          <p:nvPr/>
        </p:nvPicPr>
        <p:blipFill>
          <a:blip r:embed="rId5"/>
          <a:stretch>
            <a:fillRect/>
          </a:stretch>
        </p:blipFill>
        <p:spPr>
          <a:xfrm>
            <a:off x="0" y="5486400"/>
            <a:ext cx="12163928" cy="1371600"/>
          </a:xfrm>
          <a:prstGeom prst="rect">
            <a:avLst/>
          </a:prstGeom>
        </p:spPr>
      </p:pic>
      <p:pic>
        <p:nvPicPr>
          <p:cNvPr id="5" name="图片 4"/>
          <p:cNvPicPr>
            <a:picLocks noChangeAspect="1"/>
          </p:cNvPicPr>
          <p:nvPr/>
        </p:nvPicPr>
        <p:blipFill>
          <a:blip r:embed="rId6"/>
          <a:stretch>
            <a:fillRect/>
          </a:stretch>
        </p:blipFill>
        <p:spPr>
          <a:xfrm>
            <a:off x="0" y="4125971"/>
            <a:ext cx="12163928" cy="1888463"/>
          </a:xfrm>
          <a:prstGeom prst="rect">
            <a:avLst/>
          </a:prstGeom>
        </p:spPr>
      </p:pic>
      <p:pic>
        <p:nvPicPr>
          <p:cNvPr id="11" name="图片 10"/>
          <p:cNvPicPr>
            <a:picLocks noChangeAspect="1"/>
          </p:cNvPicPr>
          <p:nvPr/>
        </p:nvPicPr>
        <p:blipFill>
          <a:blip r:embed="rId7"/>
          <a:stretch>
            <a:fillRect/>
          </a:stretch>
        </p:blipFill>
        <p:spPr>
          <a:xfrm>
            <a:off x="5437129" y="6136783"/>
            <a:ext cx="663750" cy="247500"/>
          </a:xfrm>
          <a:prstGeom prst="rect">
            <a:avLst/>
          </a:prstGeom>
        </p:spPr>
      </p:pic>
      <p:pic>
        <p:nvPicPr>
          <p:cNvPr id="13" name="图片 12"/>
          <p:cNvPicPr>
            <a:picLocks noChangeAspect="1"/>
          </p:cNvPicPr>
          <p:nvPr/>
        </p:nvPicPr>
        <p:blipFill>
          <a:blip r:embed="rId8"/>
          <a:stretch>
            <a:fillRect/>
          </a:stretch>
        </p:blipFill>
        <p:spPr>
          <a:xfrm>
            <a:off x="6638369" y="6278717"/>
            <a:ext cx="416250" cy="157500"/>
          </a:xfrm>
          <a:prstGeom prst="rect">
            <a:avLst/>
          </a:prstGeom>
        </p:spPr>
      </p:pic>
      <p:pic>
        <p:nvPicPr>
          <p:cNvPr id="15" name="图片 14"/>
          <p:cNvPicPr>
            <a:picLocks noChangeAspect="1"/>
          </p:cNvPicPr>
          <p:nvPr/>
        </p:nvPicPr>
        <p:blipFill>
          <a:blip r:embed="rId9"/>
          <a:stretch>
            <a:fillRect/>
          </a:stretch>
        </p:blipFill>
        <p:spPr>
          <a:xfrm>
            <a:off x="10238285" y="1835555"/>
            <a:ext cx="1048307" cy="1483454"/>
          </a:xfrm>
          <a:prstGeom prst="rect">
            <a:avLst/>
          </a:prstGeom>
        </p:spPr>
      </p:pic>
      <p:pic>
        <p:nvPicPr>
          <p:cNvPr id="17" name="图片 16"/>
          <p:cNvPicPr>
            <a:picLocks noChangeAspect="1"/>
          </p:cNvPicPr>
          <p:nvPr/>
        </p:nvPicPr>
        <p:blipFill>
          <a:blip r:embed="rId10"/>
          <a:stretch>
            <a:fillRect/>
          </a:stretch>
        </p:blipFill>
        <p:spPr>
          <a:xfrm>
            <a:off x="4500467" y="1639613"/>
            <a:ext cx="540000" cy="371250"/>
          </a:xfrm>
          <a:prstGeom prst="rect">
            <a:avLst/>
          </a:prstGeom>
        </p:spPr>
      </p:pic>
      <p:pic>
        <p:nvPicPr>
          <p:cNvPr id="18" name="图片 17"/>
          <p:cNvPicPr>
            <a:picLocks noChangeAspect="1"/>
          </p:cNvPicPr>
          <p:nvPr/>
        </p:nvPicPr>
        <p:blipFill>
          <a:blip r:embed="rId11"/>
          <a:stretch>
            <a:fillRect/>
          </a:stretch>
        </p:blipFill>
        <p:spPr>
          <a:xfrm>
            <a:off x="592427" y="253170"/>
            <a:ext cx="795054" cy="419612"/>
          </a:xfrm>
          <a:prstGeom prst="rect">
            <a:avLst/>
          </a:prstGeom>
        </p:spPr>
      </p:pic>
      <p:pic>
        <p:nvPicPr>
          <p:cNvPr id="19" name="图片 18"/>
          <p:cNvPicPr>
            <a:picLocks noChangeAspect="1"/>
          </p:cNvPicPr>
          <p:nvPr/>
        </p:nvPicPr>
        <p:blipFill>
          <a:blip r:embed="rId12"/>
          <a:stretch>
            <a:fillRect/>
          </a:stretch>
        </p:blipFill>
        <p:spPr>
          <a:xfrm>
            <a:off x="10739068" y="117517"/>
            <a:ext cx="1289800" cy="954787"/>
          </a:xfrm>
          <a:prstGeom prst="rect">
            <a:avLst/>
          </a:prstGeom>
        </p:spPr>
      </p:pic>
      <p:pic>
        <p:nvPicPr>
          <p:cNvPr id="21" name="图片 20"/>
          <p:cNvPicPr>
            <a:picLocks noChangeAspect="1"/>
          </p:cNvPicPr>
          <p:nvPr/>
        </p:nvPicPr>
        <p:blipFill>
          <a:blip r:embed="rId13"/>
          <a:stretch>
            <a:fillRect/>
          </a:stretch>
        </p:blipFill>
        <p:spPr>
          <a:xfrm>
            <a:off x="1277256" y="5987792"/>
            <a:ext cx="2674144" cy="657577"/>
          </a:xfrm>
          <a:prstGeom prst="rect">
            <a:avLst/>
          </a:prstGeom>
        </p:spPr>
      </p:pic>
      <p:pic>
        <p:nvPicPr>
          <p:cNvPr id="10" name="图片 9"/>
          <p:cNvPicPr>
            <a:picLocks noChangeAspect="1"/>
          </p:cNvPicPr>
          <p:nvPr/>
        </p:nvPicPr>
        <p:blipFill>
          <a:blip r:embed="rId14"/>
          <a:stretch>
            <a:fillRect/>
          </a:stretch>
        </p:blipFill>
        <p:spPr>
          <a:xfrm>
            <a:off x="5410216" y="5518558"/>
            <a:ext cx="358788" cy="780892"/>
          </a:xfrm>
          <a:prstGeom prst="rect">
            <a:avLst/>
          </a:prstGeom>
        </p:spPr>
      </p:pic>
      <p:pic>
        <p:nvPicPr>
          <p:cNvPr id="9" name="图片 8"/>
          <p:cNvPicPr>
            <a:picLocks noChangeAspect="1"/>
          </p:cNvPicPr>
          <p:nvPr/>
        </p:nvPicPr>
        <p:blipFill>
          <a:blip r:embed="rId15"/>
          <a:stretch>
            <a:fillRect/>
          </a:stretch>
        </p:blipFill>
        <p:spPr>
          <a:xfrm>
            <a:off x="5734443" y="5486400"/>
            <a:ext cx="400998" cy="865311"/>
          </a:xfrm>
          <a:prstGeom prst="rect">
            <a:avLst/>
          </a:prstGeom>
        </p:spPr>
      </p:pic>
      <p:pic>
        <p:nvPicPr>
          <p:cNvPr id="12" name="图片 11"/>
          <p:cNvPicPr>
            <a:picLocks noChangeAspect="1"/>
          </p:cNvPicPr>
          <p:nvPr/>
        </p:nvPicPr>
        <p:blipFill>
          <a:blip r:embed="rId16"/>
          <a:stretch>
            <a:fillRect/>
          </a:stretch>
        </p:blipFill>
        <p:spPr>
          <a:xfrm>
            <a:off x="6582679" y="5613436"/>
            <a:ext cx="527629" cy="801996"/>
          </a:xfrm>
          <a:prstGeom prst="rect">
            <a:avLst/>
          </a:prstGeom>
        </p:spPr>
      </p:pic>
      <p:pic>
        <p:nvPicPr>
          <p:cNvPr id="8" name="图片 7"/>
          <p:cNvPicPr>
            <a:picLocks noChangeAspect="1"/>
          </p:cNvPicPr>
          <p:nvPr/>
        </p:nvPicPr>
        <p:blipFill>
          <a:blip r:embed="rId17"/>
          <a:stretch>
            <a:fillRect/>
          </a:stretch>
        </p:blipFill>
        <p:spPr>
          <a:xfrm>
            <a:off x="1144771" y="5788547"/>
            <a:ext cx="485419" cy="696471"/>
          </a:xfrm>
          <a:prstGeom prst="rect">
            <a:avLst/>
          </a:prstGeom>
        </p:spPr>
      </p:pic>
      <p:pic>
        <p:nvPicPr>
          <p:cNvPr id="6" name="图片 5"/>
          <p:cNvPicPr>
            <a:picLocks noChangeAspect="1"/>
          </p:cNvPicPr>
          <p:nvPr/>
        </p:nvPicPr>
        <p:blipFill>
          <a:blip r:embed="rId18"/>
          <a:stretch>
            <a:fillRect/>
          </a:stretch>
        </p:blipFill>
        <p:spPr>
          <a:xfrm>
            <a:off x="489889" y="1306542"/>
            <a:ext cx="4056353" cy="4707892"/>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0" name="文本框 7">
            <a:extLst>
              <a:ext uri="{FF2B5EF4-FFF2-40B4-BE49-F238E27FC236}">
                <a16:creationId xmlns:a16="http://schemas.microsoft.com/office/drawing/2014/main" id="{CA4FF100-7E97-464E-B57A-58E2ABF1DE2C}"/>
              </a:ext>
            </a:extLst>
          </p:cNvPr>
          <p:cNvSpPr txBox="1"/>
          <p:nvPr/>
        </p:nvSpPr>
        <p:spPr>
          <a:xfrm>
            <a:off x="4667090" y="377160"/>
            <a:ext cx="593829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字魂27号-布丁体" panose="00000500000000000000" pitchFamily="2" charset="-122"/>
                <a:cs typeface="Calibri" panose="020F0502020204030204" pitchFamily="34" charset="0"/>
              </a:rPr>
              <a:t>Thứ</a:t>
            </a:r>
            <a:r>
              <a:rPr kumimoji="0" lang="en-US" altLang="zh-CN"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字魂27号-布丁体" panose="00000500000000000000" pitchFamily="2" charset="-122"/>
                <a:cs typeface="Calibri" panose="020F0502020204030204" pitchFamily="34" charset="0"/>
              </a:rPr>
              <a:t>ngày</a:t>
            </a:r>
            <a:r>
              <a:rPr kumimoji="0" lang="en-US" altLang="zh-CN"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字魂27号-布丁体" panose="00000500000000000000" pitchFamily="2" charset="-122"/>
                <a:cs typeface="Calibri" panose="020F0502020204030204" pitchFamily="34" charset="0"/>
              </a:rPr>
              <a:t>tháng</a:t>
            </a:r>
            <a:r>
              <a:rPr kumimoji="0" lang="en-US" altLang="zh-CN"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ea typeface="字魂27号-布丁体" panose="00000500000000000000" pitchFamily="2" charset="-122"/>
                <a:cs typeface="Calibri" panose="020F0502020204030204" pitchFamily="34" charset="0"/>
              </a:rPr>
              <a:t>năm</a:t>
            </a:r>
            <a:r>
              <a:rPr kumimoji="0" lang="en-US" altLang="zh-CN"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endParaRPr kumimoji="0" lang="zh-CN" alt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nvGrpSpPr>
          <p:cNvPr id="32" name="组合 13">
            <a:extLst>
              <a:ext uri="{FF2B5EF4-FFF2-40B4-BE49-F238E27FC236}">
                <a16:creationId xmlns:a16="http://schemas.microsoft.com/office/drawing/2014/main" id="{C3091F88-6895-4796-930A-516183F42337}"/>
              </a:ext>
            </a:extLst>
          </p:cNvPr>
          <p:cNvGrpSpPr/>
          <p:nvPr/>
        </p:nvGrpSpPr>
        <p:grpSpPr>
          <a:xfrm>
            <a:off x="-999927" y="1198168"/>
            <a:ext cx="694006" cy="4219993"/>
            <a:chOff x="-999927" y="1198168"/>
            <a:chExt cx="694006" cy="6293375"/>
          </a:xfrm>
        </p:grpSpPr>
        <p:sp>
          <p:nvSpPr>
            <p:cNvPr id="33" name="矩形 14">
              <a:extLst>
                <a:ext uri="{FF2B5EF4-FFF2-40B4-BE49-F238E27FC236}">
                  <a16:creationId xmlns:a16="http://schemas.microsoft.com/office/drawing/2014/main" id="{5AA2FD9F-184C-4CC5-B8F5-60252ACC484F}"/>
                </a:ext>
              </a:extLst>
            </p:cNvPr>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矩形 15">
              <a:extLst>
                <a:ext uri="{FF2B5EF4-FFF2-40B4-BE49-F238E27FC236}">
                  <a16:creationId xmlns:a16="http://schemas.microsoft.com/office/drawing/2014/main" id="{69003F07-9311-4FB8-A051-64E75B5FBEA9}"/>
                </a:ext>
              </a:extLst>
            </p:cNvPr>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矩形 16">
              <a:extLst>
                <a:ext uri="{FF2B5EF4-FFF2-40B4-BE49-F238E27FC236}">
                  <a16:creationId xmlns:a16="http://schemas.microsoft.com/office/drawing/2014/main" id="{B014A6F4-F5FF-4EBD-8837-A7D2442D1630}"/>
                </a:ext>
              </a:extLst>
            </p:cNvPr>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6" name="矩形 17">
              <a:extLst>
                <a:ext uri="{FF2B5EF4-FFF2-40B4-BE49-F238E27FC236}">
                  <a16:creationId xmlns:a16="http://schemas.microsoft.com/office/drawing/2014/main" id="{A4BC4309-5EE4-45A9-A25D-ACDA12A62186}"/>
                </a:ext>
              </a:extLst>
            </p:cNvPr>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矩形 18">
              <a:extLst>
                <a:ext uri="{FF2B5EF4-FFF2-40B4-BE49-F238E27FC236}">
                  <a16:creationId xmlns:a16="http://schemas.microsoft.com/office/drawing/2014/main" id="{9B09FB4A-F303-4369-BC18-0741DE5B0428}"/>
                </a:ext>
              </a:extLst>
            </p:cNvPr>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Picture 1">
            <a:extLst>
              <a:ext uri="{FF2B5EF4-FFF2-40B4-BE49-F238E27FC236}">
                <a16:creationId xmlns:a16="http://schemas.microsoft.com/office/drawing/2014/main" id="{9C46E957-370D-BD54-9475-C78FD43AA12F}"/>
              </a:ext>
            </a:extLst>
          </p:cNvPr>
          <p:cNvPicPr>
            <a:picLocks noChangeAspect="1"/>
          </p:cNvPicPr>
          <p:nvPr/>
        </p:nvPicPr>
        <p:blipFill>
          <a:blip r:embed="rId19"/>
          <a:stretch>
            <a:fillRect/>
          </a:stretch>
        </p:blipFill>
        <p:spPr>
          <a:xfrm>
            <a:off x="6356904" y="987505"/>
            <a:ext cx="1859441" cy="1072989"/>
          </a:xfrm>
          <a:prstGeom prst="rect">
            <a:avLst/>
          </a:prstGeom>
        </p:spPr>
      </p:pic>
      <p:pic>
        <p:nvPicPr>
          <p:cNvPr id="3" name="Picture 2">
            <a:extLst>
              <a:ext uri="{FF2B5EF4-FFF2-40B4-BE49-F238E27FC236}">
                <a16:creationId xmlns:a16="http://schemas.microsoft.com/office/drawing/2014/main" id="{ECD02E50-654F-F05F-5E45-5E35A04D8AB1}"/>
              </a:ext>
            </a:extLst>
          </p:cNvPr>
          <p:cNvPicPr>
            <a:picLocks noChangeAspect="1"/>
          </p:cNvPicPr>
          <p:nvPr/>
        </p:nvPicPr>
        <p:blipFill>
          <a:blip r:embed="rId20"/>
          <a:stretch>
            <a:fillRect/>
          </a:stretch>
        </p:blipFill>
        <p:spPr>
          <a:xfrm>
            <a:off x="4164435" y="1507899"/>
            <a:ext cx="6358679" cy="2280102"/>
          </a:xfrm>
          <a:prstGeom prst="rect">
            <a:avLst/>
          </a:prstGeom>
        </p:spPr>
      </p:pic>
      <p:sp>
        <p:nvSpPr>
          <p:cNvPr id="7" name="TextBox 6">
            <a:extLst>
              <a:ext uri="{FF2B5EF4-FFF2-40B4-BE49-F238E27FC236}">
                <a16:creationId xmlns:a16="http://schemas.microsoft.com/office/drawing/2014/main" id="{AA538092-1B2C-9884-6E69-50A0BF47D9FA}"/>
              </a:ext>
            </a:extLst>
          </p:cNvPr>
          <p:cNvSpPr txBox="1"/>
          <p:nvPr/>
        </p:nvSpPr>
        <p:spPr>
          <a:xfrm>
            <a:off x="6734175" y="3476625"/>
            <a:ext cx="22860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a:t>
            </a:r>
            <a:r>
              <a:rPr lang="en-US" sz="3200" b="1" dirty="0" err="1">
                <a:latin typeface="Cambria" panose="02040503050406030204" pitchFamily="18" charset="0"/>
                <a:ea typeface="Cambria" panose="02040503050406030204" pitchFamily="18" charset="0"/>
              </a:rPr>
              <a:t>Tiết</a:t>
            </a:r>
            <a:r>
              <a:rPr lang="en-US" sz="3200" b="1" dirty="0">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29697893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25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par>
                          <p:cTn id="66" fill="hold">
                            <p:stCondLst>
                              <p:cond delay="5750"/>
                            </p:stCondLst>
                            <p:childTnLst>
                              <p:par>
                                <p:cTn id="67" presetID="22" presetClass="entr" presetSubtype="8"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wipe(left)">
                                      <p:cBhvr>
                                        <p:cTn id="69" dur="500"/>
                                        <p:tgtEl>
                                          <p:spTgt spid="30"/>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barn(inVertical)">
                                      <p:cBhvr>
                                        <p:cTn id="74" dur="500"/>
                                        <p:tgtEl>
                                          <p:spTgt spid="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31" name="图片 3">
            <a:extLst>
              <a:ext uri="{FF2B5EF4-FFF2-40B4-BE49-F238E27FC236}">
                <a16:creationId xmlns:a16="http://schemas.microsoft.com/office/drawing/2014/main" id="{70942FF0-FAD1-4ED7-A6D1-FF37BD65B0C2}"/>
              </a:ext>
            </a:extLst>
          </p:cNvPr>
          <p:cNvPicPr>
            <a:picLocks noChangeAspect="1"/>
          </p:cNvPicPr>
          <p:nvPr/>
        </p:nvPicPr>
        <p:blipFill>
          <a:blip r:embed="rId3"/>
          <a:stretch>
            <a:fillRect/>
          </a:stretch>
        </p:blipFill>
        <p:spPr>
          <a:xfrm>
            <a:off x="0" y="5486400"/>
            <a:ext cx="12163928" cy="1371600"/>
          </a:xfrm>
          <a:prstGeom prst="rect">
            <a:avLst/>
          </a:prstGeom>
        </p:spPr>
      </p:pic>
      <p:pic>
        <p:nvPicPr>
          <p:cNvPr id="37" name="图片 20">
            <a:extLst>
              <a:ext uri="{FF2B5EF4-FFF2-40B4-BE49-F238E27FC236}">
                <a16:creationId xmlns:a16="http://schemas.microsoft.com/office/drawing/2014/main" id="{E470D8AA-07CF-46AA-B07F-8BE8B465736F}"/>
              </a:ext>
            </a:extLst>
          </p:cNvPr>
          <p:cNvPicPr>
            <a:picLocks noChangeAspect="1"/>
          </p:cNvPicPr>
          <p:nvPr/>
        </p:nvPicPr>
        <p:blipFill>
          <a:blip r:embed="rId4"/>
          <a:stretch>
            <a:fillRect/>
          </a:stretch>
        </p:blipFill>
        <p:spPr>
          <a:xfrm>
            <a:off x="1277256" y="5987792"/>
            <a:ext cx="2674144" cy="657577"/>
          </a:xfrm>
          <a:prstGeom prst="rect">
            <a:avLst/>
          </a:prstGeom>
        </p:spPr>
      </p:pic>
      <p:pic>
        <p:nvPicPr>
          <p:cNvPr id="40" name="图片 4">
            <a:extLst>
              <a:ext uri="{FF2B5EF4-FFF2-40B4-BE49-F238E27FC236}">
                <a16:creationId xmlns:a16="http://schemas.microsoft.com/office/drawing/2014/main" id="{26094654-F857-4665-A8BA-783AC3B08F94}"/>
              </a:ext>
            </a:extLst>
          </p:cNvPr>
          <p:cNvPicPr>
            <a:picLocks noChangeAspect="1"/>
          </p:cNvPicPr>
          <p:nvPr/>
        </p:nvPicPr>
        <p:blipFill rotWithShape="1">
          <a:blip r:embed="rId5"/>
          <a:srcRect l="29236" t="-8333" r="52684" b="8333"/>
          <a:stretch/>
        </p:blipFill>
        <p:spPr>
          <a:xfrm rot="20833414">
            <a:off x="-6244" y="4048799"/>
            <a:ext cx="2199258" cy="1888463"/>
          </a:xfrm>
          <a:prstGeom prst="rect">
            <a:avLst/>
          </a:prstGeom>
        </p:spPr>
      </p:pic>
      <p:sp>
        <p:nvSpPr>
          <p:cNvPr id="2" name="TextBox 1">
            <a:extLst>
              <a:ext uri="{FF2B5EF4-FFF2-40B4-BE49-F238E27FC236}">
                <a16:creationId xmlns:a16="http://schemas.microsoft.com/office/drawing/2014/main" id="{4AA208E7-C80B-B8F1-62A8-EC050CA390CC}"/>
              </a:ext>
            </a:extLst>
          </p:cNvPr>
          <p:cNvSpPr txBox="1"/>
          <p:nvPr/>
        </p:nvSpPr>
        <p:spPr>
          <a:xfrm>
            <a:off x="828675" y="276225"/>
            <a:ext cx="10096500" cy="45243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Bài giải:</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algn="ctr"/>
            <a:r>
              <a:rPr lang="vi-VN" sz="3200" dirty="0">
                <a:solidFill>
                  <a:srgbClr val="FF0000"/>
                </a:solidFill>
                <a:latin typeface="Calibri" panose="020F0502020204030204" pitchFamily="34" charset="0"/>
                <a:cs typeface="Calibri" panose="020F0502020204030204" pitchFamily="34" charset="0"/>
              </a:rPr>
              <a:t>Số tiền điện một hộ gia đình tiết kiệm được trong 1 ngày là:</a:t>
            </a:r>
          </a:p>
          <a:p>
            <a:pPr algn="ctr"/>
            <a:r>
              <a:rPr lang="vi-VN" sz="3200" dirty="0">
                <a:solidFill>
                  <a:srgbClr val="FF0000"/>
                </a:solidFill>
                <a:latin typeface="Calibri" panose="020F0502020204030204" pitchFamily="34" charset="0"/>
                <a:cs typeface="Calibri" panose="020F0502020204030204" pitchFamily="34" charset="0"/>
              </a:rPr>
              <a:t>3 500 + 2000 = 5 500 (đồng)</a:t>
            </a:r>
          </a:p>
          <a:p>
            <a:pPr algn="ctr"/>
            <a:r>
              <a:rPr lang="vi-VN" sz="3200" dirty="0">
                <a:solidFill>
                  <a:srgbClr val="FF0000"/>
                </a:solidFill>
                <a:latin typeface="Calibri" panose="020F0502020204030204" pitchFamily="34" charset="0"/>
                <a:cs typeface="Calibri" panose="020F0502020204030204" pitchFamily="34" charset="0"/>
              </a:rPr>
              <a:t>Số tiền điện cả chung cư tiết kiệm được trong 1 ngày là:</a:t>
            </a:r>
          </a:p>
          <a:p>
            <a:pPr algn="ctr"/>
            <a:r>
              <a:rPr lang="vi-VN" sz="3200" dirty="0">
                <a:solidFill>
                  <a:srgbClr val="FF0000"/>
                </a:solidFill>
                <a:latin typeface="Calibri" panose="020F0502020204030204" pitchFamily="34" charset="0"/>
                <a:cs typeface="Calibri" panose="020F0502020204030204" pitchFamily="34" charset="0"/>
              </a:rPr>
              <a:t>5 500 x 98 = 539 000 (đồng)</a:t>
            </a:r>
          </a:p>
          <a:p>
            <a:pPr algn="ctr"/>
            <a:r>
              <a:rPr lang="vi-VN" sz="3200" dirty="0">
                <a:solidFill>
                  <a:srgbClr val="FF0000"/>
                </a:solidFill>
                <a:latin typeface="Calibri" panose="020F0502020204030204" pitchFamily="34" charset="0"/>
                <a:cs typeface="Calibri" panose="020F0502020204030204" pitchFamily="34" charset="0"/>
              </a:rPr>
              <a:t>Số tiền điện trung bình mà cả chung cư tiết kiệm được trong 30 ngày là:</a:t>
            </a:r>
          </a:p>
          <a:p>
            <a:pPr algn="ctr"/>
            <a:r>
              <a:rPr lang="vi-VN" sz="3200" dirty="0">
                <a:solidFill>
                  <a:srgbClr val="FF0000"/>
                </a:solidFill>
                <a:latin typeface="Calibri" panose="020F0502020204030204" pitchFamily="34" charset="0"/>
                <a:cs typeface="Calibri" panose="020F0502020204030204" pitchFamily="34" charset="0"/>
              </a:rPr>
              <a:t>539 000 x 30 = 16 170 000 (đồng)</a:t>
            </a:r>
          </a:p>
          <a:p>
            <a:pPr algn="r"/>
            <a:r>
              <a:rPr lang="vi-VN" sz="3200" dirty="0">
                <a:solidFill>
                  <a:srgbClr val="FF0000"/>
                </a:solidFill>
                <a:latin typeface="Calibri" panose="020F0502020204030204" pitchFamily="34" charset="0"/>
                <a:cs typeface="Calibri" panose="020F0502020204030204" pitchFamily="34" charset="0"/>
              </a:rPr>
              <a:t>Đáp số: 16 170 000 đồng</a:t>
            </a:r>
          </a:p>
        </p:txBody>
      </p:sp>
    </p:spTree>
    <p:extLst>
      <p:ext uri="{BB962C8B-B14F-4D97-AF65-F5344CB8AC3E}">
        <p14:creationId xmlns:p14="http://schemas.microsoft.com/office/powerpoint/2010/main" val="205038254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down)">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wipe(down)">
                                      <p:cBhvr>
                                        <p:cTn id="38" dur="500"/>
                                        <p:tgtEl>
                                          <p:spTgt spid="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wipe(down)">
                                      <p:cBhvr>
                                        <p:cTn id="43" dur="500"/>
                                        <p:tgtEl>
                                          <p:spTgt spid="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wipe(down)">
                                      <p:cBhvr>
                                        <p:cTn id="48" dur="500"/>
                                        <p:tgtEl>
                                          <p:spTgt spid="2">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wipe(down)">
                                      <p:cBhvr>
                                        <p:cTn id="5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31" name="图片 3">
            <a:extLst>
              <a:ext uri="{FF2B5EF4-FFF2-40B4-BE49-F238E27FC236}">
                <a16:creationId xmlns:a16="http://schemas.microsoft.com/office/drawing/2014/main" id="{70942FF0-FAD1-4ED7-A6D1-FF37BD65B0C2}"/>
              </a:ext>
            </a:extLst>
          </p:cNvPr>
          <p:cNvPicPr>
            <a:picLocks noChangeAspect="1"/>
          </p:cNvPicPr>
          <p:nvPr/>
        </p:nvPicPr>
        <p:blipFill>
          <a:blip r:embed="rId3"/>
          <a:stretch>
            <a:fillRect/>
          </a:stretch>
        </p:blipFill>
        <p:spPr>
          <a:xfrm>
            <a:off x="0" y="5486400"/>
            <a:ext cx="12163928" cy="1371600"/>
          </a:xfrm>
          <a:prstGeom prst="rect">
            <a:avLst/>
          </a:prstGeom>
        </p:spPr>
      </p:pic>
      <p:pic>
        <p:nvPicPr>
          <p:cNvPr id="37" name="图片 20">
            <a:extLst>
              <a:ext uri="{FF2B5EF4-FFF2-40B4-BE49-F238E27FC236}">
                <a16:creationId xmlns:a16="http://schemas.microsoft.com/office/drawing/2014/main" id="{E470D8AA-07CF-46AA-B07F-8BE8B465736F}"/>
              </a:ext>
            </a:extLst>
          </p:cNvPr>
          <p:cNvPicPr>
            <a:picLocks noChangeAspect="1"/>
          </p:cNvPicPr>
          <p:nvPr/>
        </p:nvPicPr>
        <p:blipFill>
          <a:blip r:embed="rId4"/>
          <a:stretch>
            <a:fillRect/>
          </a:stretch>
        </p:blipFill>
        <p:spPr>
          <a:xfrm>
            <a:off x="1277256" y="5987792"/>
            <a:ext cx="2674144" cy="657577"/>
          </a:xfrm>
          <a:prstGeom prst="rect">
            <a:avLst/>
          </a:prstGeom>
        </p:spPr>
      </p:pic>
      <p:pic>
        <p:nvPicPr>
          <p:cNvPr id="40" name="图片 4">
            <a:extLst>
              <a:ext uri="{FF2B5EF4-FFF2-40B4-BE49-F238E27FC236}">
                <a16:creationId xmlns:a16="http://schemas.microsoft.com/office/drawing/2014/main" id="{26094654-F857-4665-A8BA-783AC3B08F94}"/>
              </a:ext>
            </a:extLst>
          </p:cNvPr>
          <p:cNvPicPr>
            <a:picLocks noChangeAspect="1"/>
          </p:cNvPicPr>
          <p:nvPr/>
        </p:nvPicPr>
        <p:blipFill rotWithShape="1">
          <a:blip r:embed="rId5"/>
          <a:srcRect l="29236" t="-8333" r="52684" b="8333"/>
          <a:stretch/>
        </p:blipFill>
        <p:spPr>
          <a:xfrm rot="20833414">
            <a:off x="-6244" y="4048799"/>
            <a:ext cx="2199258" cy="1888463"/>
          </a:xfrm>
          <a:prstGeom prst="rect">
            <a:avLst/>
          </a:prstGeom>
        </p:spPr>
      </p:pic>
      <p:pic>
        <p:nvPicPr>
          <p:cNvPr id="3" name="Picture 2">
            <a:extLst>
              <a:ext uri="{FF2B5EF4-FFF2-40B4-BE49-F238E27FC236}">
                <a16:creationId xmlns:a16="http://schemas.microsoft.com/office/drawing/2014/main" id="{F4C301BF-A24C-0687-2CBF-31796D0841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8551" y="2143021"/>
            <a:ext cx="5885243" cy="4714979"/>
          </a:xfrm>
          <a:prstGeom prst="rect">
            <a:avLst/>
          </a:prstGeom>
        </p:spPr>
      </p:pic>
      <p:sp>
        <p:nvSpPr>
          <p:cNvPr id="4" name="Rectangle: Rounded Corners 3">
            <a:extLst>
              <a:ext uri="{FF2B5EF4-FFF2-40B4-BE49-F238E27FC236}">
                <a16:creationId xmlns:a16="http://schemas.microsoft.com/office/drawing/2014/main" id="{E3590B9F-9B96-94CC-768C-707E3A91BD68}"/>
              </a:ext>
            </a:extLst>
          </p:cNvPr>
          <p:cNvSpPr/>
          <p:nvPr/>
        </p:nvSpPr>
        <p:spPr>
          <a:xfrm>
            <a:off x="1219200" y="600075"/>
            <a:ext cx="9191625" cy="2082800"/>
          </a:xfrm>
          <a:prstGeom prst="roundRect">
            <a:avLst/>
          </a:prstGeom>
          <a:solidFill>
            <a:schemeClr val="bg1">
              <a:alpha val="9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defRPr/>
            </a:pPr>
            <a:r>
              <a:rPr lang="vi-VN" sz="4400" b="1" dirty="0">
                <a:solidFill>
                  <a:prstClr val="black"/>
                </a:solidFill>
                <a:latin typeface="Calibri" panose="020F0502020204030204" pitchFamily="34" charset="0"/>
                <a:cs typeface="Calibri" panose="020F0502020204030204" pitchFamily="34" charset="0"/>
              </a:rPr>
              <a:t>Em cần làm gì để tiết kiệm điện trong </a:t>
            </a:r>
            <a:r>
              <a:rPr lang="en-US" sz="4400" b="1" dirty="0" err="1">
                <a:solidFill>
                  <a:prstClr val="black"/>
                </a:solidFill>
                <a:latin typeface="Calibri" panose="020F0502020204030204" pitchFamily="34" charset="0"/>
                <a:cs typeface="Calibri" panose="020F0502020204030204" pitchFamily="34" charset="0"/>
              </a:rPr>
              <a:t>gi</a:t>
            </a:r>
            <a:r>
              <a:rPr lang="vi-VN" sz="4400" b="1" dirty="0">
                <a:solidFill>
                  <a:prstClr val="black"/>
                </a:solidFill>
                <a:latin typeface="Calibri" panose="020F0502020204030204" pitchFamily="34" charset="0"/>
                <a:cs typeface="Calibri" panose="020F0502020204030204" pitchFamily="34" charset="0"/>
              </a:rPr>
              <a:t>a đình, nơi công cộng?</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63124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图片 44">
            <a:extLst>
              <a:ext uri="{FF2B5EF4-FFF2-40B4-BE49-F238E27FC236}">
                <a16:creationId xmlns:a16="http://schemas.microsoft.com/office/drawing/2014/main" id="{FD4E55AA-E7EF-4543-A500-F26A121286EA}"/>
              </a:ext>
            </a:extLst>
          </p:cNvPr>
          <p:cNvPicPr>
            <a:picLocks noChangeAspect="1"/>
          </p:cNvPicPr>
          <p:nvPr/>
        </p:nvPicPr>
        <p:blipFill>
          <a:blip r:embed="rId3"/>
          <a:stretch>
            <a:fillRect/>
          </a:stretch>
        </p:blipFill>
        <p:spPr>
          <a:xfrm>
            <a:off x="-2283267" y="394001"/>
            <a:ext cx="2283267" cy="3231037"/>
          </a:xfrm>
          <a:prstGeom prst="rect">
            <a:avLst/>
          </a:prstGeom>
        </p:spPr>
      </p:pic>
      <p:pic>
        <p:nvPicPr>
          <p:cNvPr id="3" name="Picture 2" descr="Logo&#10;&#10;Description automatically generated">
            <a:extLst>
              <a:ext uri="{FF2B5EF4-FFF2-40B4-BE49-F238E27FC236}">
                <a16:creationId xmlns:a16="http://schemas.microsoft.com/office/drawing/2014/main" id="{EC530388-6BC6-49F0-AA38-34B72EE631B6}"/>
              </a:ext>
            </a:extLst>
          </p:cNvPr>
          <p:cNvPicPr>
            <a:picLocks noChangeAspect="1"/>
          </p:cNvPicPr>
          <p:nvPr/>
        </p:nvPicPr>
        <p:blipFill rotWithShape="1">
          <a:blip r:embed="rId4">
            <a:extLst>
              <a:ext uri="{28A0092B-C50C-407E-A947-70E740481C1C}">
                <a14:useLocalDpi xmlns:a14="http://schemas.microsoft.com/office/drawing/2010/main" val="0"/>
              </a:ext>
            </a:extLst>
          </a:blip>
          <a:srcRect b="23649"/>
          <a:stretch/>
        </p:blipFill>
        <p:spPr>
          <a:xfrm>
            <a:off x="-231860" y="5292957"/>
            <a:ext cx="8866167" cy="1565043"/>
          </a:xfrm>
          <a:prstGeom prst="rect">
            <a:avLst/>
          </a:prstGeom>
        </p:spPr>
      </p:pic>
    </p:spTree>
    <p:extLst>
      <p:ext uri="{BB962C8B-B14F-4D97-AF65-F5344CB8AC3E}">
        <p14:creationId xmlns:p14="http://schemas.microsoft.com/office/powerpoint/2010/main" val="131608946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0156 -0.01018 L 0.00156 -0.01018 L 0.01862 -0.0081 C 0.02214 -0.00763 0.02552 -0.00671 0.02891 -0.00601 C 0.0319 -0.00555 0.0349 -0.00439 0.03802 -0.00416 C 0.08984 -4.07407E-6 0.24036 -4.07407E-6 0.24466 -4.07407E-6 L 0.35833 0.00209 L 0.64583 -4.07407E-6 C 0.72656 -0.00092 0.71862 -0.00092 0.77656 -0.00416 C 0.77917 -0.00463 0.7819 -0.00509 0.78451 -0.00601 C 0.78685 -0.00694 0.78893 -0.00926 0.79128 -0.01018 C 0.79466 -0.01134 0.79805 -0.01134 0.80156 -0.01203 C 0.80378 -0.01342 0.80599 -0.01527 0.80833 -0.0162 C 0.80911 -0.01643 0.82161 -0.01805 0.82422 -0.02013 C 0.82526 -0.02083 0.82578 -0.02291 0.82656 -0.02407 L 0.82656 -0.02407 " pathEditMode="relative" ptsTypes="AAAAAAAAAAAAAAAA">
                                      <p:cBhvr>
                                        <p:cTn id="6" dur="35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104774" y="0"/>
            <a:ext cx="11972925" cy="2409825"/>
          </a:xfrm>
          <a:prstGeom prst="rect">
            <a:avLst/>
          </a:prstGeom>
        </p:spPr>
      </p:pic>
      <p:pic>
        <p:nvPicPr>
          <p:cNvPr id="34" name="图片 33"/>
          <p:cNvPicPr>
            <a:picLocks noChangeAspect="1"/>
          </p:cNvPicPr>
          <p:nvPr/>
        </p:nvPicPr>
        <p:blipFill>
          <a:blip r:embed="rId4"/>
          <a:stretch>
            <a:fillRect/>
          </a:stretch>
        </p:blipFill>
        <p:spPr>
          <a:xfrm>
            <a:off x="178478" y="429450"/>
            <a:ext cx="540000" cy="371250"/>
          </a:xfrm>
          <a:prstGeom prst="rect">
            <a:avLst/>
          </a:prstGeom>
        </p:spPr>
      </p:pic>
      <p:pic>
        <p:nvPicPr>
          <p:cNvPr id="38" name="图片 37"/>
          <p:cNvPicPr>
            <a:picLocks noChangeAspect="1"/>
          </p:cNvPicPr>
          <p:nvPr/>
        </p:nvPicPr>
        <p:blipFill>
          <a:blip r:embed="rId4"/>
          <a:stretch>
            <a:fillRect/>
          </a:stretch>
        </p:blipFill>
        <p:spPr>
          <a:xfrm>
            <a:off x="11322649" y="125278"/>
            <a:ext cx="540000" cy="371250"/>
          </a:xfrm>
          <a:prstGeom prst="rect">
            <a:avLst/>
          </a:prstGeom>
        </p:spPr>
      </p:pic>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31" name="图片 3">
            <a:extLst>
              <a:ext uri="{FF2B5EF4-FFF2-40B4-BE49-F238E27FC236}">
                <a16:creationId xmlns:a16="http://schemas.microsoft.com/office/drawing/2014/main" id="{70942FF0-FAD1-4ED7-A6D1-FF37BD65B0C2}"/>
              </a:ext>
            </a:extLst>
          </p:cNvPr>
          <p:cNvPicPr>
            <a:picLocks noChangeAspect="1"/>
          </p:cNvPicPr>
          <p:nvPr/>
        </p:nvPicPr>
        <p:blipFill>
          <a:blip r:embed="rId5"/>
          <a:stretch>
            <a:fillRect/>
          </a:stretch>
        </p:blipFill>
        <p:spPr>
          <a:xfrm>
            <a:off x="0" y="5486400"/>
            <a:ext cx="12163928" cy="1371600"/>
          </a:xfrm>
          <a:prstGeom prst="rect">
            <a:avLst/>
          </a:prstGeom>
        </p:spPr>
      </p:pic>
      <p:sp>
        <p:nvSpPr>
          <p:cNvPr id="42" name="文本框 7">
            <a:extLst>
              <a:ext uri="{FF2B5EF4-FFF2-40B4-BE49-F238E27FC236}">
                <a16:creationId xmlns:a16="http://schemas.microsoft.com/office/drawing/2014/main" id="{6BC5C6CA-ED9D-4105-B3F2-E506E3922C64}"/>
              </a:ext>
            </a:extLst>
          </p:cNvPr>
          <p:cNvSpPr txBox="1"/>
          <p:nvPr/>
        </p:nvSpPr>
        <p:spPr>
          <a:xfrm>
            <a:off x="1166796" y="292154"/>
            <a:ext cx="10167953" cy="1569660"/>
          </a:xfrm>
          <a:prstGeom prst="rect">
            <a:avLst/>
          </a:prstGeom>
          <a:noFill/>
        </p:spPr>
        <p:txBody>
          <a:bodyPr wrap="square" rtlCol="0">
            <a:spAutoFit/>
          </a:bodyPr>
          <a:lstStyle/>
          <a:p>
            <a:pPr lvl="0" algn="just">
              <a:defRPr/>
            </a:pPr>
            <a:r>
              <a:rPr lang="vi-VN" altLang="zh-CN" sz="3200" dirty="0">
                <a:solidFill>
                  <a:prstClr val="black">
                    <a:lumMod val="95000"/>
                    <a:lumOff val="5000"/>
                  </a:prstClr>
                </a:solidFill>
                <a:latin typeface="Calibri" panose="020F0502020204030204" pitchFamily="34" charset="0"/>
                <a:ea typeface="字魂27号-布丁体" panose="00000500000000000000" pitchFamily="2" charset="-122"/>
                <a:cs typeface="Calibri" panose="020F0502020204030204" pitchFamily="34" charset="0"/>
              </a:rPr>
              <a:t>Để có 1 giây phim hoạt hình người ta cần vẽ 24 hình. Hãy tính số hình tương ứng với các bộ phim hoạt hình dài 10 giây, 15 giây, 30 giây, 1 phút.</a:t>
            </a:r>
            <a:endParaRPr kumimoji="0" lang="zh-CN" altLang="en-US" sz="32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sp>
        <p:nvSpPr>
          <p:cNvPr id="43" name="Oval 42">
            <a:extLst>
              <a:ext uri="{FF2B5EF4-FFF2-40B4-BE49-F238E27FC236}">
                <a16:creationId xmlns:a16="http://schemas.microsoft.com/office/drawing/2014/main" id="{7A48A209-904A-45C5-B9E6-DC4051A9949A}"/>
              </a:ext>
            </a:extLst>
          </p:cNvPr>
          <p:cNvSpPr/>
          <p:nvPr/>
        </p:nvSpPr>
        <p:spPr>
          <a:xfrm>
            <a:off x="278210" y="358271"/>
            <a:ext cx="552921" cy="5529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等线" panose="020F0502020204030204"/>
                <a:ea typeface="+mn-ea"/>
                <a:cs typeface="+mn-cs"/>
              </a:rPr>
              <a:t>7</a:t>
            </a:r>
          </a:p>
        </p:txBody>
      </p:sp>
      <p:pic>
        <p:nvPicPr>
          <p:cNvPr id="3" name="Picture 2">
            <a:extLst>
              <a:ext uri="{FF2B5EF4-FFF2-40B4-BE49-F238E27FC236}">
                <a16:creationId xmlns:a16="http://schemas.microsoft.com/office/drawing/2014/main" id="{F13F3F59-7FE5-35A1-07F7-50F44D1F919E}"/>
              </a:ext>
            </a:extLst>
          </p:cNvPr>
          <p:cNvPicPr>
            <a:picLocks noChangeAspect="1"/>
          </p:cNvPicPr>
          <p:nvPr/>
        </p:nvPicPr>
        <p:blipFill>
          <a:blip r:embed="rId6"/>
          <a:stretch>
            <a:fillRect/>
          </a:stretch>
        </p:blipFill>
        <p:spPr>
          <a:xfrm>
            <a:off x="2933700" y="1979134"/>
            <a:ext cx="7029450" cy="3812066"/>
          </a:xfrm>
          <a:prstGeom prst="rect">
            <a:avLst/>
          </a:prstGeom>
        </p:spPr>
      </p:pic>
    </p:spTree>
    <p:extLst>
      <p:ext uri="{BB962C8B-B14F-4D97-AF65-F5344CB8AC3E}">
        <p14:creationId xmlns:p14="http://schemas.microsoft.com/office/powerpoint/2010/main" val="17598461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42"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1000"/>
                                        <p:tgtEl>
                                          <p:spTgt spid="34"/>
                                        </p:tgtEl>
                                      </p:cBhvr>
                                    </p:animEffect>
                                    <p:anim calcmode="lin" valueType="num">
                                      <p:cBhvr>
                                        <p:cTn id="11" dur="1000" fill="hold"/>
                                        <p:tgtEl>
                                          <p:spTgt spid="34"/>
                                        </p:tgtEl>
                                        <p:attrNameLst>
                                          <p:attrName>ppt_x</p:attrName>
                                        </p:attrNameLst>
                                      </p:cBhvr>
                                      <p:tavLst>
                                        <p:tav tm="0">
                                          <p:val>
                                            <p:strVal val="#ppt_x"/>
                                          </p:val>
                                        </p:tav>
                                        <p:tav tm="100000">
                                          <p:val>
                                            <p:strVal val="#ppt_x"/>
                                          </p:val>
                                        </p:tav>
                                      </p:tavLst>
                                    </p:anim>
                                    <p:anim calcmode="lin" valueType="num">
                                      <p:cBhvr>
                                        <p:cTn id="12" dur="1000" fill="hold"/>
                                        <p:tgtEl>
                                          <p:spTgt spid="3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1000" fill="hold"/>
                                        <p:tgtEl>
                                          <p:spTgt spid="3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anim calcmode="lin" valueType="num">
                                      <p:cBhvr>
                                        <p:cTn id="21" dur="1000" fill="hold"/>
                                        <p:tgtEl>
                                          <p:spTgt spid="38"/>
                                        </p:tgtEl>
                                        <p:attrNameLst>
                                          <p:attrName>ppt_x</p:attrName>
                                        </p:attrNameLst>
                                      </p:cBhvr>
                                      <p:tavLst>
                                        <p:tav tm="0">
                                          <p:val>
                                            <p:strVal val="#ppt_x"/>
                                          </p:val>
                                        </p:tav>
                                        <p:tav tm="100000">
                                          <p:val>
                                            <p:strVal val="#ppt_x"/>
                                          </p:val>
                                        </p:tav>
                                      </p:tavLst>
                                    </p:anim>
                                    <p:anim calcmode="lin" valueType="num">
                                      <p:cBhvr>
                                        <p:cTn id="2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500"/>
                                        <p:tgtEl>
                                          <p:spTgt spid="43"/>
                                        </p:tgtEl>
                                      </p:cBhvr>
                                    </p:animEffect>
                                  </p:childTnLst>
                                </p:cTn>
                              </p:par>
                              <p:par>
                                <p:cTn id="31" presetID="1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31" name="图片 3">
            <a:extLst>
              <a:ext uri="{FF2B5EF4-FFF2-40B4-BE49-F238E27FC236}">
                <a16:creationId xmlns:a16="http://schemas.microsoft.com/office/drawing/2014/main" id="{70942FF0-FAD1-4ED7-A6D1-FF37BD65B0C2}"/>
              </a:ext>
            </a:extLst>
          </p:cNvPr>
          <p:cNvPicPr>
            <a:picLocks noChangeAspect="1"/>
          </p:cNvPicPr>
          <p:nvPr/>
        </p:nvPicPr>
        <p:blipFill>
          <a:blip r:embed="rId3"/>
          <a:stretch>
            <a:fillRect/>
          </a:stretch>
        </p:blipFill>
        <p:spPr>
          <a:xfrm>
            <a:off x="0" y="5486400"/>
            <a:ext cx="12163928" cy="1371600"/>
          </a:xfrm>
          <a:prstGeom prst="rect">
            <a:avLst/>
          </a:prstGeom>
        </p:spPr>
      </p:pic>
      <p:pic>
        <p:nvPicPr>
          <p:cNvPr id="37" name="图片 20">
            <a:extLst>
              <a:ext uri="{FF2B5EF4-FFF2-40B4-BE49-F238E27FC236}">
                <a16:creationId xmlns:a16="http://schemas.microsoft.com/office/drawing/2014/main" id="{E470D8AA-07CF-46AA-B07F-8BE8B465736F}"/>
              </a:ext>
            </a:extLst>
          </p:cNvPr>
          <p:cNvPicPr>
            <a:picLocks noChangeAspect="1"/>
          </p:cNvPicPr>
          <p:nvPr/>
        </p:nvPicPr>
        <p:blipFill>
          <a:blip r:embed="rId4"/>
          <a:stretch>
            <a:fillRect/>
          </a:stretch>
        </p:blipFill>
        <p:spPr>
          <a:xfrm>
            <a:off x="1277256" y="5987792"/>
            <a:ext cx="2674144" cy="657577"/>
          </a:xfrm>
          <a:prstGeom prst="rect">
            <a:avLst/>
          </a:prstGeom>
        </p:spPr>
      </p:pic>
      <p:pic>
        <p:nvPicPr>
          <p:cNvPr id="40" name="图片 4">
            <a:extLst>
              <a:ext uri="{FF2B5EF4-FFF2-40B4-BE49-F238E27FC236}">
                <a16:creationId xmlns:a16="http://schemas.microsoft.com/office/drawing/2014/main" id="{26094654-F857-4665-A8BA-783AC3B08F94}"/>
              </a:ext>
            </a:extLst>
          </p:cNvPr>
          <p:cNvPicPr>
            <a:picLocks noChangeAspect="1"/>
          </p:cNvPicPr>
          <p:nvPr/>
        </p:nvPicPr>
        <p:blipFill rotWithShape="1">
          <a:blip r:embed="rId5"/>
          <a:srcRect l="29236" t="-8333" r="52684" b="8333"/>
          <a:stretch/>
        </p:blipFill>
        <p:spPr>
          <a:xfrm rot="20833414">
            <a:off x="-6244" y="4048799"/>
            <a:ext cx="2199258" cy="1888463"/>
          </a:xfrm>
          <a:prstGeom prst="rect">
            <a:avLst/>
          </a:prstGeom>
        </p:spPr>
      </p:pic>
      <p:sp>
        <p:nvSpPr>
          <p:cNvPr id="2" name="TextBox 1">
            <a:extLst>
              <a:ext uri="{FF2B5EF4-FFF2-40B4-BE49-F238E27FC236}">
                <a16:creationId xmlns:a16="http://schemas.microsoft.com/office/drawing/2014/main" id="{4AA208E7-C80B-B8F1-62A8-EC050CA390CC}"/>
              </a:ext>
            </a:extLst>
          </p:cNvPr>
          <p:cNvSpPr txBox="1"/>
          <p:nvPr/>
        </p:nvSpPr>
        <p:spPr>
          <a:xfrm>
            <a:off x="828675" y="276225"/>
            <a:ext cx="10096500" cy="48320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rPr>
              <a:t> Bài giải:</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algn="ctr"/>
            <a:r>
              <a:rPr lang="vi-VN" sz="2800" dirty="0">
                <a:solidFill>
                  <a:srgbClr val="FF0000"/>
                </a:solidFill>
                <a:latin typeface="Calibri" panose="020F0502020204030204" pitchFamily="34" charset="0"/>
                <a:cs typeface="Calibri" panose="020F0502020204030204" pitchFamily="34" charset="0"/>
              </a:rPr>
              <a:t>Số hình tương ứng với bộ phim hoạt hình dài 10 giây là:</a:t>
            </a:r>
          </a:p>
          <a:p>
            <a:pPr algn="ctr"/>
            <a:r>
              <a:rPr lang="vi-VN" sz="2800" dirty="0">
                <a:solidFill>
                  <a:srgbClr val="FF0000"/>
                </a:solidFill>
                <a:latin typeface="Calibri" panose="020F0502020204030204" pitchFamily="34" charset="0"/>
                <a:cs typeface="Calibri" panose="020F0502020204030204" pitchFamily="34" charset="0"/>
              </a:rPr>
              <a:t>24 x 10 = 240 (hình)</a:t>
            </a:r>
          </a:p>
          <a:p>
            <a:pPr algn="ctr"/>
            <a:r>
              <a:rPr lang="vi-VN" sz="2800" dirty="0">
                <a:solidFill>
                  <a:srgbClr val="FF0000"/>
                </a:solidFill>
                <a:latin typeface="Calibri" panose="020F0502020204030204" pitchFamily="34" charset="0"/>
                <a:cs typeface="Calibri" panose="020F0502020204030204" pitchFamily="34" charset="0"/>
              </a:rPr>
              <a:t>Số hình tương ứng với bộ phim hoạt hình dài 15 giây là:</a:t>
            </a:r>
          </a:p>
          <a:p>
            <a:pPr algn="ctr"/>
            <a:r>
              <a:rPr lang="vi-VN" sz="2800" dirty="0">
                <a:solidFill>
                  <a:srgbClr val="FF0000"/>
                </a:solidFill>
                <a:latin typeface="Calibri" panose="020F0502020204030204" pitchFamily="34" charset="0"/>
                <a:cs typeface="Calibri" panose="020F0502020204030204" pitchFamily="34" charset="0"/>
              </a:rPr>
              <a:t>24 x 15 = 360 (hình)</a:t>
            </a:r>
          </a:p>
          <a:p>
            <a:pPr algn="ctr"/>
            <a:r>
              <a:rPr lang="vi-VN" sz="2800" dirty="0">
                <a:solidFill>
                  <a:srgbClr val="FF0000"/>
                </a:solidFill>
                <a:latin typeface="Calibri" panose="020F0502020204030204" pitchFamily="34" charset="0"/>
                <a:cs typeface="Calibri" panose="020F0502020204030204" pitchFamily="34" charset="0"/>
              </a:rPr>
              <a:t>Số hình tương ứng với bộ phim hoạt hình dài 30 giây là :</a:t>
            </a:r>
          </a:p>
          <a:p>
            <a:pPr algn="ctr"/>
            <a:r>
              <a:rPr lang="vi-VN" sz="2800" dirty="0">
                <a:solidFill>
                  <a:srgbClr val="FF0000"/>
                </a:solidFill>
                <a:latin typeface="Calibri" panose="020F0502020204030204" pitchFamily="34" charset="0"/>
                <a:cs typeface="Calibri" panose="020F0502020204030204" pitchFamily="34" charset="0"/>
              </a:rPr>
              <a:t>24 x 30 = 720 (hình)</a:t>
            </a:r>
          </a:p>
          <a:p>
            <a:pPr algn="ctr"/>
            <a:r>
              <a:rPr lang="vi-VN" sz="2800" dirty="0">
                <a:solidFill>
                  <a:srgbClr val="FF0000"/>
                </a:solidFill>
                <a:latin typeface="Calibri" panose="020F0502020204030204" pitchFamily="34" charset="0"/>
                <a:cs typeface="Calibri" panose="020F0502020204030204" pitchFamily="34" charset="0"/>
              </a:rPr>
              <a:t>Đổi 1 phút = 60 giây</a:t>
            </a:r>
          </a:p>
          <a:p>
            <a:pPr algn="ctr"/>
            <a:r>
              <a:rPr lang="vi-VN" sz="2800" dirty="0">
                <a:solidFill>
                  <a:srgbClr val="FF0000"/>
                </a:solidFill>
                <a:latin typeface="Calibri" panose="020F0502020204030204" pitchFamily="34" charset="0"/>
                <a:cs typeface="Calibri" panose="020F0502020204030204" pitchFamily="34" charset="0"/>
              </a:rPr>
              <a:t>Số hình tương ứng với bộ phim hoạt hình dài 1 phút là:</a:t>
            </a:r>
          </a:p>
          <a:p>
            <a:pPr algn="ctr"/>
            <a:r>
              <a:rPr lang="vi-VN" sz="2800" dirty="0">
                <a:solidFill>
                  <a:srgbClr val="FF0000"/>
                </a:solidFill>
                <a:latin typeface="Calibri" panose="020F0502020204030204" pitchFamily="34" charset="0"/>
                <a:cs typeface="Calibri" panose="020F0502020204030204" pitchFamily="34" charset="0"/>
              </a:rPr>
              <a:t>24 x 60 = 1 440 (hình)</a:t>
            </a:r>
          </a:p>
          <a:p>
            <a:pPr algn="ctr"/>
            <a:r>
              <a:rPr lang="vi-VN" sz="2800" dirty="0">
                <a:solidFill>
                  <a:srgbClr val="FF0000"/>
                </a:solidFill>
                <a:latin typeface="Calibri" panose="020F0502020204030204" pitchFamily="34" charset="0"/>
                <a:cs typeface="Calibri" panose="020F0502020204030204" pitchFamily="34" charset="0"/>
              </a:rPr>
              <a:t>Đáp số: 240 hình, 360 hình, 720 hình, 1 440 hình</a:t>
            </a:r>
          </a:p>
        </p:txBody>
      </p:sp>
    </p:spTree>
    <p:extLst>
      <p:ext uri="{BB962C8B-B14F-4D97-AF65-F5344CB8AC3E}">
        <p14:creationId xmlns:p14="http://schemas.microsoft.com/office/powerpoint/2010/main" val="28557868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down)">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wipe(down)">
                                      <p:cBhvr>
                                        <p:cTn id="38" dur="500"/>
                                        <p:tgtEl>
                                          <p:spTgt spid="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wipe(down)">
                                      <p:cBhvr>
                                        <p:cTn id="43" dur="500"/>
                                        <p:tgtEl>
                                          <p:spTgt spid="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wipe(down)">
                                      <p:cBhvr>
                                        <p:cTn id="48" dur="500"/>
                                        <p:tgtEl>
                                          <p:spTgt spid="2">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
                                            <p:txEl>
                                              <p:pRg st="7" end="7"/>
                                            </p:txEl>
                                          </p:spTgt>
                                        </p:tgtEl>
                                        <p:attrNameLst>
                                          <p:attrName>style.visibility</p:attrName>
                                        </p:attrNameLst>
                                      </p:cBhvr>
                                      <p:to>
                                        <p:strVal val="visible"/>
                                      </p:to>
                                    </p:set>
                                    <p:animEffect transition="in" filter="wipe(down)">
                                      <p:cBhvr>
                                        <p:cTn id="53" dur="500"/>
                                        <p:tgtEl>
                                          <p:spTgt spid="2">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
                                            <p:txEl>
                                              <p:pRg st="8" end="8"/>
                                            </p:txEl>
                                          </p:spTgt>
                                        </p:tgtEl>
                                        <p:attrNameLst>
                                          <p:attrName>style.visibility</p:attrName>
                                        </p:attrNameLst>
                                      </p:cBhvr>
                                      <p:to>
                                        <p:strVal val="visible"/>
                                      </p:to>
                                    </p:set>
                                    <p:animEffect transition="in" filter="wipe(down)">
                                      <p:cBhvr>
                                        <p:cTn id="58" dur="5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Effect transition="in" filter="wipe(down)">
                                      <p:cBhvr>
                                        <p:cTn id="63" dur="500"/>
                                        <p:tgtEl>
                                          <p:spTgt spid="2">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
                                            <p:txEl>
                                              <p:pRg st="10" end="10"/>
                                            </p:txEl>
                                          </p:spTgt>
                                        </p:tgtEl>
                                        <p:attrNameLst>
                                          <p:attrName>style.visibility</p:attrName>
                                        </p:attrNameLst>
                                      </p:cBhvr>
                                      <p:to>
                                        <p:strVal val="visible"/>
                                      </p:to>
                                    </p:set>
                                    <p:animEffect transition="in" filter="wipe(down)">
                                      <p:cBhvr>
                                        <p:cTn id="68"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图片 44">
            <a:extLst>
              <a:ext uri="{FF2B5EF4-FFF2-40B4-BE49-F238E27FC236}">
                <a16:creationId xmlns:a16="http://schemas.microsoft.com/office/drawing/2014/main" id="{E04B0D61-2239-4F81-B111-4489CB9F242D}"/>
              </a:ext>
            </a:extLst>
          </p:cNvPr>
          <p:cNvPicPr>
            <a:picLocks noChangeAspect="1"/>
          </p:cNvPicPr>
          <p:nvPr/>
        </p:nvPicPr>
        <p:blipFill>
          <a:blip r:embed="rId3"/>
          <a:stretch>
            <a:fillRect/>
          </a:stretch>
        </p:blipFill>
        <p:spPr>
          <a:xfrm>
            <a:off x="-2283267" y="394001"/>
            <a:ext cx="2283267" cy="3231037"/>
          </a:xfrm>
          <a:prstGeom prst="rect">
            <a:avLst/>
          </a:prstGeom>
        </p:spPr>
      </p:pic>
      <p:pic>
        <p:nvPicPr>
          <p:cNvPr id="3" name="Picture 2" descr="Logo&#10;&#10;Description automatically generated">
            <a:extLst>
              <a:ext uri="{FF2B5EF4-FFF2-40B4-BE49-F238E27FC236}">
                <a16:creationId xmlns:a16="http://schemas.microsoft.com/office/drawing/2014/main" id="{2867C936-EF5D-4344-9C4A-E7A87F8E875B}"/>
              </a:ext>
            </a:extLst>
          </p:cNvPr>
          <p:cNvPicPr>
            <a:picLocks noChangeAspect="1"/>
          </p:cNvPicPr>
          <p:nvPr/>
        </p:nvPicPr>
        <p:blipFill rotWithShape="1">
          <a:blip r:embed="rId4">
            <a:extLst>
              <a:ext uri="{28A0092B-C50C-407E-A947-70E740481C1C}">
                <a14:useLocalDpi xmlns:a14="http://schemas.microsoft.com/office/drawing/2010/main" val="0"/>
              </a:ext>
            </a:extLst>
          </a:blip>
          <a:srcRect b="23649"/>
          <a:stretch/>
        </p:blipFill>
        <p:spPr>
          <a:xfrm>
            <a:off x="2428213" y="5292957"/>
            <a:ext cx="8866167" cy="1565043"/>
          </a:xfrm>
          <a:prstGeom prst="rect">
            <a:avLst/>
          </a:prstGeom>
        </p:spPr>
      </p:pic>
      <p:grpSp>
        <p:nvGrpSpPr>
          <p:cNvPr id="8" name="Group 7">
            <a:extLst>
              <a:ext uri="{FF2B5EF4-FFF2-40B4-BE49-F238E27FC236}">
                <a16:creationId xmlns:a16="http://schemas.microsoft.com/office/drawing/2014/main" id="{BA24D71B-6072-4DAD-A3A7-6488422CB96A}"/>
              </a:ext>
            </a:extLst>
          </p:cNvPr>
          <p:cNvGrpSpPr/>
          <p:nvPr/>
        </p:nvGrpSpPr>
        <p:grpSpPr>
          <a:xfrm>
            <a:off x="4752108" y="1884218"/>
            <a:ext cx="6040579" cy="3920834"/>
            <a:chOff x="4752108" y="1884218"/>
            <a:chExt cx="6040579" cy="3920834"/>
          </a:xfrm>
        </p:grpSpPr>
        <p:pic>
          <p:nvPicPr>
            <p:cNvPr id="5" name="Picture 4" descr="A picture containing shape&#10;&#10;Description automatically generated">
              <a:extLst>
                <a:ext uri="{FF2B5EF4-FFF2-40B4-BE49-F238E27FC236}">
                  <a16:creationId xmlns:a16="http://schemas.microsoft.com/office/drawing/2014/main" id="{CD0F3D55-C2F8-4D11-BB4A-5A8F610D64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flipV="1">
              <a:off x="4752108" y="1884218"/>
              <a:ext cx="6040579" cy="3920834"/>
            </a:xfrm>
            <a:prstGeom prst="rect">
              <a:avLst/>
            </a:prstGeom>
          </p:spPr>
        </p:pic>
        <p:sp>
          <p:nvSpPr>
            <p:cNvPr id="6" name="TextBox 5">
              <a:extLst>
                <a:ext uri="{FF2B5EF4-FFF2-40B4-BE49-F238E27FC236}">
                  <a16:creationId xmlns:a16="http://schemas.microsoft.com/office/drawing/2014/main" id="{D73CF264-A04C-452E-941D-569B1DF99D24}"/>
                </a:ext>
              </a:extLst>
            </p:cNvPr>
            <p:cNvSpPr txBox="1"/>
            <p:nvPr/>
          </p:nvSpPr>
          <p:spPr>
            <a:xfrm>
              <a:off x="5816546" y="3429000"/>
              <a:ext cx="4355231" cy="14465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Chuyến phiêu lưu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thật thú vị!</a:t>
              </a:r>
            </a:p>
          </p:txBody>
        </p:sp>
      </p:grpSp>
    </p:spTree>
    <p:extLst>
      <p:ext uri="{BB962C8B-B14F-4D97-AF65-F5344CB8AC3E}">
        <p14:creationId xmlns:p14="http://schemas.microsoft.com/office/powerpoint/2010/main" val="135494383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096 0.04167 L -0.02096 0.04167 C -0.01367 0.04005 -0.00625 0.03912 0.00091 0.03681 C 0.00378 0.03588 0.00625 0.03287 0.00911 0.03195 C 0.01927 0.02824 0.05169 0.02732 0.05417 0.02709 C 0.08086 0.02778 0.10768 0.02732 0.13438 0.0294 C 0.1388 0.02987 0.15586 0.04074 0.15898 0.04167 C 0.16576 0.04352 0.17266 0.04329 0.17943 0.04399 C 0.20404 0.04237 0.22852 0.04213 0.25313 0.03912 C 0.25508 0.03889 0.25651 0.03542 0.25846 0.03426 C 0.2612 0.03287 0.26393 0.03264 0.26667 0.03195 C 0.28086 0.01922 0.26875 0.02801 0.28711 0.02223 C 0.31719 0.01274 0.2763 0.0213 0.31172 0.01505 L 0.4862 0.01968 L 0.59258 0.02223 C 0.59714 0.02246 0.60169 0.02385 0.60625 0.02454 L 0.62266 0.02709 C 0.64271 0.03588 0.62643 0.0301 0.65677 0.03426 C 0.66068 0.03496 0.67279 0.03797 0.67721 0.03912 L 0.8026 0.03681 C 0.80599 0.03658 0.80885 0.03195 0.81211 0.03195 L 0.87904 0.03426 C 0.89961 0.03889 0.88099 0.03449 0.89805 0.03912 C 0.9013 0.04005 0.90443 0.04028 0.90768 0.04167 C 0.9168 0.04514 0.92552 0.05255 0.9349 0.05371 L 0.97448 0.05857 C 0.97813 0.05903 0.98164 0.06088 0.98529 0.06088 C 1.00169 0.06158 1.0181 0.06088 1.03438 0.06088 " pathEditMode="relative" ptsTypes="AAAAAAAAAAAAAAAAAAAAAAAAAAAA">
                                      <p:cBhvr>
                                        <p:cTn id="6" dur="4000" fill="hold"/>
                                        <p:tgtEl>
                                          <p:spTgt spid="2"/>
                                        </p:tgtEl>
                                        <p:attrNameLst>
                                          <p:attrName>ppt_x</p:attrName>
                                          <p:attrName>ppt_y</p:attrName>
                                        </p:attrNameLst>
                                      </p:cBhvr>
                                    </p:animMotion>
                                  </p:childTnLst>
                                </p:cTn>
                              </p:par>
                            </p:childTnLst>
                          </p:cTn>
                        </p:par>
                        <p:par>
                          <p:cTn id="7" fill="hold">
                            <p:stCondLst>
                              <p:cond delay="4000"/>
                            </p:stCondLst>
                            <p:childTnLst>
                              <p:par>
                                <p:cTn id="8" presetID="22" presetClass="entr" presetSubtype="2"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a:stretch>
            <a:fillRect/>
          </a:stretch>
        </p:blipFill>
        <p:spPr>
          <a:xfrm>
            <a:off x="404616" y="325260"/>
            <a:ext cx="11188006" cy="3592968"/>
          </a:xfrm>
          <a:prstGeom prst="rect">
            <a:avLst/>
          </a:prstGeom>
        </p:spPr>
      </p:pic>
      <p:pic>
        <p:nvPicPr>
          <p:cNvPr id="4" name="图片 3"/>
          <p:cNvPicPr>
            <a:picLocks noChangeAspect="1"/>
          </p:cNvPicPr>
          <p:nvPr/>
        </p:nvPicPr>
        <p:blipFill>
          <a:blip r:embed="rId4"/>
          <a:stretch>
            <a:fillRect/>
          </a:stretch>
        </p:blipFill>
        <p:spPr>
          <a:xfrm>
            <a:off x="0" y="5486400"/>
            <a:ext cx="12163928" cy="1371600"/>
          </a:xfrm>
          <a:prstGeom prst="rect">
            <a:avLst/>
          </a:prstGeom>
        </p:spPr>
      </p:pic>
      <p:pic>
        <p:nvPicPr>
          <p:cNvPr id="5" name="图片 4"/>
          <p:cNvPicPr>
            <a:picLocks noChangeAspect="1"/>
          </p:cNvPicPr>
          <p:nvPr/>
        </p:nvPicPr>
        <p:blipFill>
          <a:blip r:embed="rId5"/>
          <a:stretch>
            <a:fillRect/>
          </a:stretch>
        </p:blipFill>
        <p:spPr>
          <a:xfrm>
            <a:off x="0" y="4125971"/>
            <a:ext cx="12163928" cy="1888463"/>
          </a:xfrm>
          <a:prstGeom prst="rect">
            <a:avLst/>
          </a:prstGeom>
        </p:spPr>
      </p:pic>
      <p:pic>
        <p:nvPicPr>
          <p:cNvPr id="11" name="图片 10"/>
          <p:cNvPicPr>
            <a:picLocks noChangeAspect="1"/>
          </p:cNvPicPr>
          <p:nvPr/>
        </p:nvPicPr>
        <p:blipFill>
          <a:blip r:embed="rId6"/>
          <a:stretch>
            <a:fillRect/>
          </a:stretch>
        </p:blipFill>
        <p:spPr>
          <a:xfrm>
            <a:off x="5437129" y="6136783"/>
            <a:ext cx="663750" cy="247500"/>
          </a:xfrm>
          <a:prstGeom prst="rect">
            <a:avLst/>
          </a:prstGeom>
        </p:spPr>
      </p:pic>
      <p:pic>
        <p:nvPicPr>
          <p:cNvPr id="13" name="图片 12"/>
          <p:cNvPicPr>
            <a:picLocks noChangeAspect="1"/>
          </p:cNvPicPr>
          <p:nvPr/>
        </p:nvPicPr>
        <p:blipFill>
          <a:blip r:embed="rId7"/>
          <a:stretch>
            <a:fillRect/>
          </a:stretch>
        </p:blipFill>
        <p:spPr>
          <a:xfrm>
            <a:off x="6638369" y="6278717"/>
            <a:ext cx="416250" cy="157500"/>
          </a:xfrm>
          <a:prstGeom prst="rect">
            <a:avLst/>
          </a:prstGeom>
        </p:spPr>
      </p:pic>
      <p:pic>
        <p:nvPicPr>
          <p:cNvPr id="15" name="图片 14"/>
          <p:cNvPicPr>
            <a:picLocks noChangeAspect="1"/>
          </p:cNvPicPr>
          <p:nvPr/>
        </p:nvPicPr>
        <p:blipFill>
          <a:blip r:embed="rId8"/>
          <a:stretch>
            <a:fillRect/>
          </a:stretch>
        </p:blipFill>
        <p:spPr>
          <a:xfrm>
            <a:off x="10348416" y="2121744"/>
            <a:ext cx="1048307" cy="1483454"/>
          </a:xfrm>
          <a:prstGeom prst="rect">
            <a:avLst/>
          </a:prstGeom>
        </p:spPr>
      </p:pic>
      <p:pic>
        <p:nvPicPr>
          <p:cNvPr id="17" name="图片 16"/>
          <p:cNvPicPr>
            <a:picLocks noChangeAspect="1"/>
          </p:cNvPicPr>
          <p:nvPr/>
        </p:nvPicPr>
        <p:blipFill>
          <a:blip r:embed="rId9"/>
          <a:stretch>
            <a:fillRect/>
          </a:stretch>
        </p:blipFill>
        <p:spPr>
          <a:xfrm>
            <a:off x="5589610" y="220314"/>
            <a:ext cx="540000" cy="371250"/>
          </a:xfrm>
          <a:prstGeom prst="rect">
            <a:avLst/>
          </a:prstGeom>
        </p:spPr>
      </p:pic>
      <p:pic>
        <p:nvPicPr>
          <p:cNvPr id="18" name="图片 17"/>
          <p:cNvPicPr>
            <a:picLocks noChangeAspect="1"/>
          </p:cNvPicPr>
          <p:nvPr/>
        </p:nvPicPr>
        <p:blipFill>
          <a:blip r:embed="rId10"/>
          <a:stretch>
            <a:fillRect/>
          </a:stretch>
        </p:blipFill>
        <p:spPr>
          <a:xfrm>
            <a:off x="592427" y="253170"/>
            <a:ext cx="795054" cy="419612"/>
          </a:xfrm>
          <a:prstGeom prst="rect">
            <a:avLst/>
          </a:prstGeom>
        </p:spPr>
      </p:pic>
      <p:pic>
        <p:nvPicPr>
          <p:cNvPr id="19" name="图片 18"/>
          <p:cNvPicPr>
            <a:picLocks noChangeAspect="1"/>
          </p:cNvPicPr>
          <p:nvPr/>
        </p:nvPicPr>
        <p:blipFill>
          <a:blip r:embed="rId11"/>
          <a:stretch>
            <a:fillRect/>
          </a:stretch>
        </p:blipFill>
        <p:spPr>
          <a:xfrm>
            <a:off x="10739068" y="117517"/>
            <a:ext cx="1289800" cy="954787"/>
          </a:xfrm>
          <a:prstGeom prst="rect">
            <a:avLst/>
          </a:prstGeom>
        </p:spPr>
      </p:pic>
      <p:pic>
        <p:nvPicPr>
          <p:cNvPr id="21" name="图片 20"/>
          <p:cNvPicPr>
            <a:picLocks noChangeAspect="1"/>
          </p:cNvPicPr>
          <p:nvPr/>
        </p:nvPicPr>
        <p:blipFill>
          <a:blip r:embed="rId12"/>
          <a:stretch>
            <a:fillRect/>
          </a:stretch>
        </p:blipFill>
        <p:spPr>
          <a:xfrm>
            <a:off x="1277256" y="5987792"/>
            <a:ext cx="2674144" cy="657577"/>
          </a:xfrm>
          <a:prstGeom prst="rect">
            <a:avLst/>
          </a:prstGeom>
        </p:spPr>
      </p:pic>
      <p:pic>
        <p:nvPicPr>
          <p:cNvPr id="10" name="图片 9"/>
          <p:cNvPicPr>
            <a:picLocks noChangeAspect="1"/>
          </p:cNvPicPr>
          <p:nvPr/>
        </p:nvPicPr>
        <p:blipFill>
          <a:blip r:embed="rId13"/>
          <a:stretch>
            <a:fillRect/>
          </a:stretch>
        </p:blipFill>
        <p:spPr>
          <a:xfrm>
            <a:off x="5410216" y="5518558"/>
            <a:ext cx="358788" cy="780892"/>
          </a:xfrm>
          <a:prstGeom prst="rect">
            <a:avLst/>
          </a:prstGeom>
        </p:spPr>
      </p:pic>
      <p:pic>
        <p:nvPicPr>
          <p:cNvPr id="9" name="图片 8"/>
          <p:cNvPicPr>
            <a:picLocks noChangeAspect="1"/>
          </p:cNvPicPr>
          <p:nvPr/>
        </p:nvPicPr>
        <p:blipFill>
          <a:blip r:embed="rId14"/>
          <a:stretch>
            <a:fillRect/>
          </a:stretch>
        </p:blipFill>
        <p:spPr>
          <a:xfrm>
            <a:off x="5734443" y="5486400"/>
            <a:ext cx="400998" cy="865311"/>
          </a:xfrm>
          <a:prstGeom prst="rect">
            <a:avLst/>
          </a:prstGeom>
        </p:spPr>
      </p:pic>
      <p:pic>
        <p:nvPicPr>
          <p:cNvPr id="12" name="图片 11"/>
          <p:cNvPicPr>
            <a:picLocks noChangeAspect="1"/>
          </p:cNvPicPr>
          <p:nvPr/>
        </p:nvPicPr>
        <p:blipFill>
          <a:blip r:embed="rId15"/>
          <a:stretch>
            <a:fillRect/>
          </a:stretch>
        </p:blipFill>
        <p:spPr>
          <a:xfrm>
            <a:off x="6582679" y="5613436"/>
            <a:ext cx="527629" cy="801996"/>
          </a:xfrm>
          <a:prstGeom prst="rect">
            <a:avLst/>
          </a:prstGeom>
        </p:spPr>
      </p:pic>
      <p:pic>
        <p:nvPicPr>
          <p:cNvPr id="8" name="图片 7"/>
          <p:cNvPicPr>
            <a:picLocks noChangeAspect="1"/>
          </p:cNvPicPr>
          <p:nvPr/>
        </p:nvPicPr>
        <p:blipFill>
          <a:blip r:embed="rId16"/>
          <a:stretch>
            <a:fillRect/>
          </a:stretch>
        </p:blipFill>
        <p:spPr>
          <a:xfrm>
            <a:off x="1144771" y="5788547"/>
            <a:ext cx="485419" cy="696471"/>
          </a:xfrm>
          <a:prstGeom prst="rect">
            <a:avLst/>
          </a:prstGeom>
        </p:spPr>
      </p:pic>
      <p:pic>
        <p:nvPicPr>
          <p:cNvPr id="6" name="图片 5"/>
          <p:cNvPicPr>
            <a:picLocks noChangeAspect="1"/>
          </p:cNvPicPr>
          <p:nvPr/>
        </p:nvPicPr>
        <p:blipFill>
          <a:blip r:embed="rId17"/>
          <a:stretch>
            <a:fillRect/>
          </a:stretch>
        </p:blipFill>
        <p:spPr>
          <a:xfrm>
            <a:off x="489889" y="1306542"/>
            <a:ext cx="4056353" cy="4707892"/>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8" name="Picture 27">
            <a:extLst>
              <a:ext uri="{FF2B5EF4-FFF2-40B4-BE49-F238E27FC236}">
                <a16:creationId xmlns:a16="http://schemas.microsoft.com/office/drawing/2014/main" id="{7F879687-1224-42D4-B84A-060833278730}"/>
              </a:ext>
            </a:extLst>
          </p:cNvPr>
          <p:cNvPicPr>
            <a:picLocks noChangeAspect="1"/>
          </p:cNvPicPr>
          <p:nvPr/>
        </p:nvPicPr>
        <p:blipFill>
          <a:blip r:embed="rId18"/>
          <a:stretch>
            <a:fillRect/>
          </a:stretch>
        </p:blipFill>
        <p:spPr>
          <a:xfrm>
            <a:off x="3946102" y="1232379"/>
            <a:ext cx="6926468" cy="1395895"/>
          </a:xfrm>
          <a:prstGeom prst="rect">
            <a:avLst/>
          </a:prstGeom>
        </p:spPr>
      </p:pic>
    </p:spTree>
    <p:extLst>
      <p:ext uri="{BB962C8B-B14F-4D97-AF65-F5344CB8AC3E}">
        <p14:creationId xmlns:p14="http://schemas.microsoft.com/office/powerpoint/2010/main" val="374140631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5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10" presetClass="entr" presetSubtype="0" fill="hold" nodeType="withEffect">
                                  <p:stCondLst>
                                    <p:cond delay="5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par>
                                <p:cTn id="41" presetID="10" presetClass="entr" presetSubtype="0" fill="hold" nodeType="withEffect">
                                  <p:stCondLst>
                                    <p:cond delay="75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par>
                                <p:cTn id="44" presetID="10" presetClass="entr" presetSubtype="0" fill="hold" nodeType="withEffect">
                                  <p:stCondLst>
                                    <p:cond delay="10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ntr" presetSubtype="0" fill="hold" nodeType="withEffect">
                                  <p:stCondLst>
                                    <p:cond delay="125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4250"/>
                            </p:stCondLst>
                            <p:childTnLst>
                              <p:par>
                                <p:cTn id="51" presetID="42" presetClass="entr" presetSubtype="0" fill="hold"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525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par>
                                <p:cTn id="66" presetID="53" presetClass="entr" presetSubtype="16"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childTnLst>
                          </p:cTn>
                        </p:par>
                        <p:par>
                          <p:cTn id="71" fill="hold">
                            <p:stCondLst>
                              <p:cond delay="5750"/>
                            </p:stCondLst>
                            <p:childTnLst>
                              <p:par>
                                <p:cTn id="72" presetID="32" presetClass="emph" presetSubtype="0" fill="hold" nodeType="afterEffect">
                                  <p:stCondLst>
                                    <p:cond delay="0"/>
                                  </p:stCondLst>
                                  <p:childTnLst>
                                    <p:animRot by="120000">
                                      <p:cBhvr>
                                        <p:cTn id="73" dur="100" fill="hold">
                                          <p:stCondLst>
                                            <p:cond delay="0"/>
                                          </p:stCondLst>
                                        </p:cTn>
                                        <p:tgtEl>
                                          <p:spTgt spid="28"/>
                                        </p:tgtEl>
                                        <p:attrNameLst>
                                          <p:attrName>r</p:attrName>
                                        </p:attrNameLst>
                                      </p:cBhvr>
                                    </p:animRot>
                                    <p:animRot by="-240000">
                                      <p:cBhvr>
                                        <p:cTn id="74" dur="200" fill="hold">
                                          <p:stCondLst>
                                            <p:cond delay="200"/>
                                          </p:stCondLst>
                                        </p:cTn>
                                        <p:tgtEl>
                                          <p:spTgt spid="28"/>
                                        </p:tgtEl>
                                        <p:attrNameLst>
                                          <p:attrName>r</p:attrName>
                                        </p:attrNameLst>
                                      </p:cBhvr>
                                    </p:animRot>
                                    <p:animRot by="240000">
                                      <p:cBhvr>
                                        <p:cTn id="75" dur="200" fill="hold">
                                          <p:stCondLst>
                                            <p:cond delay="400"/>
                                          </p:stCondLst>
                                        </p:cTn>
                                        <p:tgtEl>
                                          <p:spTgt spid="28"/>
                                        </p:tgtEl>
                                        <p:attrNameLst>
                                          <p:attrName>r</p:attrName>
                                        </p:attrNameLst>
                                      </p:cBhvr>
                                    </p:animRot>
                                    <p:animRot by="-240000">
                                      <p:cBhvr>
                                        <p:cTn id="76" dur="200" fill="hold">
                                          <p:stCondLst>
                                            <p:cond delay="600"/>
                                          </p:stCondLst>
                                        </p:cTn>
                                        <p:tgtEl>
                                          <p:spTgt spid="28"/>
                                        </p:tgtEl>
                                        <p:attrNameLst>
                                          <p:attrName>r</p:attrName>
                                        </p:attrNameLst>
                                      </p:cBhvr>
                                    </p:animRot>
                                    <p:animRot by="120000">
                                      <p:cBhvr>
                                        <p:cTn id="77"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97C13D7-87BE-42ED-B78D-4A3BA5B31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 y="329369"/>
            <a:ext cx="12294556" cy="7424329"/>
          </a:xfrm>
          <a:prstGeom prst="rect">
            <a:avLst/>
          </a:prstGeom>
        </p:spPr>
      </p:pic>
      <p:pic>
        <p:nvPicPr>
          <p:cNvPr id="14" name="图片 13"/>
          <p:cNvPicPr>
            <a:picLocks noChangeAspect="1"/>
          </p:cNvPicPr>
          <p:nvPr/>
        </p:nvPicPr>
        <p:blipFill>
          <a:blip r:embed="rId4"/>
          <a:stretch>
            <a:fillRect/>
          </a:stretch>
        </p:blipFill>
        <p:spPr>
          <a:xfrm>
            <a:off x="404616" y="325260"/>
            <a:ext cx="11188006" cy="3592968"/>
          </a:xfrm>
          <a:prstGeom prst="rect">
            <a:avLst/>
          </a:prstGeom>
        </p:spPr>
      </p:pic>
      <p:pic>
        <p:nvPicPr>
          <p:cNvPr id="4" name="图片 3"/>
          <p:cNvPicPr>
            <a:picLocks noChangeAspect="1"/>
          </p:cNvPicPr>
          <p:nvPr/>
        </p:nvPicPr>
        <p:blipFill>
          <a:blip r:embed="rId5"/>
          <a:stretch>
            <a:fillRect/>
          </a:stretch>
        </p:blipFill>
        <p:spPr>
          <a:xfrm>
            <a:off x="0" y="5486400"/>
            <a:ext cx="12163928" cy="1371600"/>
          </a:xfrm>
          <a:prstGeom prst="rect">
            <a:avLst/>
          </a:prstGeom>
        </p:spPr>
      </p:pic>
      <p:pic>
        <p:nvPicPr>
          <p:cNvPr id="5" name="图片 4"/>
          <p:cNvPicPr>
            <a:picLocks noChangeAspect="1"/>
          </p:cNvPicPr>
          <p:nvPr/>
        </p:nvPicPr>
        <p:blipFill>
          <a:blip r:embed="rId6"/>
          <a:stretch>
            <a:fillRect/>
          </a:stretch>
        </p:blipFill>
        <p:spPr>
          <a:xfrm>
            <a:off x="0" y="4125971"/>
            <a:ext cx="12163928" cy="1888463"/>
          </a:xfrm>
          <a:prstGeom prst="rect">
            <a:avLst/>
          </a:prstGeom>
        </p:spPr>
      </p:pic>
      <p:pic>
        <p:nvPicPr>
          <p:cNvPr id="11" name="图片 10"/>
          <p:cNvPicPr>
            <a:picLocks noChangeAspect="1"/>
          </p:cNvPicPr>
          <p:nvPr/>
        </p:nvPicPr>
        <p:blipFill>
          <a:blip r:embed="rId7"/>
          <a:stretch>
            <a:fillRect/>
          </a:stretch>
        </p:blipFill>
        <p:spPr>
          <a:xfrm>
            <a:off x="5437129" y="6136783"/>
            <a:ext cx="663750" cy="247500"/>
          </a:xfrm>
          <a:prstGeom prst="rect">
            <a:avLst/>
          </a:prstGeom>
        </p:spPr>
      </p:pic>
      <p:pic>
        <p:nvPicPr>
          <p:cNvPr id="13" name="图片 12"/>
          <p:cNvPicPr>
            <a:picLocks noChangeAspect="1"/>
          </p:cNvPicPr>
          <p:nvPr/>
        </p:nvPicPr>
        <p:blipFill>
          <a:blip r:embed="rId8"/>
          <a:stretch>
            <a:fillRect/>
          </a:stretch>
        </p:blipFill>
        <p:spPr>
          <a:xfrm>
            <a:off x="6638369" y="6278717"/>
            <a:ext cx="416250" cy="157500"/>
          </a:xfrm>
          <a:prstGeom prst="rect">
            <a:avLst/>
          </a:prstGeom>
        </p:spPr>
      </p:pic>
      <p:pic>
        <p:nvPicPr>
          <p:cNvPr id="17" name="图片 16"/>
          <p:cNvPicPr>
            <a:picLocks noChangeAspect="1"/>
          </p:cNvPicPr>
          <p:nvPr/>
        </p:nvPicPr>
        <p:blipFill>
          <a:blip r:embed="rId9"/>
          <a:stretch>
            <a:fillRect/>
          </a:stretch>
        </p:blipFill>
        <p:spPr>
          <a:xfrm>
            <a:off x="4500467" y="1639613"/>
            <a:ext cx="540000" cy="371250"/>
          </a:xfrm>
          <a:prstGeom prst="rect">
            <a:avLst/>
          </a:prstGeom>
        </p:spPr>
      </p:pic>
      <p:pic>
        <p:nvPicPr>
          <p:cNvPr id="18" name="图片 17"/>
          <p:cNvPicPr>
            <a:picLocks noChangeAspect="1"/>
          </p:cNvPicPr>
          <p:nvPr/>
        </p:nvPicPr>
        <p:blipFill>
          <a:blip r:embed="rId10"/>
          <a:stretch>
            <a:fillRect/>
          </a:stretch>
        </p:blipFill>
        <p:spPr>
          <a:xfrm>
            <a:off x="592427" y="253170"/>
            <a:ext cx="795054" cy="419612"/>
          </a:xfrm>
          <a:prstGeom prst="rect">
            <a:avLst/>
          </a:prstGeom>
        </p:spPr>
      </p:pic>
      <p:pic>
        <p:nvPicPr>
          <p:cNvPr id="19" name="图片 18"/>
          <p:cNvPicPr>
            <a:picLocks noChangeAspect="1"/>
          </p:cNvPicPr>
          <p:nvPr/>
        </p:nvPicPr>
        <p:blipFill>
          <a:blip r:embed="rId11"/>
          <a:stretch>
            <a:fillRect/>
          </a:stretch>
        </p:blipFill>
        <p:spPr>
          <a:xfrm>
            <a:off x="10739068" y="117517"/>
            <a:ext cx="1289800" cy="954787"/>
          </a:xfrm>
          <a:prstGeom prst="rect">
            <a:avLst/>
          </a:prstGeom>
        </p:spPr>
      </p:pic>
      <p:pic>
        <p:nvPicPr>
          <p:cNvPr id="21" name="图片 20"/>
          <p:cNvPicPr>
            <a:picLocks noChangeAspect="1"/>
          </p:cNvPicPr>
          <p:nvPr/>
        </p:nvPicPr>
        <p:blipFill>
          <a:blip r:embed="rId12"/>
          <a:stretch>
            <a:fillRect/>
          </a:stretch>
        </p:blipFill>
        <p:spPr>
          <a:xfrm>
            <a:off x="1277256" y="5987792"/>
            <a:ext cx="2674144" cy="657577"/>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5" name="图片 44"/>
          <p:cNvPicPr>
            <a:picLocks noChangeAspect="1"/>
          </p:cNvPicPr>
          <p:nvPr/>
        </p:nvPicPr>
        <p:blipFill>
          <a:blip r:embed="rId13"/>
          <a:stretch>
            <a:fillRect/>
          </a:stretch>
        </p:blipFill>
        <p:spPr>
          <a:xfrm>
            <a:off x="332129" y="5417100"/>
            <a:ext cx="4661345" cy="709752"/>
          </a:xfrm>
          <a:prstGeom prst="rect">
            <a:avLst/>
          </a:prstGeom>
        </p:spPr>
      </p:pic>
      <p:pic>
        <p:nvPicPr>
          <p:cNvPr id="51" name="图片 50"/>
          <p:cNvPicPr>
            <a:picLocks noChangeAspect="1"/>
          </p:cNvPicPr>
          <p:nvPr/>
        </p:nvPicPr>
        <p:blipFill>
          <a:blip r:embed="rId14"/>
          <a:stretch>
            <a:fillRect/>
          </a:stretch>
        </p:blipFill>
        <p:spPr>
          <a:xfrm>
            <a:off x="163132" y="136368"/>
            <a:ext cx="11216940" cy="1414395"/>
          </a:xfrm>
          <a:prstGeom prst="rect">
            <a:avLst/>
          </a:prstGeom>
        </p:spPr>
      </p:pic>
      <p:pic>
        <p:nvPicPr>
          <p:cNvPr id="52" name="图片 51"/>
          <p:cNvPicPr>
            <a:picLocks noChangeAspect="1"/>
          </p:cNvPicPr>
          <p:nvPr/>
        </p:nvPicPr>
        <p:blipFill>
          <a:blip r:embed="rId15"/>
          <a:stretch>
            <a:fillRect/>
          </a:stretch>
        </p:blipFill>
        <p:spPr>
          <a:xfrm>
            <a:off x="1753509" y="1449961"/>
            <a:ext cx="1406490" cy="621047"/>
          </a:xfrm>
          <a:prstGeom prst="rect">
            <a:avLst/>
          </a:prstGeom>
        </p:spPr>
      </p:pic>
      <p:grpSp>
        <p:nvGrpSpPr>
          <p:cNvPr id="56" name="组合 55"/>
          <p:cNvGrpSpPr/>
          <p:nvPr/>
        </p:nvGrpSpPr>
        <p:grpSpPr>
          <a:xfrm>
            <a:off x="4845487" y="1278738"/>
            <a:ext cx="3768009" cy="2592533"/>
            <a:chOff x="7065141" y="1881946"/>
            <a:chExt cx="3768009" cy="2592533"/>
          </a:xfrm>
        </p:grpSpPr>
        <p:sp>
          <p:nvSpPr>
            <p:cNvPr id="57"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8" name="椭圆 57"/>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3" name="Picture 2">
            <a:extLst>
              <a:ext uri="{FF2B5EF4-FFF2-40B4-BE49-F238E27FC236}">
                <a16:creationId xmlns:a16="http://schemas.microsoft.com/office/drawing/2014/main" id="{5E907A3E-24DD-5A14-D0AE-AAA3EF1FA348}"/>
              </a:ext>
            </a:extLst>
          </p:cNvPr>
          <p:cNvPicPr>
            <a:picLocks noChangeAspect="1"/>
          </p:cNvPicPr>
          <p:nvPr/>
        </p:nvPicPr>
        <p:blipFill>
          <a:blip r:embed="rId16"/>
          <a:stretch>
            <a:fillRect/>
          </a:stretch>
        </p:blipFill>
        <p:spPr>
          <a:xfrm>
            <a:off x="5190993" y="1650774"/>
            <a:ext cx="3048264" cy="2280102"/>
          </a:xfrm>
          <a:prstGeom prst="rect">
            <a:avLst/>
          </a:prstGeom>
        </p:spPr>
      </p:pic>
    </p:spTree>
    <p:extLst>
      <p:ext uri="{BB962C8B-B14F-4D97-AF65-F5344CB8AC3E}">
        <p14:creationId xmlns:p14="http://schemas.microsoft.com/office/powerpoint/2010/main" val="391637975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47"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6" presetClass="entr" presetSubtype="37"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outVertical)">
                                      <p:cBhvr>
                                        <p:cTn id="43" dur="500"/>
                                        <p:tgtEl>
                                          <p:spTgt spid="45"/>
                                        </p:tgtEl>
                                      </p:cBhvr>
                                    </p:animEffect>
                                  </p:childTnLst>
                                </p:cTn>
                              </p:par>
                              <p:par>
                                <p:cTn id="44" presetID="10"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arn(inVertical)">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E7B75DD1-47EA-4020-8DEB-0C678C3E6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 y="329369"/>
            <a:ext cx="12294556" cy="7424329"/>
          </a:xfrm>
          <a:prstGeom prst="rect">
            <a:avLst/>
          </a:prstGeom>
        </p:spPr>
      </p:pic>
      <p:pic>
        <p:nvPicPr>
          <p:cNvPr id="45" name="图片 3">
            <a:extLst>
              <a:ext uri="{FF2B5EF4-FFF2-40B4-BE49-F238E27FC236}">
                <a16:creationId xmlns:a16="http://schemas.microsoft.com/office/drawing/2014/main" id="{6CAB1BE1-FCEF-4797-879C-963A554DCC28}"/>
              </a:ext>
            </a:extLst>
          </p:cNvPr>
          <p:cNvPicPr>
            <a:picLocks noChangeAspect="1"/>
          </p:cNvPicPr>
          <p:nvPr/>
        </p:nvPicPr>
        <p:blipFill>
          <a:blip r:embed="rId4"/>
          <a:stretch>
            <a:fillRect/>
          </a:stretch>
        </p:blipFill>
        <p:spPr>
          <a:xfrm>
            <a:off x="0" y="5486400"/>
            <a:ext cx="12163928" cy="1371600"/>
          </a:xfrm>
          <a:prstGeom prst="rect">
            <a:avLst/>
          </a:prstGeom>
        </p:spPr>
      </p:pic>
      <p:pic>
        <p:nvPicPr>
          <p:cNvPr id="46" name="图片 4">
            <a:extLst>
              <a:ext uri="{FF2B5EF4-FFF2-40B4-BE49-F238E27FC236}">
                <a16:creationId xmlns:a16="http://schemas.microsoft.com/office/drawing/2014/main" id="{E8AC7C45-6866-4B9A-BCDB-5CECA0366344}"/>
              </a:ext>
            </a:extLst>
          </p:cNvPr>
          <p:cNvPicPr>
            <a:picLocks noChangeAspect="1"/>
          </p:cNvPicPr>
          <p:nvPr/>
        </p:nvPicPr>
        <p:blipFill>
          <a:blip r:embed="rId5"/>
          <a:stretch>
            <a:fillRect/>
          </a:stretch>
        </p:blipFill>
        <p:spPr>
          <a:xfrm>
            <a:off x="28072" y="4961706"/>
            <a:ext cx="12163928" cy="1888463"/>
          </a:xfrm>
          <a:prstGeom prst="rect">
            <a:avLst/>
          </a:prstGeom>
        </p:spPr>
      </p:pic>
      <p:pic>
        <p:nvPicPr>
          <p:cNvPr id="32" name="图片 31"/>
          <p:cNvPicPr>
            <a:picLocks noChangeAspect="1"/>
          </p:cNvPicPr>
          <p:nvPr/>
        </p:nvPicPr>
        <p:blipFill>
          <a:blip r:embed="rId6"/>
          <a:stretch>
            <a:fillRect/>
          </a:stretch>
        </p:blipFill>
        <p:spPr>
          <a:xfrm>
            <a:off x="2293322" y="75270"/>
            <a:ext cx="7605355" cy="1617422"/>
          </a:xfrm>
          <a:prstGeom prst="rect">
            <a:avLst/>
          </a:prstGeom>
        </p:spPr>
      </p:pic>
      <p:pic>
        <p:nvPicPr>
          <p:cNvPr id="33" name="图片 32"/>
          <p:cNvPicPr>
            <a:picLocks noChangeAspect="1"/>
          </p:cNvPicPr>
          <p:nvPr/>
        </p:nvPicPr>
        <p:blipFill>
          <a:blip r:embed="rId7"/>
          <a:stretch>
            <a:fillRect/>
          </a:stretch>
        </p:blipFill>
        <p:spPr>
          <a:xfrm>
            <a:off x="11124800" y="75270"/>
            <a:ext cx="595376" cy="842513"/>
          </a:xfrm>
          <a:prstGeom prst="rect">
            <a:avLst/>
          </a:prstGeom>
        </p:spPr>
      </p:pic>
      <p:pic>
        <p:nvPicPr>
          <p:cNvPr id="34" name="图片 33"/>
          <p:cNvPicPr>
            <a:picLocks noChangeAspect="1"/>
          </p:cNvPicPr>
          <p:nvPr/>
        </p:nvPicPr>
        <p:blipFill>
          <a:blip r:embed="rId8"/>
          <a:stretch>
            <a:fillRect/>
          </a:stretch>
        </p:blipFill>
        <p:spPr>
          <a:xfrm>
            <a:off x="109896" y="781508"/>
            <a:ext cx="540000" cy="371250"/>
          </a:xfrm>
          <a:prstGeom prst="rect">
            <a:avLst/>
          </a:prstGeom>
        </p:spPr>
      </p:pic>
      <p:pic>
        <p:nvPicPr>
          <p:cNvPr id="35" name="图片 34"/>
          <p:cNvPicPr>
            <a:picLocks noChangeAspect="1"/>
          </p:cNvPicPr>
          <p:nvPr/>
        </p:nvPicPr>
        <p:blipFill>
          <a:blip r:embed="rId9"/>
          <a:stretch>
            <a:fillRect/>
          </a:stretch>
        </p:blipFill>
        <p:spPr>
          <a:xfrm>
            <a:off x="11294961" y="750687"/>
            <a:ext cx="795054" cy="419612"/>
          </a:xfrm>
          <a:prstGeom prst="rect">
            <a:avLst/>
          </a:prstGeom>
        </p:spPr>
      </p:pic>
      <p:pic>
        <p:nvPicPr>
          <p:cNvPr id="36" name="图片 35"/>
          <p:cNvPicPr>
            <a:picLocks noChangeAspect="1"/>
          </p:cNvPicPr>
          <p:nvPr/>
        </p:nvPicPr>
        <p:blipFill>
          <a:blip r:embed="rId10"/>
          <a:stretch>
            <a:fillRect/>
          </a:stretch>
        </p:blipFill>
        <p:spPr>
          <a:xfrm flipH="1">
            <a:off x="230421" y="19134"/>
            <a:ext cx="1289800" cy="954787"/>
          </a:xfrm>
          <a:prstGeom prst="rect">
            <a:avLst/>
          </a:prstGeom>
        </p:spPr>
      </p:pic>
      <p:pic>
        <p:nvPicPr>
          <p:cNvPr id="38" name="图片 37"/>
          <p:cNvPicPr>
            <a:picLocks noChangeAspect="1"/>
          </p:cNvPicPr>
          <p:nvPr/>
        </p:nvPicPr>
        <p:blipFill>
          <a:blip r:embed="rId8"/>
          <a:stretch>
            <a:fillRect/>
          </a:stretch>
        </p:blipFill>
        <p:spPr>
          <a:xfrm>
            <a:off x="11550015" y="75270"/>
            <a:ext cx="540000" cy="371250"/>
          </a:xfrm>
          <a:prstGeom prst="rect">
            <a:avLst/>
          </a:prstGeom>
        </p:spPr>
      </p:pic>
      <p:grpSp>
        <p:nvGrpSpPr>
          <p:cNvPr id="2" name="组合 1"/>
          <p:cNvGrpSpPr/>
          <p:nvPr/>
        </p:nvGrpSpPr>
        <p:grpSpPr>
          <a:xfrm>
            <a:off x="-918327" y="773423"/>
            <a:ext cx="694006" cy="4219993"/>
            <a:chOff x="-999927" y="1198168"/>
            <a:chExt cx="694006" cy="6293375"/>
          </a:xfrm>
        </p:grpSpPr>
        <p:sp>
          <p:nvSpPr>
            <p:cNvPr id="39" name="矩形 38"/>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 name="矩形 39"/>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 name="矩形 40"/>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矩形 41"/>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 name="矩形 42"/>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8" name="图片 44">
            <a:extLst>
              <a:ext uri="{FF2B5EF4-FFF2-40B4-BE49-F238E27FC236}">
                <a16:creationId xmlns:a16="http://schemas.microsoft.com/office/drawing/2014/main" id="{A2516FE4-5600-46F9-BB77-724CA950DD95}"/>
              </a:ext>
            </a:extLst>
          </p:cNvPr>
          <p:cNvPicPr>
            <a:picLocks noChangeAspect="1"/>
          </p:cNvPicPr>
          <p:nvPr/>
        </p:nvPicPr>
        <p:blipFill>
          <a:blip r:embed="rId7"/>
          <a:stretch>
            <a:fillRect/>
          </a:stretch>
        </p:blipFill>
        <p:spPr>
          <a:xfrm>
            <a:off x="734900" y="82539"/>
            <a:ext cx="783219" cy="1108329"/>
          </a:xfrm>
          <a:prstGeom prst="rect">
            <a:avLst/>
          </a:prstGeom>
        </p:spPr>
      </p:pic>
      <p:pic>
        <p:nvPicPr>
          <p:cNvPr id="5" name="Picture 4">
            <a:extLst>
              <a:ext uri="{FF2B5EF4-FFF2-40B4-BE49-F238E27FC236}">
                <a16:creationId xmlns:a16="http://schemas.microsoft.com/office/drawing/2014/main" id="{FA433848-CE37-452B-81F3-B39DD160B0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1525" y="1577365"/>
            <a:ext cx="2632882" cy="3109703"/>
          </a:xfrm>
          <a:prstGeom prst="rect">
            <a:avLst/>
          </a:prstGeom>
        </p:spPr>
      </p:pic>
      <p:pic>
        <p:nvPicPr>
          <p:cNvPr id="22" name="Picture 21">
            <a:extLst>
              <a:ext uri="{FF2B5EF4-FFF2-40B4-BE49-F238E27FC236}">
                <a16:creationId xmlns:a16="http://schemas.microsoft.com/office/drawing/2014/main" id="{C0B0F293-580F-4DB3-88A4-821408B3062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449082" y="1562118"/>
            <a:ext cx="2632882" cy="3109703"/>
          </a:xfrm>
          <a:prstGeom prst="rect">
            <a:avLst/>
          </a:prstGeom>
        </p:spPr>
      </p:pic>
      <p:pic>
        <p:nvPicPr>
          <p:cNvPr id="24" name="Picture 23">
            <a:extLst>
              <a:ext uri="{FF2B5EF4-FFF2-40B4-BE49-F238E27FC236}">
                <a16:creationId xmlns:a16="http://schemas.microsoft.com/office/drawing/2014/main" id="{02C5C838-5EE5-4328-988C-E6550E62836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66639" y="1533131"/>
            <a:ext cx="2632882" cy="3109703"/>
          </a:xfrm>
          <a:prstGeom prst="rect">
            <a:avLst/>
          </a:prstGeom>
        </p:spPr>
      </p:pic>
      <p:pic>
        <p:nvPicPr>
          <p:cNvPr id="25" name="Picture 24">
            <a:extLst>
              <a:ext uri="{FF2B5EF4-FFF2-40B4-BE49-F238E27FC236}">
                <a16:creationId xmlns:a16="http://schemas.microsoft.com/office/drawing/2014/main" id="{E259D07F-B620-430C-8212-39499839AD5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49669" y="1465506"/>
            <a:ext cx="2632882" cy="3109703"/>
          </a:xfrm>
          <a:prstGeom prst="rect">
            <a:avLst/>
          </a:prstGeom>
        </p:spPr>
      </p:pic>
      <p:sp>
        <p:nvSpPr>
          <p:cNvPr id="6" name="Rectangle: Rounded Corners 5">
            <a:extLst>
              <a:ext uri="{FF2B5EF4-FFF2-40B4-BE49-F238E27FC236}">
                <a16:creationId xmlns:a16="http://schemas.microsoft.com/office/drawing/2014/main" id="{245DA8B6-F402-48A1-8EED-17FB6B0D07DB}"/>
              </a:ext>
            </a:extLst>
          </p:cNvPr>
          <p:cNvSpPr/>
          <p:nvPr/>
        </p:nvSpPr>
        <p:spPr>
          <a:xfrm>
            <a:off x="495300" y="4642834"/>
            <a:ext cx="2428875" cy="6476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3 124 657 + 765 987</a:t>
            </a:r>
          </a:p>
        </p:txBody>
      </p:sp>
      <p:sp>
        <p:nvSpPr>
          <p:cNvPr id="26" name="Rectangle: Rounded Corners 25">
            <a:extLst>
              <a:ext uri="{FF2B5EF4-FFF2-40B4-BE49-F238E27FC236}">
                <a16:creationId xmlns:a16="http://schemas.microsoft.com/office/drawing/2014/main" id="{DB7BFDBF-0D53-4B38-B039-75158ACFAD4E}"/>
              </a:ext>
            </a:extLst>
          </p:cNvPr>
          <p:cNvSpPr/>
          <p:nvPr/>
        </p:nvSpPr>
        <p:spPr>
          <a:xfrm>
            <a:off x="3571875" y="4675977"/>
            <a:ext cx="1965488" cy="6476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30 126 x</a:t>
            </a:r>
            <a:r>
              <a:rPr kumimoji="0" lang="en-US" sz="2800" b="1"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 4</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27" name="Rectangle: Rounded Corners 26">
            <a:extLst>
              <a:ext uri="{FF2B5EF4-FFF2-40B4-BE49-F238E27FC236}">
                <a16:creationId xmlns:a16="http://schemas.microsoft.com/office/drawing/2014/main" id="{4341A46A-05D8-4518-885D-D74C8E30814D}"/>
              </a:ext>
            </a:extLst>
          </p:cNvPr>
          <p:cNvSpPr/>
          <p:nvPr/>
        </p:nvSpPr>
        <p:spPr>
          <a:xfrm>
            <a:off x="6572043" y="4675977"/>
            <a:ext cx="1846162" cy="6476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1 936 x 31</a:t>
            </a:r>
          </a:p>
        </p:txBody>
      </p:sp>
      <p:sp>
        <p:nvSpPr>
          <p:cNvPr id="28" name="Rectangle: Rounded Corners 27">
            <a:extLst>
              <a:ext uri="{FF2B5EF4-FFF2-40B4-BE49-F238E27FC236}">
                <a16:creationId xmlns:a16="http://schemas.microsoft.com/office/drawing/2014/main" id="{8CABFF51-B165-4F1A-8428-3771B4197CA0}"/>
              </a:ext>
            </a:extLst>
          </p:cNvPr>
          <p:cNvSpPr/>
          <p:nvPr/>
        </p:nvSpPr>
        <p:spPr>
          <a:xfrm>
            <a:off x="9278637" y="4669577"/>
            <a:ext cx="2103003" cy="64767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36 654 : 46</a:t>
            </a:r>
          </a:p>
        </p:txBody>
      </p:sp>
      <p:sp>
        <p:nvSpPr>
          <p:cNvPr id="29" name="Rectangle: Rounded Corners 28">
            <a:extLst>
              <a:ext uri="{FF2B5EF4-FFF2-40B4-BE49-F238E27FC236}">
                <a16:creationId xmlns:a16="http://schemas.microsoft.com/office/drawing/2014/main" id="{A3CFE2D1-1218-4393-A8E9-22E489A2EC4E}"/>
              </a:ext>
            </a:extLst>
          </p:cNvPr>
          <p:cNvSpPr/>
          <p:nvPr/>
        </p:nvSpPr>
        <p:spPr>
          <a:xfrm>
            <a:off x="265758" y="4629609"/>
            <a:ext cx="2880842" cy="71309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3 890 644</a:t>
            </a:r>
          </a:p>
        </p:txBody>
      </p:sp>
      <p:pic>
        <p:nvPicPr>
          <p:cNvPr id="30" name="Picture 29" descr="Logo&#10;&#10;Description automatically generated">
            <a:extLst>
              <a:ext uri="{FF2B5EF4-FFF2-40B4-BE49-F238E27FC236}">
                <a16:creationId xmlns:a16="http://schemas.microsoft.com/office/drawing/2014/main" id="{A2158850-6FE8-4CFD-A6E5-9851780C608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23649"/>
          <a:stretch/>
        </p:blipFill>
        <p:spPr>
          <a:xfrm>
            <a:off x="2931788" y="191600"/>
            <a:ext cx="6669702" cy="1177326"/>
          </a:xfrm>
          <a:prstGeom prst="rect">
            <a:avLst/>
          </a:prstGeom>
        </p:spPr>
      </p:pic>
      <p:sp>
        <p:nvSpPr>
          <p:cNvPr id="37" name="Rectangle: Rounded Corners 36">
            <a:extLst>
              <a:ext uri="{FF2B5EF4-FFF2-40B4-BE49-F238E27FC236}">
                <a16:creationId xmlns:a16="http://schemas.microsoft.com/office/drawing/2014/main" id="{4E0BCA99-B041-441E-A1B4-3EC50203F558}"/>
              </a:ext>
            </a:extLst>
          </p:cNvPr>
          <p:cNvSpPr/>
          <p:nvPr/>
        </p:nvSpPr>
        <p:spPr>
          <a:xfrm>
            <a:off x="3317143" y="4655815"/>
            <a:ext cx="2397857" cy="7130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120 504</a:t>
            </a:r>
          </a:p>
        </p:txBody>
      </p:sp>
      <p:sp>
        <p:nvSpPr>
          <p:cNvPr id="44" name="Rectangle: Rounded Corners 43">
            <a:extLst>
              <a:ext uri="{FF2B5EF4-FFF2-40B4-BE49-F238E27FC236}">
                <a16:creationId xmlns:a16="http://schemas.microsoft.com/office/drawing/2014/main" id="{9B6C406C-3C02-4176-8C38-EB4F94598A9D}"/>
              </a:ext>
            </a:extLst>
          </p:cNvPr>
          <p:cNvSpPr/>
          <p:nvPr/>
        </p:nvSpPr>
        <p:spPr>
          <a:xfrm>
            <a:off x="6343650" y="4636765"/>
            <a:ext cx="2403626" cy="71309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60 016</a:t>
            </a:r>
          </a:p>
        </p:txBody>
      </p:sp>
      <p:sp>
        <p:nvSpPr>
          <p:cNvPr id="47" name="Rectangle: Rounded Corners 46">
            <a:extLst>
              <a:ext uri="{FF2B5EF4-FFF2-40B4-BE49-F238E27FC236}">
                <a16:creationId xmlns:a16="http://schemas.microsoft.com/office/drawing/2014/main" id="{F3A9D899-494F-4FA0-AB58-504D9CDE5174}"/>
              </a:ext>
            </a:extLst>
          </p:cNvPr>
          <p:cNvSpPr/>
          <p:nvPr/>
        </p:nvSpPr>
        <p:spPr>
          <a:xfrm>
            <a:off x="9034933" y="4646290"/>
            <a:ext cx="2880842" cy="71309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796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dư</a:t>
            </a:r>
            <a:r>
              <a:rPr kumimoji="0" lang="en-US" sz="2800" b="1" i="0" u="none" strike="noStrike" kern="1200" cap="none" spc="0" normalizeH="0" noProof="0" dirty="0">
                <a:ln>
                  <a:noFill/>
                </a:ln>
                <a:solidFill>
                  <a:srgbClr val="C00000"/>
                </a:solidFill>
                <a:effectLst/>
                <a:uLnTx/>
                <a:uFillTx/>
                <a:latin typeface="Arial" panose="020B0604020202020204" pitchFamily="34" charset="0"/>
                <a:ea typeface="+mn-ea"/>
                <a:cs typeface="Arial" panose="020B0604020202020204" pitchFamily="34" charset="0"/>
              </a:rPr>
              <a:t> 38</a:t>
            </a:r>
            <a:endPar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565955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animEffect transition="in" filter="fade">
                                      <p:cBhvr>
                                        <p:cTn id="30" dur="500"/>
                                        <p:tgtEl>
                                          <p:spTgt spid="29"/>
                                        </p:tgtEl>
                                      </p:cBhvr>
                                    </p:animEffect>
                                  </p:childTnLst>
                                </p:cTn>
                              </p:par>
                            </p:childTnLst>
                          </p:cTn>
                        </p:par>
                        <p:par>
                          <p:cTn id="31" fill="hold">
                            <p:stCondLst>
                              <p:cond delay="500"/>
                            </p:stCondLst>
                            <p:childTnLst>
                              <p:par>
                                <p:cTn id="32" presetID="42" presetClass="path" presetSubtype="0" accel="50000" decel="50000" fill="hold" nodeType="afterEffect">
                                  <p:stCondLst>
                                    <p:cond delay="0"/>
                                  </p:stCondLst>
                                  <p:childTnLst>
                                    <p:animMotion origin="layout" path="M 4.375E-6 -2.96296E-6 L 0.02812 -0.72893 " pathEditMode="relative" rAng="0" ptsTypes="AA">
                                      <p:cBhvr>
                                        <p:cTn id="33" dur="5000" fill="hold"/>
                                        <p:tgtEl>
                                          <p:spTgt spid="5"/>
                                        </p:tgtEl>
                                        <p:attrNameLst>
                                          <p:attrName>ppt_x</p:attrName>
                                          <p:attrName>ppt_y</p:attrName>
                                        </p:attrNameLst>
                                      </p:cBhvr>
                                      <p:rCtr x="1406" y="-36458"/>
                                    </p:animMotion>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500"/>
                            </p:stCondLst>
                            <p:childTnLst>
                              <p:par>
                                <p:cTn id="42" presetID="42" presetClass="path" presetSubtype="0" accel="50000" decel="50000" fill="hold" nodeType="afterEffect">
                                  <p:stCondLst>
                                    <p:cond delay="0"/>
                                  </p:stCondLst>
                                  <p:childTnLst>
                                    <p:animMotion origin="layout" path="M 4.58333E-6 1.85185E-6 L 0.02252 -0.7794 " pathEditMode="relative" rAng="0" ptsTypes="AA">
                                      <p:cBhvr>
                                        <p:cTn id="43" dur="5000" fill="hold"/>
                                        <p:tgtEl>
                                          <p:spTgt spid="22"/>
                                        </p:tgtEl>
                                        <p:attrNameLst>
                                          <p:attrName>ppt_x</p:attrName>
                                          <p:attrName>ppt_y</p:attrName>
                                        </p:attrNameLst>
                                      </p:cBhvr>
                                      <p:rCtr x="1120" y="-38981"/>
                                    </p:animMotion>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childTnLst>
                          </p:cTn>
                        </p:par>
                        <p:par>
                          <p:cTn id="51" fill="hold">
                            <p:stCondLst>
                              <p:cond delay="500"/>
                            </p:stCondLst>
                            <p:childTnLst>
                              <p:par>
                                <p:cTn id="52" presetID="42" presetClass="path" presetSubtype="0" accel="50000" decel="50000" fill="hold" nodeType="afterEffect">
                                  <p:stCondLst>
                                    <p:cond delay="0"/>
                                  </p:stCondLst>
                                  <p:childTnLst>
                                    <p:animMotion origin="layout" path="M 5E-6 -1.48148E-6 L 0.05678 -0.8169 " pathEditMode="relative" rAng="0" ptsTypes="AA">
                                      <p:cBhvr>
                                        <p:cTn id="53" dur="5000" fill="hold"/>
                                        <p:tgtEl>
                                          <p:spTgt spid="24"/>
                                        </p:tgtEl>
                                        <p:attrNameLst>
                                          <p:attrName>ppt_x</p:attrName>
                                          <p:attrName>ppt_y</p:attrName>
                                        </p:attrNameLst>
                                      </p:cBhvr>
                                      <p:rCtr x="2839" y="-40856"/>
                                    </p:animMotion>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p:cTn id="58" dur="500" fill="hold"/>
                                        <p:tgtEl>
                                          <p:spTgt spid="47"/>
                                        </p:tgtEl>
                                        <p:attrNameLst>
                                          <p:attrName>ppt_w</p:attrName>
                                        </p:attrNameLst>
                                      </p:cBhvr>
                                      <p:tavLst>
                                        <p:tav tm="0">
                                          <p:val>
                                            <p:fltVal val="0"/>
                                          </p:val>
                                        </p:tav>
                                        <p:tav tm="100000">
                                          <p:val>
                                            <p:strVal val="#ppt_w"/>
                                          </p:val>
                                        </p:tav>
                                      </p:tavLst>
                                    </p:anim>
                                    <p:anim calcmode="lin" valueType="num">
                                      <p:cBhvr>
                                        <p:cTn id="59" dur="500" fill="hold"/>
                                        <p:tgtEl>
                                          <p:spTgt spid="47"/>
                                        </p:tgtEl>
                                        <p:attrNameLst>
                                          <p:attrName>ppt_h</p:attrName>
                                        </p:attrNameLst>
                                      </p:cBhvr>
                                      <p:tavLst>
                                        <p:tav tm="0">
                                          <p:val>
                                            <p:fltVal val="0"/>
                                          </p:val>
                                        </p:tav>
                                        <p:tav tm="100000">
                                          <p:val>
                                            <p:strVal val="#ppt_h"/>
                                          </p:val>
                                        </p:tav>
                                      </p:tavLst>
                                    </p:anim>
                                    <p:animEffect transition="in" filter="fade">
                                      <p:cBhvr>
                                        <p:cTn id="60" dur="500"/>
                                        <p:tgtEl>
                                          <p:spTgt spid="47"/>
                                        </p:tgtEl>
                                      </p:cBhvr>
                                    </p:animEffect>
                                  </p:childTnLst>
                                </p:cTn>
                              </p:par>
                            </p:childTnLst>
                          </p:cTn>
                        </p:par>
                        <p:par>
                          <p:cTn id="61" fill="hold">
                            <p:stCondLst>
                              <p:cond delay="500"/>
                            </p:stCondLst>
                            <p:childTnLst>
                              <p:par>
                                <p:cTn id="62" presetID="42" presetClass="path" presetSubtype="0" accel="50000" decel="50000" fill="hold" nodeType="afterEffect">
                                  <p:stCondLst>
                                    <p:cond delay="0"/>
                                  </p:stCondLst>
                                  <p:childTnLst>
                                    <p:animMotion origin="layout" path="M -4.16667E-7 2.22222E-6 L 0.09792 -0.70695 " pathEditMode="relative" rAng="0" ptsTypes="AA">
                                      <p:cBhvr>
                                        <p:cTn id="63" dur="5000" fill="hold"/>
                                        <p:tgtEl>
                                          <p:spTgt spid="25"/>
                                        </p:tgtEl>
                                        <p:attrNameLst>
                                          <p:attrName>ppt_x</p:attrName>
                                          <p:attrName>ppt_y</p:attrName>
                                        </p:attrNameLst>
                                      </p:cBhvr>
                                      <p:rCtr x="4896" y="-35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7" grpId="0" animBg="1"/>
      <p:bldP spid="44"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97C13D7-87BE-42ED-B78D-4A3BA5B31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8" y="329369"/>
            <a:ext cx="12294556" cy="7424329"/>
          </a:xfrm>
          <a:prstGeom prst="rect">
            <a:avLst/>
          </a:prstGeom>
        </p:spPr>
      </p:pic>
      <p:pic>
        <p:nvPicPr>
          <p:cNvPr id="14" name="图片 13"/>
          <p:cNvPicPr>
            <a:picLocks noChangeAspect="1"/>
          </p:cNvPicPr>
          <p:nvPr/>
        </p:nvPicPr>
        <p:blipFill>
          <a:blip r:embed="rId4"/>
          <a:stretch>
            <a:fillRect/>
          </a:stretch>
        </p:blipFill>
        <p:spPr>
          <a:xfrm>
            <a:off x="404616" y="325260"/>
            <a:ext cx="11188006" cy="3592968"/>
          </a:xfrm>
          <a:prstGeom prst="rect">
            <a:avLst/>
          </a:prstGeom>
        </p:spPr>
      </p:pic>
      <p:pic>
        <p:nvPicPr>
          <p:cNvPr id="4" name="图片 3"/>
          <p:cNvPicPr>
            <a:picLocks noChangeAspect="1"/>
          </p:cNvPicPr>
          <p:nvPr/>
        </p:nvPicPr>
        <p:blipFill>
          <a:blip r:embed="rId5"/>
          <a:stretch>
            <a:fillRect/>
          </a:stretch>
        </p:blipFill>
        <p:spPr>
          <a:xfrm>
            <a:off x="0" y="5486400"/>
            <a:ext cx="12163928" cy="1371600"/>
          </a:xfrm>
          <a:prstGeom prst="rect">
            <a:avLst/>
          </a:prstGeom>
        </p:spPr>
      </p:pic>
      <p:pic>
        <p:nvPicPr>
          <p:cNvPr id="5" name="图片 4"/>
          <p:cNvPicPr>
            <a:picLocks noChangeAspect="1"/>
          </p:cNvPicPr>
          <p:nvPr/>
        </p:nvPicPr>
        <p:blipFill>
          <a:blip r:embed="rId6"/>
          <a:stretch>
            <a:fillRect/>
          </a:stretch>
        </p:blipFill>
        <p:spPr>
          <a:xfrm>
            <a:off x="0" y="4125971"/>
            <a:ext cx="12163928" cy="1888463"/>
          </a:xfrm>
          <a:prstGeom prst="rect">
            <a:avLst/>
          </a:prstGeom>
        </p:spPr>
      </p:pic>
      <p:pic>
        <p:nvPicPr>
          <p:cNvPr id="11" name="图片 10"/>
          <p:cNvPicPr>
            <a:picLocks noChangeAspect="1"/>
          </p:cNvPicPr>
          <p:nvPr/>
        </p:nvPicPr>
        <p:blipFill>
          <a:blip r:embed="rId7"/>
          <a:stretch>
            <a:fillRect/>
          </a:stretch>
        </p:blipFill>
        <p:spPr>
          <a:xfrm>
            <a:off x="5437129" y="6136783"/>
            <a:ext cx="663750" cy="247500"/>
          </a:xfrm>
          <a:prstGeom prst="rect">
            <a:avLst/>
          </a:prstGeom>
        </p:spPr>
      </p:pic>
      <p:pic>
        <p:nvPicPr>
          <p:cNvPr id="13" name="图片 12"/>
          <p:cNvPicPr>
            <a:picLocks noChangeAspect="1"/>
          </p:cNvPicPr>
          <p:nvPr/>
        </p:nvPicPr>
        <p:blipFill>
          <a:blip r:embed="rId8"/>
          <a:stretch>
            <a:fillRect/>
          </a:stretch>
        </p:blipFill>
        <p:spPr>
          <a:xfrm>
            <a:off x="6638369" y="6278717"/>
            <a:ext cx="416250" cy="157500"/>
          </a:xfrm>
          <a:prstGeom prst="rect">
            <a:avLst/>
          </a:prstGeom>
        </p:spPr>
      </p:pic>
      <p:pic>
        <p:nvPicPr>
          <p:cNvPr id="17" name="图片 16"/>
          <p:cNvPicPr>
            <a:picLocks noChangeAspect="1"/>
          </p:cNvPicPr>
          <p:nvPr/>
        </p:nvPicPr>
        <p:blipFill>
          <a:blip r:embed="rId9"/>
          <a:stretch>
            <a:fillRect/>
          </a:stretch>
        </p:blipFill>
        <p:spPr>
          <a:xfrm>
            <a:off x="4500467" y="1639613"/>
            <a:ext cx="540000" cy="371250"/>
          </a:xfrm>
          <a:prstGeom prst="rect">
            <a:avLst/>
          </a:prstGeom>
        </p:spPr>
      </p:pic>
      <p:pic>
        <p:nvPicPr>
          <p:cNvPr id="18" name="图片 17"/>
          <p:cNvPicPr>
            <a:picLocks noChangeAspect="1"/>
          </p:cNvPicPr>
          <p:nvPr/>
        </p:nvPicPr>
        <p:blipFill>
          <a:blip r:embed="rId10"/>
          <a:stretch>
            <a:fillRect/>
          </a:stretch>
        </p:blipFill>
        <p:spPr>
          <a:xfrm>
            <a:off x="592427" y="253170"/>
            <a:ext cx="795054" cy="419612"/>
          </a:xfrm>
          <a:prstGeom prst="rect">
            <a:avLst/>
          </a:prstGeom>
        </p:spPr>
      </p:pic>
      <p:pic>
        <p:nvPicPr>
          <p:cNvPr id="19" name="图片 18"/>
          <p:cNvPicPr>
            <a:picLocks noChangeAspect="1"/>
          </p:cNvPicPr>
          <p:nvPr/>
        </p:nvPicPr>
        <p:blipFill>
          <a:blip r:embed="rId11"/>
          <a:stretch>
            <a:fillRect/>
          </a:stretch>
        </p:blipFill>
        <p:spPr>
          <a:xfrm>
            <a:off x="10739068" y="117517"/>
            <a:ext cx="1289800" cy="954787"/>
          </a:xfrm>
          <a:prstGeom prst="rect">
            <a:avLst/>
          </a:prstGeom>
        </p:spPr>
      </p:pic>
      <p:pic>
        <p:nvPicPr>
          <p:cNvPr id="21" name="图片 20"/>
          <p:cNvPicPr>
            <a:picLocks noChangeAspect="1"/>
          </p:cNvPicPr>
          <p:nvPr/>
        </p:nvPicPr>
        <p:blipFill>
          <a:blip r:embed="rId12"/>
          <a:stretch>
            <a:fillRect/>
          </a:stretch>
        </p:blipFill>
        <p:spPr>
          <a:xfrm>
            <a:off x="1277256" y="5987792"/>
            <a:ext cx="2674144" cy="657577"/>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5" name="图片 44"/>
          <p:cNvPicPr>
            <a:picLocks noChangeAspect="1"/>
          </p:cNvPicPr>
          <p:nvPr/>
        </p:nvPicPr>
        <p:blipFill>
          <a:blip r:embed="rId13"/>
          <a:stretch>
            <a:fillRect/>
          </a:stretch>
        </p:blipFill>
        <p:spPr>
          <a:xfrm>
            <a:off x="332129" y="5417100"/>
            <a:ext cx="4661345" cy="709752"/>
          </a:xfrm>
          <a:prstGeom prst="rect">
            <a:avLst/>
          </a:prstGeom>
        </p:spPr>
      </p:pic>
      <p:pic>
        <p:nvPicPr>
          <p:cNvPr id="51" name="图片 50"/>
          <p:cNvPicPr>
            <a:picLocks noChangeAspect="1"/>
          </p:cNvPicPr>
          <p:nvPr/>
        </p:nvPicPr>
        <p:blipFill>
          <a:blip r:embed="rId14"/>
          <a:stretch>
            <a:fillRect/>
          </a:stretch>
        </p:blipFill>
        <p:spPr>
          <a:xfrm>
            <a:off x="163132" y="136368"/>
            <a:ext cx="11216940" cy="1414395"/>
          </a:xfrm>
          <a:prstGeom prst="rect">
            <a:avLst/>
          </a:prstGeom>
        </p:spPr>
      </p:pic>
      <p:pic>
        <p:nvPicPr>
          <p:cNvPr id="52" name="图片 51"/>
          <p:cNvPicPr>
            <a:picLocks noChangeAspect="1"/>
          </p:cNvPicPr>
          <p:nvPr/>
        </p:nvPicPr>
        <p:blipFill>
          <a:blip r:embed="rId15"/>
          <a:stretch>
            <a:fillRect/>
          </a:stretch>
        </p:blipFill>
        <p:spPr>
          <a:xfrm>
            <a:off x="1753509" y="1449961"/>
            <a:ext cx="1406490" cy="621047"/>
          </a:xfrm>
          <a:prstGeom prst="rect">
            <a:avLst/>
          </a:prstGeom>
        </p:spPr>
      </p:pic>
      <p:grpSp>
        <p:nvGrpSpPr>
          <p:cNvPr id="56" name="组合 55"/>
          <p:cNvGrpSpPr/>
          <p:nvPr/>
        </p:nvGrpSpPr>
        <p:grpSpPr>
          <a:xfrm>
            <a:off x="4845487" y="1278738"/>
            <a:ext cx="3768009" cy="2592533"/>
            <a:chOff x="7065141" y="1881946"/>
            <a:chExt cx="3768009" cy="2592533"/>
          </a:xfrm>
        </p:grpSpPr>
        <p:sp>
          <p:nvSpPr>
            <p:cNvPr id="57"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58" name="椭圆 57"/>
            <p:cNvSpPr/>
            <p:nvPr/>
          </p:nvSpPr>
          <p:spPr>
            <a:xfrm>
              <a:off x="7248938" y="2016269"/>
              <a:ext cx="3400414" cy="2323886"/>
            </a:xfrm>
            <a:prstGeom prst="ellipse">
              <a:avLst/>
            </a:prstGeom>
            <a:solidFill>
              <a:srgbClr val="83B3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2" name="Picture 1">
            <a:extLst>
              <a:ext uri="{FF2B5EF4-FFF2-40B4-BE49-F238E27FC236}">
                <a16:creationId xmlns:a16="http://schemas.microsoft.com/office/drawing/2014/main" id="{ED79656C-DCF3-F41C-488A-728A05A7D84E}"/>
              </a:ext>
            </a:extLst>
          </p:cNvPr>
          <p:cNvPicPr>
            <a:picLocks noChangeAspect="1"/>
          </p:cNvPicPr>
          <p:nvPr/>
        </p:nvPicPr>
        <p:blipFill>
          <a:blip r:embed="rId16"/>
          <a:stretch>
            <a:fillRect/>
          </a:stretch>
        </p:blipFill>
        <p:spPr>
          <a:xfrm>
            <a:off x="4845487" y="1448835"/>
            <a:ext cx="3889585" cy="2786113"/>
          </a:xfrm>
          <a:prstGeom prst="rect">
            <a:avLst/>
          </a:prstGeom>
        </p:spPr>
      </p:pic>
    </p:spTree>
    <p:extLst>
      <p:ext uri="{BB962C8B-B14F-4D97-AF65-F5344CB8AC3E}">
        <p14:creationId xmlns:p14="http://schemas.microsoft.com/office/powerpoint/2010/main" val="64688126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47"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par>
                                <p:cTn id="41" presetID="16" presetClass="entr" presetSubtype="37"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outVertical)">
                                      <p:cBhvr>
                                        <p:cTn id="43" dur="500"/>
                                        <p:tgtEl>
                                          <p:spTgt spid="45"/>
                                        </p:tgtEl>
                                      </p:cBhvr>
                                    </p:animEffect>
                                  </p:childTnLst>
                                </p:cTn>
                              </p:par>
                              <p:par>
                                <p:cTn id="44" presetID="10"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53" presetClass="entr" presetSubtype="16"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C48ABD3C-5028-4463-B5CE-1B272A1968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329369"/>
            <a:ext cx="12265527" cy="7424329"/>
          </a:xfrm>
          <a:prstGeom prst="rect">
            <a:avLst/>
          </a:prstGeom>
        </p:spPr>
      </p:pic>
      <p:pic>
        <p:nvPicPr>
          <p:cNvPr id="14" name="图片 13"/>
          <p:cNvPicPr>
            <a:picLocks noChangeAspect="1"/>
          </p:cNvPicPr>
          <p:nvPr/>
        </p:nvPicPr>
        <p:blipFill>
          <a:blip r:embed="rId4"/>
          <a:stretch>
            <a:fillRect/>
          </a:stretch>
        </p:blipFill>
        <p:spPr>
          <a:xfrm>
            <a:off x="2610197" y="473718"/>
            <a:ext cx="9301768" cy="3594668"/>
          </a:xfrm>
          <a:prstGeom prst="rect">
            <a:avLst/>
          </a:prstGeom>
        </p:spPr>
      </p:pic>
      <p:pic>
        <p:nvPicPr>
          <p:cNvPr id="4" name="图片 3"/>
          <p:cNvPicPr>
            <a:picLocks noChangeAspect="1"/>
          </p:cNvPicPr>
          <p:nvPr/>
        </p:nvPicPr>
        <p:blipFill>
          <a:blip r:embed="rId5"/>
          <a:stretch>
            <a:fillRect/>
          </a:stretch>
        </p:blipFill>
        <p:spPr>
          <a:xfrm>
            <a:off x="0" y="5486400"/>
            <a:ext cx="12163928" cy="1371600"/>
          </a:xfrm>
          <a:prstGeom prst="rect">
            <a:avLst/>
          </a:prstGeom>
        </p:spPr>
      </p:pic>
      <p:pic>
        <p:nvPicPr>
          <p:cNvPr id="5" name="图片 4"/>
          <p:cNvPicPr>
            <a:picLocks noChangeAspect="1"/>
          </p:cNvPicPr>
          <p:nvPr/>
        </p:nvPicPr>
        <p:blipFill>
          <a:blip r:embed="rId6"/>
          <a:stretch>
            <a:fillRect/>
          </a:stretch>
        </p:blipFill>
        <p:spPr>
          <a:xfrm>
            <a:off x="0" y="4125971"/>
            <a:ext cx="12163928" cy="1888463"/>
          </a:xfrm>
          <a:prstGeom prst="rect">
            <a:avLst/>
          </a:prstGeom>
        </p:spPr>
      </p:pic>
      <p:pic>
        <p:nvPicPr>
          <p:cNvPr id="11" name="图片 10"/>
          <p:cNvPicPr>
            <a:picLocks noChangeAspect="1"/>
          </p:cNvPicPr>
          <p:nvPr/>
        </p:nvPicPr>
        <p:blipFill>
          <a:blip r:embed="rId7"/>
          <a:stretch>
            <a:fillRect/>
          </a:stretch>
        </p:blipFill>
        <p:spPr>
          <a:xfrm>
            <a:off x="5437129" y="6136783"/>
            <a:ext cx="663750" cy="247500"/>
          </a:xfrm>
          <a:prstGeom prst="rect">
            <a:avLst/>
          </a:prstGeom>
        </p:spPr>
      </p:pic>
      <p:pic>
        <p:nvPicPr>
          <p:cNvPr id="13" name="图片 12"/>
          <p:cNvPicPr>
            <a:picLocks noChangeAspect="1"/>
          </p:cNvPicPr>
          <p:nvPr/>
        </p:nvPicPr>
        <p:blipFill>
          <a:blip r:embed="rId8"/>
          <a:stretch>
            <a:fillRect/>
          </a:stretch>
        </p:blipFill>
        <p:spPr>
          <a:xfrm>
            <a:off x="6638369" y="6278717"/>
            <a:ext cx="416250" cy="157500"/>
          </a:xfrm>
          <a:prstGeom prst="rect">
            <a:avLst/>
          </a:prstGeom>
        </p:spPr>
      </p:pic>
      <p:pic>
        <p:nvPicPr>
          <p:cNvPr id="17" name="图片 16"/>
          <p:cNvPicPr>
            <a:picLocks noChangeAspect="1"/>
          </p:cNvPicPr>
          <p:nvPr/>
        </p:nvPicPr>
        <p:blipFill>
          <a:blip r:embed="rId9"/>
          <a:stretch>
            <a:fillRect/>
          </a:stretch>
        </p:blipFill>
        <p:spPr>
          <a:xfrm>
            <a:off x="7261081" y="277351"/>
            <a:ext cx="540000" cy="371250"/>
          </a:xfrm>
          <a:prstGeom prst="rect">
            <a:avLst/>
          </a:prstGeom>
        </p:spPr>
      </p:pic>
      <p:pic>
        <p:nvPicPr>
          <p:cNvPr id="18" name="图片 17"/>
          <p:cNvPicPr>
            <a:picLocks noChangeAspect="1"/>
          </p:cNvPicPr>
          <p:nvPr/>
        </p:nvPicPr>
        <p:blipFill>
          <a:blip r:embed="rId10"/>
          <a:stretch>
            <a:fillRect/>
          </a:stretch>
        </p:blipFill>
        <p:spPr>
          <a:xfrm>
            <a:off x="592427" y="253170"/>
            <a:ext cx="795054" cy="419612"/>
          </a:xfrm>
          <a:prstGeom prst="rect">
            <a:avLst/>
          </a:prstGeom>
        </p:spPr>
      </p:pic>
      <p:pic>
        <p:nvPicPr>
          <p:cNvPr id="19" name="图片 18"/>
          <p:cNvPicPr>
            <a:picLocks noChangeAspect="1"/>
          </p:cNvPicPr>
          <p:nvPr/>
        </p:nvPicPr>
        <p:blipFill>
          <a:blip r:embed="rId11"/>
          <a:stretch>
            <a:fillRect/>
          </a:stretch>
        </p:blipFill>
        <p:spPr>
          <a:xfrm>
            <a:off x="10739068" y="117517"/>
            <a:ext cx="1289800" cy="954787"/>
          </a:xfrm>
          <a:prstGeom prst="rect">
            <a:avLst/>
          </a:prstGeom>
        </p:spPr>
      </p:pic>
      <p:pic>
        <p:nvPicPr>
          <p:cNvPr id="21" name="图片 20"/>
          <p:cNvPicPr>
            <a:picLocks noChangeAspect="1"/>
          </p:cNvPicPr>
          <p:nvPr/>
        </p:nvPicPr>
        <p:blipFill>
          <a:blip r:embed="rId12"/>
          <a:stretch>
            <a:fillRect/>
          </a:stretch>
        </p:blipFill>
        <p:spPr>
          <a:xfrm>
            <a:off x="1277256" y="5987792"/>
            <a:ext cx="2674144" cy="657577"/>
          </a:xfrm>
          <a:prstGeom prst="rect">
            <a:avLst/>
          </a:prstGeom>
        </p:spPr>
      </p:pic>
      <p:sp>
        <p:nvSpPr>
          <p:cNvPr id="23" name="矩形 22"/>
          <p:cNvSpPr/>
          <p:nvPr/>
        </p:nvSpPr>
        <p:spPr>
          <a:xfrm>
            <a:off x="3078479" y="-1465420"/>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矩形 23"/>
          <p:cNvSpPr/>
          <p:nvPr/>
        </p:nvSpPr>
        <p:spPr>
          <a:xfrm>
            <a:off x="3772485" y="-1465420"/>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矩形 24"/>
          <p:cNvSpPr/>
          <p:nvPr/>
        </p:nvSpPr>
        <p:spPr>
          <a:xfrm>
            <a:off x="4466491" y="-1465420"/>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6" name="矩形 25"/>
          <p:cNvSpPr/>
          <p:nvPr/>
        </p:nvSpPr>
        <p:spPr>
          <a:xfrm>
            <a:off x="5160498" y="-1465420"/>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矩形 26"/>
          <p:cNvSpPr/>
          <p:nvPr/>
        </p:nvSpPr>
        <p:spPr>
          <a:xfrm>
            <a:off x="5854504" y="-1465420"/>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5" name="图片 44"/>
          <p:cNvPicPr>
            <a:picLocks noChangeAspect="1"/>
          </p:cNvPicPr>
          <p:nvPr/>
        </p:nvPicPr>
        <p:blipFill>
          <a:blip r:embed="rId13"/>
          <a:stretch>
            <a:fillRect/>
          </a:stretch>
        </p:blipFill>
        <p:spPr>
          <a:xfrm>
            <a:off x="495851" y="2655063"/>
            <a:ext cx="2283267" cy="3231037"/>
          </a:xfrm>
          <a:prstGeom prst="rect">
            <a:avLst/>
          </a:prstGeom>
        </p:spPr>
      </p:pic>
      <p:pic>
        <p:nvPicPr>
          <p:cNvPr id="20" name="Picture 19" descr="Logo&#10;&#10;Description automatically generated">
            <a:extLst>
              <a:ext uri="{FF2B5EF4-FFF2-40B4-BE49-F238E27FC236}">
                <a16:creationId xmlns:a16="http://schemas.microsoft.com/office/drawing/2014/main" id="{ACCBB798-B5C7-4BEA-B441-9F304C665E9D}"/>
              </a:ext>
            </a:extLst>
          </p:cNvPr>
          <p:cNvPicPr>
            <a:picLocks noChangeAspect="1"/>
          </p:cNvPicPr>
          <p:nvPr/>
        </p:nvPicPr>
        <p:blipFill rotWithShape="1">
          <a:blip r:embed="rId14">
            <a:extLst>
              <a:ext uri="{28A0092B-C50C-407E-A947-70E740481C1C}">
                <a14:useLocalDpi xmlns:a14="http://schemas.microsoft.com/office/drawing/2010/main" val="0"/>
              </a:ext>
            </a:extLst>
          </a:blip>
          <a:srcRect b="23649"/>
          <a:stretch/>
        </p:blipFill>
        <p:spPr>
          <a:xfrm>
            <a:off x="3045798" y="706186"/>
            <a:ext cx="8866167" cy="1565043"/>
          </a:xfrm>
          <a:prstGeom prst="rect">
            <a:avLst/>
          </a:prstGeom>
        </p:spPr>
      </p:pic>
      <p:sp>
        <p:nvSpPr>
          <p:cNvPr id="2" name="TextBox 1">
            <a:extLst>
              <a:ext uri="{FF2B5EF4-FFF2-40B4-BE49-F238E27FC236}">
                <a16:creationId xmlns:a16="http://schemas.microsoft.com/office/drawing/2014/main" id="{26C0DE75-47CF-44E3-A0F1-1A5B8BCFB121}"/>
              </a:ext>
            </a:extLst>
          </p:cNvPr>
          <p:cNvSpPr txBox="1"/>
          <p:nvPr/>
        </p:nvSpPr>
        <p:spPr>
          <a:xfrm>
            <a:off x="3302184" y="2154403"/>
            <a:ext cx="808671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trả</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hỏi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sau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để</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cùng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khinh</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khí</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cầu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khám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phá</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vùng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đất</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spTree>
    <p:extLst>
      <p:ext uri="{BB962C8B-B14F-4D97-AF65-F5344CB8AC3E}">
        <p14:creationId xmlns:p14="http://schemas.microsoft.com/office/powerpoint/2010/main" val="316428242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25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5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9" presetClass="entr" presetSubtype="0"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885826" y="75270"/>
            <a:ext cx="10001250" cy="1617422"/>
          </a:xfrm>
          <a:prstGeom prst="rect">
            <a:avLst/>
          </a:prstGeom>
        </p:spPr>
      </p:pic>
      <p:pic>
        <p:nvPicPr>
          <p:cNvPr id="33" name="图片 32"/>
          <p:cNvPicPr>
            <a:picLocks noChangeAspect="1"/>
          </p:cNvPicPr>
          <p:nvPr/>
        </p:nvPicPr>
        <p:blipFill>
          <a:blip r:embed="rId4"/>
          <a:stretch>
            <a:fillRect/>
          </a:stretch>
        </p:blipFill>
        <p:spPr>
          <a:xfrm>
            <a:off x="11124800" y="75270"/>
            <a:ext cx="595376" cy="842513"/>
          </a:xfrm>
          <a:prstGeom prst="rect">
            <a:avLst/>
          </a:prstGeom>
        </p:spPr>
      </p:pic>
      <p:pic>
        <p:nvPicPr>
          <p:cNvPr id="36" name="图片 35"/>
          <p:cNvPicPr>
            <a:picLocks noChangeAspect="1"/>
          </p:cNvPicPr>
          <p:nvPr/>
        </p:nvPicPr>
        <p:blipFill>
          <a:blip r:embed="rId5"/>
          <a:stretch>
            <a:fillRect/>
          </a:stretch>
        </p:blipFill>
        <p:spPr>
          <a:xfrm flipH="1">
            <a:off x="230421" y="19134"/>
            <a:ext cx="1289800" cy="954787"/>
          </a:xfrm>
          <a:prstGeom prst="rect">
            <a:avLst/>
          </a:prstGeom>
        </p:spPr>
      </p:pic>
      <p:pic>
        <p:nvPicPr>
          <p:cNvPr id="38" name="图片 37"/>
          <p:cNvPicPr>
            <a:picLocks noChangeAspect="1"/>
          </p:cNvPicPr>
          <p:nvPr/>
        </p:nvPicPr>
        <p:blipFill>
          <a:blip r:embed="rId6"/>
          <a:stretch>
            <a:fillRect/>
          </a:stretch>
        </p:blipFill>
        <p:spPr>
          <a:xfrm>
            <a:off x="11550015" y="75270"/>
            <a:ext cx="540000" cy="371250"/>
          </a:xfrm>
          <a:prstGeom prst="rect">
            <a:avLst/>
          </a:prstGeom>
        </p:spPr>
      </p:pic>
      <p:grpSp>
        <p:nvGrpSpPr>
          <p:cNvPr id="2" name="组合 1"/>
          <p:cNvGrpSpPr/>
          <p:nvPr/>
        </p:nvGrpSpPr>
        <p:grpSpPr>
          <a:xfrm>
            <a:off x="-918327" y="773423"/>
            <a:ext cx="694006" cy="4219993"/>
            <a:chOff x="-999927" y="1198168"/>
            <a:chExt cx="694006" cy="6293375"/>
          </a:xfrm>
        </p:grpSpPr>
        <p:sp>
          <p:nvSpPr>
            <p:cNvPr id="39" name="矩形 38"/>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0" name="矩形 39"/>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1" name="矩形 40"/>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矩形 41"/>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3" name="矩形 42"/>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 name="TextBox 2">
            <a:extLst>
              <a:ext uri="{FF2B5EF4-FFF2-40B4-BE49-F238E27FC236}">
                <a16:creationId xmlns:a16="http://schemas.microsoft.com/office/drawing/2014/main" id="{6E99D88E-02A4-36BE-BEE7-AB9549D090D6}"/>
              </a:ext>
            </a:extLst>
          </p:cNvPr>
          <p:cNvSpPr txBox="1"/>
          <p:nvPr/>
        </p:nvSpPr>
        <p:spPr>
          <a:xfrm>
            <a:off x="1704975" y="238125"/>
            <a:ext cx="8963025" cy="1384995"/>
          </a:xfrm>
          <a:prstGeom prst="rect">
            <a:avLst/>
          </a:prstGeom>
          <a:noFill/>
        </p:spPr>
        <p:txBody>
          <a:bodyPr wrap="square" rtlCol="0">
            <a:spAutoFit/>
          </a:bodyPr>
          <a:lstStyle/>
          <a:p>
            <a:pPr algn="just"/>
            <a:r>
              <a:rPr lang="vi-VN" sz="2800" b="1" i="0" dirty="0">
                <a:solidFill>
                  <a:srgbClr val="000000"/>
                </a:solidFill>
                <a:effectLst/>
                <a:latin typeface="Calibri" panose="020F0502020204030204" pitchFamily="34" charset="0"/>
                <a:cs typeface="Calibri" panose="020F0502020204030204" pitchFamily="34" charset="0"/>
              </a:rPr>
              <a:t>Hai anh em tiết kiệm được 1 600 000 đồng. Biết rằng số tiền mà anh tiết kiệm được nhiều hơn em 300 000 đồng. Hỏi số tiền tiết kiệm của mỗi người là bao nhiêu?</a:t>
            </a:r>
            <a:endParaRPr lang="en-US" sz="2800" b="1"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2C412A6-06E4-69C6-4D8D-98235ACC3C36}"/>
              </a:ext>
            </a:extLst>
          </p:cNvPr>
          <p:cNvPicPr>
            <a:picLocks noChangeAspect="1"/>
          </p:cNvPicPr>
          <p:nvPr/>
        </p:nvPicPr>
        <p:blipFill>
          <a:blip r:embed="rId7"/>
          <a:stretch>
            <a:fillRect/>
          </a:stretch>
        </p:blipFill>
        <p:spPr>
          <a:xfrm>
            <a:off x="409575" y="66675"/>
            <a:ext cx="876300" cy="952500"/>
          </a:xfrm>
          <a:prstGeom prst="rect">
            <a:avLst/>
          </a:prstGeom>
        </p:spPr>
      </p:pic>
      <p:sp>
        <p:nvSpPr>
          <p:cNvPr id="6" name="TextBox 5">
            <a:extLst>
              <a:ext uri="{FF2B5EF4-FFF2-40B4-BE49-F238E27FC236}">
                <a16:creationId xmlns:a16="http://schemas.microsoft.com/office/drawing/2014/main" id="{6C40875F-2E4B-42FA-7FA2-33F08DE5DD04}"/>
              </a:ext>
            </a:extLst>
          </p:cNvPr>
          <p:cNvSpPr txBox="1"/>
          <p:nvPr/>
        </p:nvSpPr>
        <p:spPr>
          <a:xfrm>
            <a:off x="180975" y="3551445"/>
            <a:ext cx="2344888" cy="461665"/>
          </a:xfrm>
          <a:prstGeom prst="rect">
            <a:avLst/>
          </a:prstGeom>
          <a:noFill/>
        </p:spPr>
        <p:txBody>
          <a:bodyPr wrap="square" rtlCol="0">
            <a:spAutoFit/>
          </a:bodyPr>
          <a:lstStyle/>
          <a:p>
            <a:pPr algn="ctr">
              <a:defRPr/>
            </a:pPr>
            <a:r>
              <a:rPr lang="en-US" sz="2400" b="1" dirty="0" err="1">
                <a:solidFill>
                  <a:srgbClr val="016D16"/>
                </a:solidFill>
                <a:latin typeface="Calibri" panose="020F0502020204030204" pitchFamily="34" charset="0"/>
                <a:cs typeface="Calibri" panose="020F0502020204030204" pitchFamily="34" charset="0"/>
              </a:rPr>
              <a:t>Số</a:t>
            </a:r>
            <a:r>
              <a:rPr lang="en-US" sz="2400" b="1" dirty="0">
                <a:solidFill>
                  <a:srgbClr val="016D16"/>
                </a:solidFill>
                <a:latin typeface="Calibri" panose="020F0502020204030204" pitchFamily="34" charset="0"/>
                <a:cs typeface="Calibri" panose="020F0502020204030204" pitchFamily="34" charset="0"/>
              </a:rPr>
              <a:t> </a:t>
            </a:r>
            <a:r>
              <a:rPr lang="en-US" sz="2400" b="1" dirty="0" err="1">
                <a:solidFill>
                  <a:srgbClr val="016D16"/>
                </a:solidFill>
                <a:latin typeface="Calibri" panose="020F0502020204030204" pitchFamily="34" charset="0"/>
                <a:cs typeface="Calibri" panose="020F0502020204030204" pitchFamily="34" charset="0"/>
              </a:rPr>
              <a:t>tiền</a:t>
            </a:r>
            <a:r>
              <a:rPr lang="en-US" sz="2400" b="1" dirty="0">
                <a:solidFill>
                  <a:srgbClr val="016D16"/>
                </a:solidFill>
                <a:latin typeface="Calibri" panose="020F0502020204030204" pitchFamily="34" charset="0"/>
                <a:cs typeface="Calibri" panose="020F0502020204030204" pitchFamily="34" charset="0"/>
              </a:rPr>
              <a:t> </a:t>
            </a:r>
            <a:r>
              <a:rPr lang="en-US" sz="2400" b="1" dirty="0" err="1">
                <a:solidFill>
                  <a:srgbClr val="016D16"/>
                </a:solidFill>
                <a:latin typeface="Calibri" panose="020F0502020204030204" pitchFamily="34" charset="0"/>
                <a:cs typeface="Calibri" panose="020F0502020204030204" pitchFamily="34" charset="0"/>
              </a:rPr>
              <a:t>của</a:t>
            </a:r>
            <a:r>
              <a:rPr lang="en-US" sz="2400" b="1" dirty="0">
                <a:solidFill>
                  <a:srgbClr val="016D16"/>
                </a:solidFill>
                <a:latin typeface="Calibri" panose="020F0502020204030204" pitchFamily="34" charset="0"/>
                <a:cs typeface="Calibri" panose="020F0502020204030204" pitchFamily="34" charset="0"/>
              </a:rPr>
              <a:t> </a:t>
            </a:r>
            <a:r>
              <a:rPr lang="en-US" sz="2400" b="1" dirty="0" err="1">
                <a:solidFill>
                  <a:srgbClr val="016D16"/>
                </a:solidFill>
                <a:latin typeface="Calibri" panose="020F0502020204030204" pitchFamily="34" charset="0"/>
                <a:cs typeface="Calibri" panose="020F0502020204030204" pitchFamily="34" charset="0"/>
              </a:rPr>
              <a:t>em</a:t>
            </a:r>
            <a:endParaRPr lang="en-US" sz="2400" b="1" dirty="0">
              <a:solidFill>
                <a:srgbClr val="016D16"/>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951922FC-71C9-F7F4-1CF6-B26017BE1681}"/>
              </a:ext>
            </a:extLst>
          </p:cNvPr>
          <p:cNvGrpSpPr/>
          <p:nvPr/>
        </p:nvGrpSpPr>
        <p:grpSpPr>
          <a:xfrm>
            <a:off x="2483426" y="3611088"/>
            <a:ext cx="1895175" cy="399872"/>
            <a:chOff x="3276600" y="3124200"/>
            <a:chExt cx="3505200" cy="399872"/>
          </a:xfrm>
        </p:grpSpPr>
        <p:cxnSp>
          <p:nvCxnSpPr>
            <p:cNvPr id="8" name="Straight Connector 7">
              <a:extLst>
                <a:ext uri="{FF2B5EF4-FFF2-40B4-BE49-F238E27FC236}">
                  <a16:creationId xmlns:a16="http://schemas.microsoft.com/office/drawing/2014/main" id="{3D257139-0D4A-952A-CBED-3BCEAA64852F}"/>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9" name="Straight Connector 8">
              <a:extLst>
                <a:ext uri="{FF2B5EF4-FFF2-40B4-BE49-F238E27FC236}">
                  <a16:creationId xmlns:a16="http://schemas.microsoft.com/office/drawing/2014/main" id="{A3B16A60-1508-E6AD-54B1-DBDF492C202D}"/>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0" name="Straight Connector 9">
              <a:extLst>
                <a:ext uri="{FF2B5EF4-FFF2-40B4-BE49-F238E27FC236}">
                  <a16:creationId xmlns:a16="http://schemas.microsoft.com/office/drawing/2014/main" id="{22EAC8A1-E00F-7A72-5768-270188FCB008}"/>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sp>
        <p:nvSpPr>
          <p:cNvPr id="11" name="Right Brace 10">
            <a:extLst>
              <a:ext uri="{FF2B5EF4-FFF2-40B4-BE49-F238E27FC236}">
                <a16:creationId xmlns:a16="http://schemas.microsoft.com/office/drawing/2014/main" id="{7109F9F6-9DDA-A0EE-73D6-9732C3A8B98E}"/>
              </a:ext>
            </a:extLst>
          </p:cNvPr>
          <p:cNvSpPr/>
          <p:nvPr/>
        </p:nvSpPr>
        <p:spPr>
          <a:xfrm>
            <a:off x="8474613" y="3260358"/>
            <a:ext cx="621715" cy="1808598"/>
          </a:xfrm>
          <a:prstGeom prst="rightBrace">
            <a:avLst>
              <a:gd name="adj1" fmla="val 23096"/>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0356BB22-E4A2-7247-9075-CFC70769244D}"/>
              </a:ext>
            </a:extLst>
          </p:cNvPr>
          <p:cNvSpPr txBox="1"/>
          <p:nvPr/>
        </p:nvSpPr>
        <p:spPr>
          <a:xfrm>
            <a:off x="142875" y="4714806"/>
            <a:ext cx="2340879" cy="461665"/>
          </a:xfrm>
          <a:prstGeom prst="rect">
            <a:avLst/>
          </a:prstGeom>
          <a:noFill/>
        </p:spPr>
        <p:txBody>
          <a:bodyPr wrap="square" rtlCol="0">
            <a:spAutoFit/>
          </a:bodyPr>
          <a:lstStyle/>
          <a:p>
            <a:pPr algn="ctr">
              <a:defRPr/>
            </a:pPr>
            <a:r>
              <a:rPr lang="en-US" sz="2400" b="1" dirty="0" err="1">
                <a:solidFill>
                  <a:srgbClr val="016D16"/>
                </a:solidFill>
                <a:latin typeface="Calibri" panose="020F0502020204030204" pitchFamily="34" charset="0"/>
                <a:cs typeface="Calibri" panose="020F0502020204030204" pitchFamily="34" charset="0"/>
              </a:rPr>
              <a:t>Số</a:t>
            </a:r>
            <a:r>
              <a:rPr lang="en-US" sz="2400" b="1" dirty="0">
                <a:solidFill>
                  <a:srgbClr val="016D16"/>
                </a:solidFill>
                <a:latin typeface="Calibri" panose="020F0502020204030204" pitchFamily="34" charset="0"/>
                <a:cs typeface="Calibri" panose="020F0502020204030204" pitchFamily="34" charset="0"/>
              </a:rPr>
              <a:t> </a:t>
            </a:r>
            <a:r>
              <a:rPr lang="en-US" sz="2400" b="1" dirty="0" err="1">
                <a:solidFill>
                  <a:srgbClr val="016D16"/>
                </a:solidFill>
                <a:latin typeface="Calibri" panose="020F0502020204030204" pitchFamily="34" charset="0"/>
                <a:cs typeface="Calibri" panose="020F0502020204030204" pitchFamily="34" charset="0"/>
              </a:rPr>
              <a:t>tiền</a:t>
            </a:r>
            <a:r>
              <a:rPr lang="en-US" sz="2400" b="1" dirty="0">
                <a:solidFill>
                  <a:srgbClr val="016D16"/>
                </a:solidFill>
                <a:latin typeface="Calibri" panose="020F0502020204030204" pitchFamily="34" charset="0"/>
                <a:cs typeface="Calibri" panose="020F0502020204030204" pitchFamily="34" charset="0"/>
              </a:rPr>
              <a:t> </a:t>
            </a:r>
            <a:r>
              <a:rPr lang="en-US" sz="2400" b="1" dirty="0" err="1">
                <a:solidFill>
                  <a:srgbClr val="016D16"/>
                </a:solidFill>
                <a:latin typeface="Calibri" panose="020F0502020204030204" pitchFamily="34" charset="0"/>
                <a:cs typeface="Calibri" panose="020F0502020204030204" pitchFamily="34" charset="0"/>
              </a:rPr>
              <a:t>của</a:t>
            </a:r>
            <a:r>
              <a:rPr lang="en-US" sz="2400" b="1" dirty="0">
                <a:solidFill>
                  <a:srgbClr val="016D16"/>
                </a:solidFill>
                <a:latin typeface="Calibri" panose="020F0502020204030204" pitchFamily="34" charset="0"/>
                <a:cs typeface="Calibri" panose="020F0502020204030204" pitchFamily="34" charset="0"/>
              </a:rPr>
              <a:t> </a:t>
            </a:r>
            <a:r>
              <a:rPr lang="en-US" sz="2400" b="1" dirty="0" err="1">
                <a:solidFill>
                  <a:srgbClr val="016D16"/>
                </a:solidFill>
                <a:latin typeface="Calibri" panose="020F0502020204030204" pitchFamily="34" charset="0"/>
                <a:cs typeface="Calibri" panose="020F0502020204030204" pitchFamily="34" charset="0"/>
              </a:rPr>
              <a:t>anh</a:t>
            </a:r>
            <a:endParaRPr lang="en-US" sz="2400" b="1" dirty="0">
              <a:solidFill>
                <a:srgbClr val="016D16"/>
              </a:solidFill>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3D7AFCB5-693E-5581-FF42-AF50A69757F2}"/>
              </a:ext>
            </a:extLst>
          </p:cNvPr>
          <p:cNvGrpSpPr/>
          <p:nvPr/>
        </p:nvGrpSpPr>
        <p:grpSpPr>
          <a:xfrm>
            <a:off x="2483425" y="4749437"/>
            <a:ext cx="5890021" cy="399871"/>
            <a:chOff x="3276600" y="3124200"/>
            <a:chExt cx="3505200" cy="399872"/>
          </a:xfrm>
        </p:grpSpPr>
        <p:cxnSp>
          <p:nvCxnSpPr>
            <p:cNvPr id="14" name="Straight Connector 13">
              <a:extLst>
                <a:ext uri="{FF2B5EF4-FFF2-40B4-BE49-F238E27FC236}">
                  <a16:creationId xmlns:a16="http://schemas.microsoft.com/office/drawing/2014/main" id="{D20E87B0-0700-053A-E932-A1F49C4EE51A}"/>
                </a:ext>
              </a:extLst>
            </p:cNvPr>
            <p:cNvCxnSpPr/>
            <p:nvPr/>
          </p:nvCxnSpPr>
          <p:spPr>
            <a:xfrm>
              <a:off x="3276600" y="3349640"/>
              <a:ext cx="3505200" cy="0"/>
            </a:xfrm>
            <a:prstGeom prst="line">
              <a:avLst/>
            </a:prstGeom>
            <a:noFill/>
            <a:ln w="76200" cap="flat" cmpd="sng" algn="ctr">
              <a:solidFill>
                <a:srgbClr val="FCECD0">
                  <a:lumMod val="25000"/>
                </a:srgbClr>
              </a:solidFill>
              <a:prstDash val="solid"/>
              <a:miter lim="800000"/>
            </a:ln>
            <a:effectLst/>
          </p:spPr>
        </p:cxnSp>
        <p:cxnSp>
          <p:nvCxnSpPr>
            <p:cNvPr id="15" name="Straight Connector 14">
              <a:extLst>
                <a:ext uri="{FF2B5EF4-FFF2-40B4-BE49-F238E27FC236}">
                  <a16:creationId xmlns:a16="http://schemas.microsoft.com/office/drawing/2014/main" id="{AFA36903-504A-7DBA-C5A4-5E894BA1BCDF}"/>
                </a:ext>
              </a:extLst>
            </p:cNvPr>
            <p:cNvCxnSpPr>
              <a:cxnSpLocks/>
            </p:cNvCxnSpPr>
            <p:nvPr/>
          </p:nvCxnSpPr>
          <p:spPr>
            <a:xfrm flipV="1">
              <a:off x="3276600" y="3124200"/>
              <a:ext cx="0" cy="399872"/>
            </a:xfrm>
            <a:prstGeom prst="line">
              <a:avLst/>
            </a:prstGeom>
            <a:noFill/>
            <a:ln w="76200" cap="flat" cmpd="sng" algn="ctr">
              <a:solidFill>
                <a:srgbClr val="FCECD0">
                  <a:lumMod val="25000"/>
                </a:srgbClr>
              </a:solidFill>
              <a:prstDash val="solid"/>
              <a:miter lim="800000"/>
            </a:ln>
            <a:effectLst/>
          </p:spPr>
        </p:cxnSp>
        <p:cxnSp>
          <p:nvCxnSpPr>
            <p:cNvPr id="16" name="Straight Connector 15">
              <a:extLst>
                <a:ext uri="{FF2B5EF4-FFF2-40B4-BE49-F238E27FC236}">
                  <a16:creationId xmlns:a16="http://schemas.microsoft.com/office/drawing/2014/main" id="{BD9401D9-3D1D-28FD-BDBB-1E3918EE6CBA}"/>
                </a:ext>
              </a:extLst>
            </p:cNvPr>
            <p:cNvCxnSpPr>
              <a:cxnSpLocks/>
            </p:cNvCxnSpPr>
            <p:nvPr/>
          </p:nvCxnSpPr>
          <p:spPr>
            <a:xfrm flipV="1">
              <a:off x="6781800" y="3124200"/>
              <a:ext cx="0" cy="399872"/>
            </a:xfrm>
            <a:prstGeom prst="line">
              <a:avLst/>
            </a:prstGeom>
            <a:noFill/>
            <a:ln w="76200" cap="flat" cmpd="sng" algn="ctr">
              <a:solidFill>
                <a:srgbClr val="FCECD0">
                  <a:lumMod val="25000"/>
                </a:srgbClr>
              </a:solidFill>
              <a:prstDash val="solid"/>
              <a:miter lim="800000"/>
            </a:ln>
            <a:effectLst/>
          </p:spPr>
        </p:cxnSp>
      </p:grpSp>
      <p:cxnSp>
        <p:nvCxnSpPr>
          <p:cNvPr id="17" name="Straight Connector 16">
            <a:extLst>
              <a:ext uri="{FF2B5EF4-FFF2-40B4-BE49-F238E27FC236}">
                <a16:creationId xmlns:a16="http://schemas.microsoft.com/office/drawing/2014/main" id="{639B01E0-A68A-5979-1EF9-1030DB5C6F95}"/>
              </a:ext>
            </a:extLst>
          </p:cNvPr>
          <p:cNvCxnSpPr>
            <a:cxnSpLocks/>
          </p:cNvCxnSpPr>
          <p:nvPr/>
        </p:nvCxnSpPr>
        <p:spPr>
          <a:xfrm flipV="1">
            <a:off x="4369376" y="3917298"/>
            <a:ext cx="0" cy="1019478"/>
          </a:xfrm>
          <a:prstGeom prst="line">
            <a:avLst/>
          </a:prstGeom>
          <a:noFill/>
          <a:ln w="57150" cap="flat" cmpd="sng" algn="ctr">
            <a:solidFill>
              <a:srgbClr val="FC6E51">
                <a:lumMod val="75000"/>
              </a:srgbClr>
            </a:solidFill>
            <a:prstDash val="sysDot"/>
            <a:miter lim="800000"/>
          </a:ln>
          <a:effectLst/>
        </p:spPr>
      </p:cxnSp>
      <p:sp>
        <p:nvSpPr>
          <p:cNvPr id="19" name="Right Brace 18">
            <a:extLst>
              <a:ext uri="{FF2B5EF4-FFF2-40B4-BE49-F238E27FC236}">
                <a16:creationId xmlns:a16="http://schemas.microsoft.com/office/drawing/2014/main" id="{E13D64F1-4676-DE44-4980-A7401DCCD3C4}"/>
              </a:ext>
            </a:extLst>
          </p:cNvPr>
          <p:cNvSpPr/>
          <p:nvPr/>
        </p:nvSpPr>
        <p:spPr>
          <a:xfrm rot="16200000">
            <a:off x="6198949" y="2732531"/>
            <a:ext cx="392251" cy="3956747"/>
          </a:xfrm>
          <a:prstGeom prst="rightBrace">
            <a:avLst>
              <a:gd name="adj1" fmla="val 41059"/>
              <a:gd name="adj2" fmla="val 50000"/>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6186831B-0C10-D83A-3DBC-1A5DC76D1DAC}"/>
              </a:ext>
            </a:extLst>
          </p:cNvPr>
          <p:cNvSpPr txBox="1"/>
          <p:nvPr/>
        </p:nvSpPr>
        <p:spPr>
          <a:xfrm>
            <a:off x="6411314" y="3967625"/>
            <a:ext cx="2427885" cy="523220"/>
          </a:xfrm>
          <a:prstGeom prst="rect">
            <a:avLst/>
          </a:prstGeom>
          <a:noFill/>
        </p:spPr>
        <p:txBody>
          <a:bodyPr wrap="square" rtlCol="0">
            <a:spAutoFit/>
          </a:bodyPr>
          <a:lstStyle/>
          <a:p>
            <a:pPr algn="ctr">
              <a:defRPr/>
            </a:pPr>
            <a:r>
              <a:rPr lang="en-US" sz="2800" b="1" dirty="0">
                <a:solidFill>
                  <a:srgbClr val="FC6E51">
                    <a:lumMod val="75000"/>
                  </a:srgbClr>
                </a:solidFill>
                <a:latin typeface="Calibri" panose="020F0502020204030204" pitchFamily="34" charset="0"/>
                <a:cs typeface="Calibri" panose="020F0502020204030204" pitchFamily="34" charset="0"/>
              </a:rPr>
              <a:t>300 000 </a:t>
            </a:r>
            <a:r>
              <a:rPr lang="en-US" sz="2800" b="1" dirty="0" err="1">
                <a:solidFill>
                  <a:srgbClr val="FC6E51">
                    <a:lumMod val="75000"/>
                  </a:srgbClr>
                </a:solidFill>
                <a:latin typeface="Calibri" panose="020F0502020204030204" pitchFamily="34" charset="0"/>
                <a:cs typeface="Calibri" panose="020F0502020204030204" pitchFamily="34" charset="0"/>
              </a:rPr>
              <a:t>đồng</a:t>
            </a:r>
            <a:endParaRPr lang="en-US" sz="2800" b="1" dirty="0">
              <a:solidFill>
                <a:srgbClr val="FC6E51">
                  <a:lumMod val="75000"/>
                </a:srgbClr>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75434297-C7AF-66E7-9A58-59BC487BA62F}"/>
              </a:ext>
            </a:extLst>
          </p:cNvPr>
          <p:cNvSpPr txBox="1"/>
          <p:nvPr/>
        </p:nvSpPr>
        <p:spPr>
          <a:xfrm>
            <a:off x="8974323" y="3892228"/>
            <a:ext cx="2941451" cy="523220"/>
          </a:xfrm>
          <a:prstGeom prst="rect">
            <a:avLst/>
          </a:prstGeom>
          <a:noFill/>
        </p:spPr>
        <p:txBody>
          <a:bodyPr wrap="square" rtlCol="0">
            <a:spAutoFit/>
          </a:bodyPr>
          <a:lstStyle/>
          <a:p>
            <a:pPr algn="ctr">
              <a:defRPr/>
            </a:pPr>
            <a:r>
              <a:rPr lang="en-US" sz="2800" b="1" dirty="0">
                <a:solidFill>
                  <a:srgbClr val="FC6E51">
                    <a:lumMod val="75000"/>
                  </a:srgbClr>
                </a:solidFill>
                <a:latin typeface="Calibri" panose="020F0502020204030204" pitchFamily="34" charset="0"/>
                <a:cs typeface="Calibri" panose="020F0502020204030204" pitchFamily="34" charset="0"/>
              </a:rPr>
              <a:t>1 600 000 </a:t>
            </a:r>
            <a:r>
              <a:rPr lang="en-US" sz="2800" b="1" dirty="0" err="1">
                <a:solidFill>
                  <a:srgbClr val="FC6E51">
                    <a:lumMod val="75000"/>
                  </a:srgbClr>
                </a:solidFill>
                <a:latin typeface="Calibri" panose="020F0502020204030204" pitchFamily="34" charset="0"/>
                <a:cs typeface="Calibri" panose="020F0502020204030204" pitchFamily="34" charset="0"/>
              </a:rPr>
              <a:t>đồng</a:t>
            </a:r>
            <a:endParaRPr lang="en-US" sz="2800" b="1" dirty="0">
              <a:solidFill>
                <a:srgbClr val="FC6E51">
                  <a:lumMod val="75000"/>
                </a:srgbClr>
              </a:solidFill>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92CAB155-6FED-623E-2157-C96C111E119F}"/>
              </a:ext>
            </a:extLst>
          </p:cNvPr>
          <p:cNvSpPr txBox="1"/>
          <p:nvPr/>
        </p:nvSpPr>
        <p:spPr>
          <a:xfrm>
            <a:off x="1931261" y="2003642"/>
            <a:ext cx="8603944" cy="738664"/>
          </a:xfrm>
          <a:prstGeom prst="rect">
            <a:avLst/>
          </a:prstGeom>
          <a:noFill/>
        </p:spPr>
        <p:txBody>
          <a:bodyPr wrap="square" rtlCol="0">
            <a:spAutoFit/>
          </a:bodyPr>
          <a:lstStyle/>
          <a:p>
            <a:pPr algn="ctr">
              <a:defRPr/>
            </a:pPr>
            <a:r>
              <a:rPr lang="en-US" sz="4200" b="1" dirty="0" err="1">
                <a:solidFill>
                  <a:srgbClr val="092D6C">
                    <a:lumMod val="60000"/>
                    <a:lumOff val="40000"/>
                  </a:srgbClr>
                </a:solidFill>
                <a:latin typeface="Calibri" panose="020F0502020204030204" pitchFamily="34" charset="0"/>
                <a:cs typeface="Calibri" panose="020F0502020204030204" pitchFamily="34" charset="0"/>
              </a:rPr>
              <a:t>Tóm</a:t>
            </a:r>
            <a:r>
              <a:rPr lang="en-US" sz="4200" b="1" dirty="0">
                <a:solidFill>
                  <a:srgbClr val="092D6C">
                    <a:lumMod val="60000"/>
                    <a:lumOff val="40000"/>
                  </a:srgbClr>
                </a:solidFill>
                <a:latin typeface="Calibri" panose="020F0502020204030204" pitchFamily="34" charset="0"/>
                <a:cs typeface="Calibri" panose="020F0502020204030204" pitchFamily="34" charset="0"/>
              </a:rPr>
              <a:t> </a:t>
            </a:r>
            <a:r>
              <a:rPr lang="en-US" sz="4200" b="1" dirty="0" err="1">
                <a:solidFill>
                  <a:srgbClr val="092D6C">
                    <a:lumMod val="60000"/>
                    <a:lumOff val="40000"/>
                  </a:srgbClr>
                </a:solidFill>
                <a:latin typeface="Calibri" panose="020F0502020204030204" pitchFamily="34" charset="0"/>
                <a:cs typeface="Calibri" panose="020F0502020204030204" pitchFamily="34" charset="0"/>
              </a:rPr>
              <a:t>tắt</a:t>
            </a:r>
            <a:endParaRPr lang="en-US" sz="4200" b="1" dirty="0">
              <a:solidFill>
                <a:srgbClr val="092D6C">
                  <a:lumMod val="60000"/>
                  <a:lumOff val="40000"/>
                </a:srgbClr>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B565EFB6-7D2E-0AA3-A1F9-2131077084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305357" flipV="1">
            <a:off x="4521478" y="3680457"/>
            <a:ext cx="2637507" cy="974187"/>
          </a:xfrm>
          <a:prstGeom prst="rect">
            <a:avLst/>
          </a:prstGeom>
          <a:ln>
            <a:noFill/>
          </a:ln>
        </p:spPr>
      </p:pic>
      <p:pic>
        <p:nvPicPr>
          <p:cNvPr id="26" name="Picture 25">
            <a:extLst>
              <a:ext uri="{FF2B5EF4-FFF2-40B4-BE49-F238E27FC236}">
                <a16:creationId xmlns:a16="http://schemas.microsoft.com/office/drawing/2014/main" id="{8FB44ABA-D951-6006-FD88-569E42EBAB65}"/>
              </a:ext>
            </a:extLst>
          </p:cNvPr>
          <p:cNvPicPr>
            <a:picLocks noChangeAspect="1"/>
          </p:cNvPicPr>
          <p:nvPr/>
        </p:nvPicPr>
        <p:blipFill rotWithShape="1">
          <a:blip r:embed="rId9">
            <a:extLst>
              <a:ext uri="{28A0092B-C50C-407E-A947-70E740481C1C}">
                <a14:useLocalDpi xmlns:a14="http://schemas.microsoft.com/office/drawing/2010/main" val="0"/>
              </a:ext>
            </a:extLst>
          </a:blip>
          <a:srcRect l="16514" t="19081" r="54495" b="25940"/>
          <a:stretch/>
        </p:blipFill>
        <p:spPr>
          <a:xfrm>
            <a:off x="5887296" y="2960165"/>
            <a:ext cx="794971" cy="848033"/>
          </a:xfrm>
          <a:prstGeom prst="rect">
            <a:avLst/>
          </a:prstGeom>
        </p:spPr>
      </p:pic>
    </p:spTree>
    <p:extLst>
      <p:ext uri="{BB962C8B-B14F-4D97-AF65-F5344CB8AC3E}">
        <p14:creationId xmlns:p14="http://schemas.microsoft.com/office/powerpoint/2010/main" val="2837172041"/>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down)">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down)">
                                      <p:cBhvr>
                                        <p:cTn id="80" dur="500"/>
                                        <p:tgtEl>
                                          <p:spTgt spid="19"/>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wipe(down)">
                                      <p:cBhvr>
                                        <p:cTn id="83" dur="500"/>
                                        <p:tgtEl>
                                          <p:spTgt spid="20"/>
                                        </p:tgtEl>
                                      </p:cBhvr>
                                    </p:animEffect>
                                  </p:childTnLst>
                                </p:cTn>
                              </p:par>
                              <p:par>
                                <p:cTn id="84" presetID="22" presetClass="entr" presetSubtype="4" fill="hold"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down)">
                                      <p:cBhvr>
                                        <p:cTn id="86" dur="500"/>
                                        <p:tgtEl>
                                          <p:spTgt spid="25"/>
                                        </p:tgtEl>
                                      </p:cBhvr>
                                    </p:animEffect>
                                  </p:childTnLst>
                                </p:cTn>
                              </p:par>
                              <p:par>
                                <p:cTn id="87" presetID="22" presetClass="entr" presetSubtype="4"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down)">
                                      <p:cBhvr>
                                        <p:cTn id="8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1" grpId="0" animBg="1"/>
      <p:bldP spid="12" grpId="0"/>
      <p:bldP spid="19" grpId="0" animBg="1"/>
      <p:bldP spid="20" grpId="0"/>
      <p:bldP spid="22"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31" name="图片 3">
            <a:extLst>
              <a:ext uri="{FF2B5EF4-FFF2-40B4-BE49-F238E27FC236}">
                <a16:creationId xmlns:a16="http://schemas.microsoft.com/office/drawing/2014/main" id="{70942FF0-FAD1-4ED7-A6D1-FF37BD65B0C2}"/>
              </a:ext>
            </a:extLst>
          </p:cNvPr>
          <p:cNvPicPr>
            <a:picLocks noChangeAspect="1"/>
          </p:cNvPicPr>
          <p:nvPr/>
        </p:nvPicPr>
        <p:blipFill>
          <a:blip r:embed="rId3"/>
          <a:stretch>
            <a:fillRect/>
          </a:stretch>
        </p:blipFill>
        <p:spPr>
          <a:xfrm>
            <a:off x="0" y="5486400"/>
            <a:ext cx="12163928" cy="1371600"/>
          </a:xfrm>
          <a:prstGeom prst="rect">
            <a:avLst/>
          </a:prstGeom>
        </p:spPr>
      </p:pic>
      <p:pic>
        <p:nvPicPr>
          <p:cNvPr id="37" name="图片 20">
            <a:extLst>
              <a:ext uri="{FF2B5EF4-FFF2-40B4-BE49-F238E27FC236}">
                <a16:creationId xmlns:a16="http://schemas.microsoft.com/office/drawing/2014/main" id="{E470D8AA-07CF-46AA-B07F-8BE8B465736F}"/>
              </a:ext>
            </a:extLst>
          </p:cNvPr>
          <p:cNvPicPr>
            <a:picLocks noChangeAspect="1"/>
          </p:cNvPicPr>
          <p:nvPr/>
        </p:nvPicPr>
        <p:blipFill>
          <a:blip r:embed="rId4"/>
          <a:stretch>
            <a:fillRect/>
          </a:stretch>
        </p:blipFill>
        <p:spPr>
          <a:xfrm>
            <a:off x="1277256" y="5987792"/>
            <a:ext cx="2674144" cy="657577"/>
          </a:xfrm>
          <a:prstGeom prst="rect">
            <a:avLst/>
          </a:prstGeom>
        </p:spPr>
      </p:pic>
      <p:pic>
        <p:nvPicPr>
          <p:cNvPr id="40" name="图片 4">
            <a:extLst>
              <a:ext uri="{FF2B5EF4-FFF2-40B4-BE49-F238E27FC236}">
                <a16:creationId xmlns:a16="http://schemas.microsoft.com/office/drawing/2014/main" id="{26094654-F857-4665-A8BA-783AC3B08F94}"/>
              </a:ext>
            </a:extLst>
          </p:cNvPr>
          <p:cNvPicPr>
            <a:picLocks noChangeAspect="1"/>
          </p:cNvPicPr>
          <p:nvPr/>
        </p:nvPicPr>
        <p:blipFill rotWithShape="1">
          <a:blip r:embed="rId5"/>
          <a:srcRect l="29236" t="-8333" r="52684" b="8333"/>
          <a:stretch/>
        </p:blipFill>
        <p:spPr>
          <a:xfrm rot="20833414">
            <a:off x="-6244" y="4048799"/>
            <a:ext cx="2199258" cy="1888463"/>
          </a:xfrm>
          <a:prstGeom prst="rect">
            <a:avLst/>
          </a:prstGeom>
        </p:spPr>
      </p:pic>
      <p:sp>
        <p:nvSpPr>
          <p:cNvPr id="2" name="TextBox 1">
            <a:extLst>
              <a:ext uri="{FF2B5EF4-FFF2-40B4-BE49-F238E27FC236}">
                <a16:creationId xmlns:a16="http://schemas.microsoft.com/office/drawing/2014/main" id="{4AA208E7-C80B-B8F1-62A8-EC050CA390CC}"/>
              </a:ext>
            </a:extLst>
          </p:cNvPr>
          <p:cNvSpPr txBox="1"/>
          <p:nvPr/>
        </p:nvSpPr>
        <p:spPr>
          <a:xfrm>
            <a:off x="1800225" y="676275"/>
            <a:ext cx="8582025" cy="3970318"/>
          </a:xfrm>
          <a:prstGeom prst="rect">
            <a:avLst/>
          </a:prstGeom>
          <a:noFill/>
        </p:spPr>
        <p:txBody>
          <a:bodyPr wrap="square" rtlCol="0">
            <a:spAutoFit/>
          </a:bodyPr>
          <a:lstStyle/>
          <a:p>
            <a:pPr marL="0" marR="0" algn="ctr">
              <a:spcBef>
                <a:spcPts val="0"/>
              </a:spcBef>
              <a:spcAft>
                <a:spcPts val="0"/>
              </a:spcAft>
            </a:pPr>
            <a:r>
              <a:rPr lang="vi-VN"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Bài giải:</a:t>
            </a:r>
            <a:endPar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 tiền em tiết kiệm được là:</a:t>
            </a:r>
            <a:endParaRPr lang="en-US"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(1 600 000 – 300 000) : 2 = 650 000 (đồng)</a:t>
            </a:r>
            <a:endParaRPr lang="en-US"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 tiền anh tiết kiệm được là:</a:t>
            </a:r>
            <a:endParaRPr lang="en-US"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ctr">
              <a:spcBef>
                <a:spcPts val="0"/>
              </a:spcBef>
              <a:spcAft>
                <a:spcPts val="0"/>
              </a:spcAft>
            </a:pPr>
            <a:r>
              <a:rPr lang="vi-VN"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650 000 + 300 000 = 950 000 (đồng)</a:t>
            </a:r>
            <a:endParaRPr lang="en-US"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pPr>
            <a:r>
              <a:rPr lang="vi-VN"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Đáp số: Em: 650 000 đồng</a:t>
            </a:r>
            <a:endParaRPr lang="en-US"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r">
              <a:spcBef>
                <a:spcPts val="0"/>
              </a:spcBef>
              <a:spcAft>
                <a:spcPts val="0"/>
              </a:spcAft>
            </a:pPr>
            <a:r>
              <a:rPr lang="en-US"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vi-VN"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Anh: 950 000 đồng.</a:t>
            </a:r>
            <a:endParaRPr lang="en-US" sz="36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9507885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22" presetClass="entr" presetSubtype="8"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down)">
                                      <p:cBhvr>
                                        <p:cTn id="28" dur="500"/>
                                        <p:tgtEl>
                                          <p:spTgt spid="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animEffect transition="in" filter="wipe(down)">
                                      <p:cBhvr>
                                        <p:cTn id="38" dur="500"/>
                                        <p:tgtEl>
                                          <p:spTgt spid="2">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wipe(down)">
                                      <p:cBhvr>
                                        <p:cTn id="43" dur="500"/>
                                        <p:tgtEl>
                                          <p:spTgt spid="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Effect transition="in" filter="wipe(down)">
                                      <p:cBhvr>
                                        <p:cTn id="4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图片 44">
            <a:extLst>
              <a:ext uri="{FF2B5EF4-FFF2-40B4-BE49-F238E27FC236}">
                <a16:creationId xmlns:a16="http://schemas.microsoft.com/office/drawing/2014/main" id="{C169831E-B737-484E-B8B9-5FBF9D1BE0CB}"/>
              </a:ext>
            </a:extLst>
          </p:cNvPr>
          <p:cNvPicPr>
            <a:picLocks noChangeAspect="1"/>
          </p:cNvPicPr>
          <p:nvPr/>
        </p:nvPicPr>
        <p:blipFill>
          <a:blip r:embed="rId3"/>
          <a:stretch>
            <a:fillRect/>
          </a:stretch>
        </p:blipFill>
        <p:spPr>
          <a:xfrm>
            <a:off x="-2283267" y="394001"/>
            <a:ext cx="2283267" cy="3231037"/>
          </a:xfrm>
          <a:prstGeom prst="rect">
            <a:avLst/>
          </a:prstGeom>
        </p:spPr>
      </p:pic>
      <p:pic>
        <p:nvPicPr>
          <p:cNvPr id="4" name="Picture 3" descr="Logo&#10;&#10;Description automatically generated">
            <a:extLst>
              <a:ext uri="{FF2B5EF4-FFF2-40B4-BE49-F238E27FC236}">
                <a16:creationId xmlns:a16="http://schemas.microsoft.com/office/drawing/2014/main" id="{64401478-4E16-4B84-A4C6-EF38EFAFC8C7}"/>
              </a:ext>
            </a:extLst>
          </p:cNvPr>
          <p:cNvPicPr>
            <a:picLocks noChangeAspect="1"/>
          </p:cNvPicPr>
          <p:nvPr/>
        </p:nvPicPr>
        <p:blipFill rotWithShape="1">
          <a:blip r:embed="rId4">
            <a:extLst>
              <a:ext uri="{28A0092B-C50C-407E-A947-70E740481C1C}">
                <a14:useLocalDpi xmlns:a14="http://schemas.microsoft.com/office/drawing/2010/main" val="0"/>
              </a:ext>
            </a:extLst>
          </a:blip>
          <a:srcRect b="23649"/>
          <a:stretch/>
        </p:blipFill>
        <p:spPr>
          <a:xfrm>
            <a:off x="-364864" y="-388521"/>
            <a:ext cx="8866167" cy="1565043"/>
          </a:xfrm>
          <a:prstGeom prst="rect">
            <a:avLst/>
          </a:prstGeom>
        </p:spPr>
      </p:pic>
    </p:spTree>
    <p:extLst>
      <p:ext uri="{BB962C8B-B14F-4D97-AF65-F5344CB8AC3E}">
        <p14:creationId xmlns:p14="http://schemas.microsoft.com/office/powerpoint/2010/main" val="208823858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2096 0.04167 L -0.02096 0.04167 C -0.01367 0.04005 -0.00625 0.03912 0.00091 0.03681 C 0.00378 0.03588 0.00625 0.03287 0.00911 0.03195 C 0.01927 0.02824 0.05169 0.02732 0.05417 0.02709 C 0.08086 0.02778 0.10768 0.02732 0.13438 0.0294 C 0.1388 0.02987 0.15586 0.04074 0.15898 0.04167 C 0.16576 0.04352 0.17266 0.04329 0.17943 0.04399 C 0.20404 0.04237 0.22852 0.04213 0.25313 0.03912 C 0.25508 0.03889 0.25651 0.03542 0.25846 0.03426 C 0.2612 0.03287 0.26393 0.03264 0.26667 0.03195 C 0.28086 0.01922 0.26875 0.02801 0.28711 0.02223 C 0.31719 0.01274 0.2763 0.0213 0.31172 0.01505 L 0.4862 0.01968 L 0.59258 0.02223 C 0.59714 0.02246 0.60169 0.02385 0.60625 0.02454 L 0.62266 0.02709 C 0.64271 0.03588 0.62643 0.0301 0.65677 0.03426 C 0.66068 0.03496 0.67279 0.03797 0.67721 0.03912 L 0.8026 0.03681 C 0.80599 0.03658 0.80885 0.03195 0.81211 0.03195 L 0.87904 0.03426 C 0.89961 0.03889 0.88099 0.03449 0.89805 0.03912 C 0.9013 0.04005 0.90443 0.04028 0.90768 0.04167 C 0.9168 0.04514 0.92552 0.05255 0.9349 0.05371 L 0.97448 0.05857 C 0.97813 0.05903 0.98164 0.06088 0.98529 0.06088 C 1.00169 0.06158 1.0181 0.06088 1.03438 0.06088 " pathEditMode="relative" ptsTypes="AAAAAAAAAAAAAAAAAAAAAAAAAAAA">
                                      <p:cBhvr>
                                        <p:cTn id="6" dur="4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stretch>
            <a:fillRect/>
          </a:stretch>
        </p:blipFill>
        <p:spPr>
          <a:xfrm>
            <a:off x="685800" y="0"/>
            <a:ext cx="10991850" cy="2295525"/>
          </a:xfrm>
          <a:prstGeom prst="rect">
            <a:avLst/>
          </a:prstGeom>
        </p:spPr>
      </p:pic>
      <p:pic>
        <p:nvPicPr>
          <p:cNvPr id="34" name="图片 33"/>
          <p:cNvPicPr>
            <a:picLocks noChangeAspect="1"/>
          </p:cNvPicPr>
          <p:nvPr/>
        </p:nvPicPr>
        <p:blipFill>
          <a:blip r:embed="rId4"/>
          <a:stretch>
            <a:fillRect/>
          </a:stretch>
        </p:blipFill>
        <p:spPr>
          <a:xfrm>
            <a:off x="178478" y="429450"/>
            <a:ext cx="540000" cy="371250"/>
          </a:xfrm>
          <a:prstGeom prst="rect">
            <a:avLst/>
          </a:prstGeom>
        </p:spPr>
      </p:pic>
      <p:pic>
        <p:nvPicPr>
          <p:cNvPr id="38" name="图片 37"/>
          <p:cNvPicPr>
            <a:picLocks noChangeAspect="1"/>
          </p:cNvPicPr>
          <p:nvPr/>
        </p:nvPicPr>
        <p:blipFill>
          <a:blip r:embed="rId4"/>
          <a:stretch>
            <a:fillRect/>
          </a:stretch>
        </p:blipFill>
        <p:spPr>
          <a:xfrm>
            <a:off x="11322649" y="125278"/>
            <a:ext cx="540000" cy="371250"/>
          </a:xfrm>
          <a:prstGeom prst="rect">
            <a:avLst/>
          </a:prstGeom>
        </p:spPr>
      </p:pic>
      <p:grpSp>
        <p:nvGrpSpPr>
          <p:cNvPr id="14" name="组合 13"/>
          <p:cNvGrpSpPr/>
          <p:nvPr/>
        </p:nvGrpSpPr>
        <p:grpSpPr>
          <a:xfrm>
            <a:off x="-999927" y="1198168"/>
            <a:ext cx="694006" cy="4219993"/>
            <a:chOff x="-999927" y="1198168"/>
            <a:chExt cx="694006" cy="6293375"/>
          </a:xfrm>
        </p:grpSpPr>
        <p:sp>
          <p:nvSpPr>
            <p:cNvPr id="15" name="矩形 14"/>
            <p:cNvSpPr/>
            <p:nvPr/>
          </p:nvSpPr>
          <p:spPr>
            <a:xfrm>
              <a:off x="-999927" y="1198168"/>
              <a:ext cx="694006" cy="1258675"/>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6" name="矩形 15"/>
            <p:cNvSpPr/>
            <p:nvPr/>
          </p:nvSpPr>
          <p:spPr>
            <a:xfrm>
              <a:off x="-999927" y="2456843"/>
              <a:ext cx="694006" cy="1258675"/>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7" name="矩形 16"/>
            <p:cNvSpPr/>
            <p:nvPr/>
          </p:nvSpPr>
          <p:spPr>
            <a:xfrm>
              <a:off x="-999927" y="3715518"/>
              <a:ext cx="694006" cy="1258675"/>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8" name="矩形 17"/>
            <p:cNvSpPr/>
            <p:nvPr/>
          </p:nvSpPr>
          <p:spPr>
            <a:xfrm>
              <a:off x="-999927" y="4974193"/>
              <a:ext cx="694006" cy="125867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9" name="矩形 18"/>
            <p:cNvSpPr/>
            <p:nvPr/>
          </p:nvSpPr>
          <p:spPr>
            <a:xfrm>
              <a:off x="-999927" y="6232868"/>
              <a:ext cx="694006" cy="1258675"/>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58" name="文本框 7">
            <a:extLst>
              <a:ext uri="{FF2B5EF4-FFF2-40B4-BE49-F238E27FC236}">
                <a16:creationId xmlns:a16="http://schemas.microsoft.com/office/drawing/2014/main" id="{5408427E-3301-4EDE-A650-E7F5A8F3951C}"/>
              </a:ext>
            </a:extLst>
          </p:cNvPr>
          <p:cNvSpPr txBox="1"/>
          <p:nvPr/>
        </p:nvSpPr>
        <p:spPr>
          <a:xfrm>
            <a:off x="990600" y="335567"/>
            <a:ext cx="10572750" cy="1569660"/>
          </a:xfrm>
          <a:prstGeom prst="rect">
            <a:avLst/>
          </a:prstGeom>
          <a:noFill/>
        </p:spPr>
        <p:txBody>
          <a:bodyPr wrap="square" rtlCol="0">
            <a:spAutoFit/>
          </a:bodyPr>
          <a:lstStyle/>
          <a:p>
            <a:pPr lvl="0" algn="just">
              <a:defRPr/>
            </a:pPr>
            <a:r>
              <a:rPr lang="vi-VN" altLang="zh-CN" sz="2400" b="1" dirty="0">
                <a:solidFill>
                  <a:prstClr val="black">
                    <a:lumMod val="95000"/>
                    <a:lumOff val="5000"/>
                  </a:prstClr>
                </a:solidFill>
                <a:latin typeface="Calibri" panose="020F0502020204030204" pitchFamily="34" charset="0"/>
                <a:ea typeface="字魂27号-布丁体" panose="00000500000000000000" pitchFamily="2" charset="-122"/>
                <a:cs typeface="Calibri" panose="020F0502020204030204" pitchFamily="34" charset="0"/>
              </a:rPr>
              <a:t>Một toà nhà chung cư có 98 gia đình đang sinh sống. Tất cả các gia đình này đều tham gia phong trào tiết kiệm điện bằng cách tắt đèn vào ban ngày, rút phích cắm khi không sử dụng. Biết số tiền điện tiết kiệm được của mỗi hộ gia đình trung bình trong một ngày như sau:</a:t>
            </a:r>
            <a:endParaRPr kumimoji="0" lang="zh-CN" altLang="en-US" sz="2400" b="1"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sp>
        <p:nvSpPr>
          <p:cNvPr id="59" name="Oval 58">
            <a:extLst>
              <a:ext uri="{FF2B5EF4-FFF2-40B4-BE49-F238E27FC236}">
                <a16:creationId xmlns:a16="http://schemas.microsoft.com/office/drawing/2014/main" id="{830F4987-94D5-4AAB-9579-BC4346B2D4E4}"/>
              </a:ext>
            </a:extLst>
          </p:cNvPr>
          <p:cNvSpPr/>
          <p:nvPr/>
        </p:nvSpPr>
        <p:spPr>
          <a:xfrm>
            <a:off x="478235" y="434471"/>
            <a:ext cx="552921" cy="5529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2</a:t>
            </a:r>
          </a:p>
        </p:txBody>
      </p:sp>
      <p:pic>
        <p:nvPicPr>
          <p:cNvPr id="3" name="Picture 2">
            <a:extLst>
              <a:ext uri="{FF2B5EF4-FFF2-40B4-BE49-F238E27FC236}">
                <a16:creationId xmlns:a16="http://schemas.microsoft.com/office/drawing/2014/main" id="{B188763E-332A-568C-74FD-183C0F13AEB0}"/>
              </a:ext>
            </a:extLst>
          </p:cNvPr>
          <p:cNvPicPr>
            <a:picLocks noChangeAspect="1"/>
          </p:cNvPicPr>
          <p:nvPr/>
        </p:nvPicPr>
        <p:blipFill>
          <a:blip r:embed="rId5"/>
          <a:stretch>
            <a:fillRect/>
          </a:stretch>
        </p:blipFill>
        <p:spPr>
          <a:xfrm>
            <a:off x="2324100" y="2057400"/>
            <a:ext cx="7615237" cy="3575057"/>
          </a:xfrm>
          <a:prstGeom prst="rect">
            <a:avLst/>
          </a:prstGeom>
        </p:spPr>
      </p:pic>
      <p:sp>
        <p:nvSpPr>
          <p:cNvPr id="5" name="TextBox 4">
            <a:extLst>
              <a:ext uri="{FF2B5EF4-FFF2-40B4-BE49-F238E27FC236}">
                <a16:creationId xmlns:a16="http://schemas.microsoft.com/office/drawing/2014/main" id="{A226D1C9-1755-148D-5703-7918A9135753}"/>
              </a:ext>
            </a:extLst>
          </p:cNvPr>
          <p:cNvSpPr txBox="1"/>
          <p:nvPr/>
        </p:nvSpPr>
        <p:spPr>
          <a:xfrm>
            <a:off x="714374" y="5753100"/>
            <a:ext cx="11058525" cy="954107"/>
          </a:xfrm>
          <a:prstGeom prst="rect">
            <a:avLst/>
          </a:prstGeom>
          <a:noFill/>
        </p:spPr>
        <p:txBody>
          <a:bodyPr wrap="square" rtlCol="0">
            <a:spAutoFit/>
          </a:bodyPr>
          <a:lstStyle/>
          <a:p>
            <a:r>
              <a:rPr lang="vi-VN" sz="2800" b="0" i="0" dirty="0">
                <a:solidFill>
                  <a:srgbClr val="000000"/>
                </a:solidFill>
                <a:effectLst/>
                <a:latin typeface="Calibri" panose="020F0502020204030204" pitchFamily="34" charset="0"/>
                <a:cs typeface="Calibri" panose="020F0502020204030204" pitchFamily="34" charset="0"/>
              </a:rPr>
              <a:t>Hãy tính số tiền điện trung bình mà cả chung cư đó có thể tiết kiệm được trong 1 tháng (30 ngày).</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546273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animBg="1"/>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552</Words>
  <Application>Microsoft Office PowerPoint</Application>
  <PresentationFormat>Widescreen</PresentationFormat>
  <Paragraphs>65</Paragraphs>
  <Slides>16</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等线</vt:lpstr>
      <vt:lpstr>等线 Light</vt:lpstr>
      <vt:lpstr>Arial</vt:lpstr>
      <vt:lpstr>Calibri</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21</cp:revision>
  <dcterms:created xsi:type="dcterms:W3CDTF">2023-12-01T11:47:28Z</dcterms:created>
  <dcterms:modified xsi:type="dcterms:W3CDTF">2023-12-02T13:57:23Z</dcterms:modified>
</cp:coreProperties>
</file>