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4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1"/>
  </p:notesMasterIdLst>
  <p:sldIdLst>
    <p:sldId id="2685" r:id="rId3"/>
    <p:sldId id="2686" r:id="rId4"/>
    <p:sldId id="299" r:id="rId5"/>
    <p:sldId id="258" r:id="rId6"/>
    <p:sldId id="2687" r:id="rId7"/>
    <p:sldId id="259" r:id="rId8"/>
    <p:sldId id="260" r:id="rId9"/>
    <p:sldId id="261" r:id="rId10"/>
    <p:sldId id="262" r:id="rId11"/>
    <p:sldId id="264" r:id="rId12"/>
    <p:sldId id="276" r:id="rId13"/>
    <p:sldId id="2637" r:id="rId14"/>
    <p:sldId id="2688" r:id="rId15"/>
    <p:sldId id="2689" r:id="rId16"/>
    <p:sldId id="2690" r:id="rId17"/>
    <p:sldId id="2691" r:id="rId18"/>
    <p:sldId id="2692" r:id="rId19"/>
    <p:sldId id="270" r:id="rId20"/>
    <p:sldId id="275" r:id="rId21"/>
    <p:sldId id="302" r:id="rId22"/>
    <p:sldId id="2693" r:id="rId23"/>
    <p:sldId id="279" r:id="rId24"/>
    <p:sldId id="2695" r:id="rId25"/>
    <p:sldId id="2696" r:id="rId26"/>
    <p:sldId id="2698" r:id="rId27"/>
    <p:sldId id="2697" r:id="rId28"/>
    <p:sldId id="309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-5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3360C-1CA5-4673-AC32-A78C8B4BDD57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EC7BB-E116-4D6F-8A85-FDA9B0F8D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9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869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6347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1886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704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1458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2756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5815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341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843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054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030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504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623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429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896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484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A5711-1FBA-4FD4-AC36-20294C7CC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909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96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48856-C0B6-4D71-80BF-27FACA1489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8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48856-C0B6-4D71-80BF-27FACA1489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785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48856-C0B6-4D71-80BF-27FACA1489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732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104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12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25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5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97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26682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2517134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48585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12609883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3323534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1009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627622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2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871416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64714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40464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645026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1431006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820651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4942682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25449471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3446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9790570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11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211078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651987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879443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79197923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5475909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01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1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86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3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3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514B78E-EA18-9952-DA2D-795C6274304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24FDBA1-6D66-8395-8563-5BA533A44BA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7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9852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slide" Target="slide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slide" Target="slide8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slide" Target="slide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slide" Target="slide5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3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slide" Target="slide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slide" Target="slide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slide" Target="slide5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image" Target="../media/image35.jpe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image" Target="../media/image48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50.png"/><Relationship Id="rId4" Type="http://schemas.openxmlformats.org/officeDocument/2006/relationships/image" Target="../media/image18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7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54.png"/><Relationship Id="rId5" Type="http://schemas.openxmlformats.org/officeDocument/2006/relationships/image" Target="../media/image11.png"/><Relationship Id="rId4" Type="http://schemas.openxmlformats.org/officeDocument/2006/relationships/image" Target="../media/image53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94306" y="5010435"/>
            <a:ext cx="1346562" cy="7495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46921" y="4967673"/>
            <a:ext cx="1346562" cy="7495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38BA01-E4D2-1D80-2C6A-0F47BAB46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075" y="2829055"/>
            <a:ext cx="8419234" cy="263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2900" y="514350"/>
            <a:ext cx="11591925" cy="6229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C2CAC66-DB5E-3E77-5CA1-8AB692A52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63966"/>
            <a:ext cx="11277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cho bạn nghe những điều em học được trong chủ đề.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ounded Rectangle 47">
            <a:extLst>
              <a:ext uri="{FF2B5EF4-FFF2-40B4-BE49-F238E27FC236}">
                <a16:creationId xmlns:a16="http://schemas.microsoft.com/office/drawing/2014/main" id="{3F67FE28-5839-DDD4-7473-72DB45A64AAC}"/>
              </a:ext>
            </a:extLst>
          </p:cNvPr>
          <p:cNvSpPr/>
          <p:nvPr/>
        </p:nvSpPr>
        <p:spPr>
          <a:xfrm>
            <a:off x="4475759" y="178615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0F605D-6FC1-BE6B-410F-F4C47F100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1709737"/>
            <a:ext cx="9734550" cy="5038725"/>
          </a:xfrm>
          <a:prstGeom prst="rect">
            <a:avLst/>
          </a:prstGeom>
        </p:spPr>
      </p:pic>
      <p:pic>
        <p:nvPicPr>
          <p:cNvPr id="16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068D9AE6-AB7F-DD3F-718A-DA41D2550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381" y="4194236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Slide 7" descr="Free Banana Peel Cliparts, Download Free Banana Peel Cliparts png images,  Free ClipArts on Clipart Library">
            <a:hlinkClick r:id="rId5" action="ppaction://hlinksldjump"/>
            <a:extLst>
              <a:ext uri="{FF2B5EF4-FFF2-40B4-BE49-F238E27FC236}">
                <a16:creationId xmlns:a16="http://schemas.microsoft.com/office/drawing/2014/main" id="{F8EB99DF-0503-84F3-6094-4E92ED3E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34" y="4913542"/>
            <a:ext cx="1384450" cy="10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0.71875 -0.12385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38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1" y="447676"/>
            <a:ext cx="11846996" cy="6315074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533400" y="778241"/>
            <a:ext cx="115728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Đặt</a:t>
            </a:r>
            <a:r>
              <a:rPr lang="en-US" altLang="en-US" sz="3600" b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tính</a:t>
            </a:r>
            <a:r>
              <a:rPr lang="en-US" altLang="en-US" sz="3600" b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rồi</a:t>
            </a:r>
            <a:r>
              <a:rPr lang="en-US" altLang="en-US" sz="3600" b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tính</a:t>
            </a:r>
            <a:r>
              <a:rPr lang="en-US" altLang="en-US" sz="3600" b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704359" y="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603E9-A3B7-B890-229B-669964728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99" y="2402810"/>
            <a:ext cx="11268075" cy="155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3 876 890 + 815 066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43100" y="1348280"/>
            <a:ext cx="8477250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0" y="1397872"/>
            <a:ext cx="6057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3 876 890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162425" y="2634474"/>
            <a:ext cx="4991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815 066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228975" y="3888923"/>
            <a:ext cx="59912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4 691 956</a:t>
            </a:r>
          </a:p>
        </p:txBody>
      </p:sp>
      <p:pic>
        <p:nvPicPr>
          <p:cNvPr id="4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FBBC1C1F-3763-0533-B2DB-897AB196A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056" y="42418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6" descr="Bag, cartoon, full, plastic, refuse, sack, trash icon - Download on  Iconfinder">
            <a:hlinkClick r:id="rId5" action="ppaction://hlinksldjump"/>
            <a:extLst>
              <a:ext uri="{FF2B5EF4-FFF2-40B4-BE49-F238E27FC236}">
                <a16:creationId xmlns:a16="http://schemas.microsoft.com/office/drawing/2014/main" id="{E6ED6141-C04D-3480-A44D-408B5440E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8" y="5259458"/>
            <a:ext cx="1315227" cy="131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923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81497 -0.16829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42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7 078 738 – 5 009 077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43100" y="1348280"/>
            <a:ext cx="8477250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057526" y="1397872"/>
            <a:ext cx="594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800" spc="600">
                <a:solidFill>
                  <a:prstClr val="white"/>
                </a:solidFill>
                <a:cs typeface="Arial" panose="020B0604020202020204" pitchFamily="34" charset="0"/>
              </a:rPr>
              <a:t>7 078 738 </a:t>
            </a:r>
            <a:endParaRPr kumimoji="0" lang="en-US" sz="88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71825" y="2634474"/>
            <a:ext cx="5981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800" spc="600" dirty="0">
                <a:solidFill>
                  <a:prstClr val="white"/>
                </a:solidFill>
                <a:cs typeface="Arial" panose="020B0604020202020204" pitchFamily="34" charset="0"/>
              </a:rPr>
              <a:t>5 009 077</a:t>
            </a:r>
            <a:endParaRPr kumimoji="0" lang="en-US" sz="88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228975" y="3888923"/>
            <a:ext cx="59912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2 069 661</a:t>
            </a:r>
          </a:p>
        </p:txBody>
      </p:sp>
      <p:pic>
        <p:nvPicPr>
          <p:cNvPr id="2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96A84C3A-7B48-3F8A-8F4F-663857F34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056" y="42418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4" descr="Apple Logo Background png download - 512*512 - Free Transparent Drawing png  Download. - CleanPNG / KissPNG">
            <a:hlinkClick r:id="rId5" action="ppaction://hlinksldjump"/>
            <a:extLst>
              <a:ext uri="{FF2B5EF4-FFF2-40B4-BE49-F238E27FC236}">
                <a16:creationId xmlns:a16="http://schemas.microsoft.com/office/drawing/2014/main" id="{DE493543-9F72-66DA-F432-1C820B66B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6" t="10277" r="29556" b="8822"/>
          <a:stretch/>
        </p:blipFill>
        <p:spPr bwMode="auto">
          <a:xfrm rot="19716526">
            <a:off x="556288" y="5726042"/>
            <a:ext cx="73225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947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82201 -0.17083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94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30 427 x 4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43100" y="1348280"/>
            <a:ext cx="8477250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819650" y="1397872"/>
            <a:ext cx="41814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30 427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848600" y="2634474"/>
            <a:ext cx="13049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8883018">
            <a:off x="4273116" y="29085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524375" y="4019549"/>
            <a:ext cx="4381499" cy="1047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4010025" y="3888923"/>
            <a:ext cx="59912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121 708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6CA991-8CB1-46C8-B7E9-E716A7A6DC55}"/>
              </a:ext>
            </a:extLst>
          </p:cNvPr>
          <p:cNvSpPr/>
          <p:nvPr/>
        </p:nvSpPr>
        <p:spPr>
          <a:xfrm rot="2642831">
            <a:off x="4292167" y="29085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D6FD6642-992B-7E80-9F35-DF4328D34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056" y="42418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 3" descr="Eaten Watermelon Slice Icon, Cartoon Style Stock Vector - Illustration of  color, health: 143825159">
            <a:hlinkClick r:id="rId5" action="ppaction://hlinksldjump"/>
            <a:extLst>
              <a:ext uri="{FF2B5EF4-FFF2-40B4-BE49-F238E27FC236}">
                <a16:creationId xmlns:a16="http://schemas.microsoft.com/office/drawing/2014/main" id="{9FB13FB7-82FE-1D47-D145-D90E2B8B9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500" b="72875" l="250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6142"/>
          <a:stretch/>
        </p:blipFill>
        <p:spPr bwMode="auto">
          <a:xfrm rot="947147">
            <a:off x="353417" y="5661410"/>
            <a:ext cx="1165959" cy="55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3341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8099 -0.14791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5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45 904 : 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43100" y="1348280"/>
            <a:ext cx="8477250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4B2CD-D986-1420-56C3-B042732244FD}"/>
              </a:ext>
            </a:extLst>
          </p:cNvPr>
          <p:cNvGrpSpPr/>
          <p:nvPr/>
        </p:nvGrpSpPr>
        <p:grpSpPr>
          <a:xfrm>
            <a:off x="5756790" y="2078131"/>
            <a:ext cx="1329810" cy="1239138"/>
            <a:chOff x="4983480" y="2246811"/>
            <a:chExt cx="858689" cy="128661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9776267-1827-D896-87E6-468693E2A82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DE2450B-397C-189A-CB51-19879FC929D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DE0C89D-268C-DED8-863B-F895FAA4D6D4}"/>
              </a:ext>
            </a:extLst>
          </p:cNvPr>
          <p:cNvSpPr txBox="1"/>
          <p:nvPr/>
        </p:nvSpPr>
        <p:spPr>
          <a:xfrm>
            <a:off x="3924300" y="1906103"/>
            <a:ext cx="2460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45904  5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6A0FC5-5A48-9F17-2355-8C363C35A732}"/>
              </a:ext>
            </a:extLst>
          </p:cNvPr>
          <p:cNvSpPr txBox="1"/>
          <p:nvPr/>
        </p:nvSpPr>
        <p:spPr>
          <a:xfrm>
            <a:off x="5747242" y="2544059"/>
            <a:ext cx="252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9 180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4788A0-2A03-0A79-387B-A18BA6B2823C}"/>
              </a:ext>
            </a:extLst>
          </p:cNvPr>
          <p:cNvSpPr txBox="1"/>
          <p:nvPr/>
        </p:nvSpPr>
        <p:spPr>
          <a:xfrm>
            <a:off x="4188711" y="2495630"/>
            <a:ext cx="439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EFA5ED-2C52-F082-3991-97B213CC79CD}"/>
              </a:ext>
            </a:extLst>
          </p:cNvPr>
          <p:cNvSpPr txBox="1"/>
          <p:nvPr/>
        </p:nvSpPr>
        <p:spPr>
          <a:xfrm>
            <a:off x="4531611" y="2495630"/>
            <a:ext cx="439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C24AD8-25A6-368B-0491-47A43D13B772}"/>
              </a:ext>
            </a:extLst>
          </p:cNvPr>
          <p:cNvSpPr txBox="1"/>
          <p:nvPr/>
        </p:nvSpPr>
        <p:spPr>
          <a:xfrm>
            <a:off x="4550661" y="3076655"/>
            <a:ext cx="439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7A506B-A81C-D8C1-351F-FB77C7F2C131}"/>
              </a:ext>
            </a:extLst>
          </p:cNvPr>
          <p:cNvSpPr txBox="1"/>
          <p:nvPr/>
        </p:nvSpPr>
        <p:spPr>
          <a:xfrm>
            <a:off x="4893561" y="3076655"/>
            <a:ext cx="439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7169F5-DBFF-CF2D-795F-AD01C21826CE}"/>
              </a:ext>
            </a:extLst>
          </p:cNvPr>
          <p:cNvSpPr txBox="1"/>
          <p:nvPr/>
        </p:nvSpPr>
        <p:spPr>
          <a:xfrm>
            <a:off x="4903086" y="3581480"/>
            <a:ext cx="439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A49E09-CCE0-B828-D5AF-7ED5234F073D}"/>
              </a:ext>
            </a:extLst>
          </p:cNvPr>
          <p:cNvSpPr txBox="1"/>
          <p:nvPr/>
        </p:nvSpPr>
        <p:spPr>
          <a:xfrm>
            <a:off x="5245986" y="3581480"/>
            <a:ext cx="439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2C3AD4-8813-6116-89F9-E9137E931FEC}"/>
              </a:ext>
            </a:extLst>
          </p:cNvPr>
          <p:cNvSpPr txBox="1"/>
          <p:nvPr/>
        </p:nvSpPr>
        <p:spPr>
          <a:xfrm>
            <a:off x="5293611" y="4191080"/>
            <a:ext cx="439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pic>
        <p:nvPicPr>
          <p:cNvPr id="27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7B83DF1E-5E4B-2DB3-7D36-A6F8B54C3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056" y="42418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rumpled Paper Coloring Page - Cartoon Crumpled Paper Clipart, HD Png  Download - kindpng">
            <a:hlinkClick r:id="rId5" action="ppaction://hlinksldjump"/>
            <a:extLst>
              <a:ext uri="{FF2B5EF4-FFF2-40B4-BE49-F238E27FC236}">
                <a16:creationId xmlns:a16="http://schemas.microsoft.com/office/drawing/2014/main" id="{5C417555-3753-D08F-B689-5BF0D6F12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3" b="80375" l="698" r="99070">
                        <a14:foregroundMark x1="51628" y1="10695" x2="12326" y2="43330"/>
                        <a14:foregroundMark x1="24186" y1="23484" x2="70930" y2="41125"/>
                        <a14:foregroundMark x1="80000" y1="22381" x2="46047" y2="60750"/>
                        <a14:foregroundMark x1="61395" y1="12459" x2="91395" y2="32745"/>
                        <a14:foregroundMark x1="61163" y1="23705" x2="39535" y2="40022"/>
                        <a14:foregroundMark x1="45116" y1="10254" x2="14419" y2="28115"/>
                        <a14:foregroundMark x1="16744" y1="30981" x2="16047" y2="48622"/>
                        <a14:foregroundMark x1="28605" y1="35171" x2="19302" y2="61852"/>
                        <a14:foregroundMark x1="37209" y1="33848" x2="30930" y2="62734"/>
                        <a14:foregroundMark x1="50930" y1="40904" x2="50233" y2="69570"/>
                        <a14:foregroundMark x1="54884" y1="14884" x2="46744" y2="34730"/>
                        <a14:foregroundMark x1="51860" y1="15987" x2="42558" y2="26792"/>
                        <a14:foregroundMark x1="57442" y1="18412" x2="62558" y2="20838"/>
                        <a14:foregroundMark x1="73023" y1="37817" x2="82093" y2="54135"/>
                        <a14:foregroundMark x1="72791" y1="55458" x2="50465" y2="62734"/>
                        <a14:foregroundMark x1="64884" y1="63616" x2="73953" y2="71555"/>
                        <a14:foregroundMark x1="59535" y1="72437" x2="45814" y2="74201"/>
                        <a14:foregroundMark x1="44186" y1="67806" x2="44186" y2="71775"/>
                        <a14:foregroundMark x1="34419" y1="65601" x2="37209" y2="6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22032"/>
          <a:stretch/>
        </p:blipFill>
        <p:spPr bwMode="auto">
          <a:xfrm>
            <a:off x="404889" y="5208192"/>
            <a:ext cx="1427247" cy="11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6392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78333 -0.1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67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7" grpId="0"/>
      <p:bldP spid="19" grpId="0"/>
      <p:bldP spid="21" grpId="0"/>
      <p:bldP spid="22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4 935 x 32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43100" y="1348280"/>
            <a:ext cx="8477250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819650" y="1397872"/>
            <a:ext cx="41814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4935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838825" y="2167749"/>
            <a:ext cx="2447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8883018">
            <a:off x="4387416" y="25656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914901" y="3086099"/>
            <a:ext cx="2419350" cy="8572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4495800" y="3031673"/>
            <a:ext cx="59912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9 870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6CA991-8CB1-46C8-B7E9-E716A7A6DC55}"/>
              </a:ext>
            </a:extLst>
          </p:cNvPr>
          <p:cNvSpPr/>
          <p:nvPr/>
        </p:nvSpPr>
        <p:spPr>
          <a:xfrm rot="2642831">
            <a:off x="4406467" y="25656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62604B-967E-E183-29B2-A3EF036E9DD7}"/>
              </a:ext>
            </a:extLst>
          </p:cNvPr>
          <p:cNvSpPr txBox="1"/>
          <p:nvPr/>
        </p:nvSpPr>
        <p:spPr>
          <a:xfrm>
            <a:off x="3990975" y="3746048"/>
            <a:ext cx="59912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6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805</a:t>
            </a:r>
            <a:endParaRPr kumimoji="0" lang="en-US" sz="6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C227BC-7BE2-69A7-013C-5711859A0B34}"/>
              </a:ext>
            </a:extLst>
          </p:cNvPr>
          <p:cNvSpPr/>
          <p:nvPr/>
        </p:nvSpPr>
        <p:spPr>
          <a:xfrm flipV="1">
            <a:off x="4019550" y="4705349"/>
            <a:ext cx="3381375" cy="857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619451-EBC4-0B1A-D57C-53D859ED1C07}"/>
              </a:ext>
            </a:extLst>
          </p:cNvPr>
          <p:cNvSpPr txBox="1"/>
          <p:nvPr/>
        </p:nvSpPr>
        <p:spPr>
          <a:xfrm>
            <a:off x="3467100" y="4650923"/>
            <a:ext cx="59912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157 920</a:t>
            </a:r>
          </a:p>
        </p:txBody>
      </p:sp>
      <p:pic>
        <p:nvPicPr>
          <p:cNvPr id="7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BA9CB8F6-D328-6D39-7833-DB5E6A62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056" y="42418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ottle clipart cartoon, Bottle cartoon Transparent FREE for download on  WebStockReview 2021">
            <a:hlinkClick r:id="rId5" action="ppaction://hlinksldjump"/>
            <a:extLst>
              <a:ext uri="{FF2B5EF4-FFF2-40B4-BE49-F238E27FC236}">
                <a16:creationId xmlns:a16="http://schemas.microsoft.com/office/drawing/2014/main" id="{FCAB62C6-3382-BAF8-7EC0-CFB4487C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118">
            <a:off x="738596" y="5283013"/>
            <a:ext cx="701440" cy="149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041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0.80378 -0.1645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82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3" grpId="0"/>
      <p:bldP spid="5" grpId="0" animBg="1"/>
      <p:bldP spid="2" grpId="0"/>
      <p:bldP spid="4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31 628 : 48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43100" y="1348280"/>
            <a:ext cx="8477250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4B2CD-D986-1420-56C3-B042732244FD}"/>
              </a:ext>
            </a:extLst>
          </p:cNvPr>
          <p:cNvGrpSpPr/>
          <p:nvPr/>
        </p:nvGrpSpPr>
        <p:grpSpPr>
          <a:xfrm>
            <a:off x="5756790" y="2078131"/>
            <a:ext cx="1329810" cy="1239138"/>
            <a:chOff x="4983480" y="2246811"/>
            <a:chExt cx="858689" cy="128661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9776267-1827-D896-87E6-468693E2A82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DE2450B-397C-189A-CB51-19879FC929D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DE0C89D-268C-DED8-863B-F895FAA4D6D4}"/>
              </a:ext>
            </a:extLst>
          </p:cNvPr>
          <p:cNvSpPr txBox="1"/>
          <p:nvPr/>
        </p:nvSpPr>
        <p:spPr>
          <a:xfrm>
            <a:off x="4057650" y="1906103"/>
            <a:ext cx="2781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31628  48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6A0FC5-5A48-9F17-2355-8C363C35A732}"/>
              </a:ext>
            </a:extLst>
          </p:cNvPr>
          <p:cNvSpPr txBox="1"/>
          <p:nvPr/>
        </p:nvSpPr>
        <p:spPr>
          <a:xfrm>
            <a:off x="5747242" y="2544059"/>
            <a:ext cx="252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658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4788A0-2A03-0A79-387B-A18BA6B2823C}"/>
              </a:ext>
            </a:extLst>
          </p:cNvPr>
          <p:cNvSpPr txBox="1"/>
          <p:nvPr/>
        </p:nvSpPr>
        <p:spPr>
          <a:xfrm>
            <a:off x="4407785" y="2467055"/>
            <a:ext cx="1392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8E1663-B5B9-C4E8-20E0-8CDE20319708}"/>
              </a:ext>
            </a:extLst>
          </p:cNvPr>
          <p:cNvSpPr txBox="1"/>
          <p:nvPr/>
        </p:nvSpPr>
        <p:spPr>
          <a:xfrm>
            <a:off x="4674485" y="3048080"/>
            <a:ext cx="1392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5AF7D-F907-2EB2-06FB-702EC29BC3D2}"/>
              </a:ext>
            </a:extLst>
          </p:cNvPr>
          <p:cNvSpPr txBox="1"/>
          <p:nvPr/>
        </p:nvSpPr>
        <p:spPr>
          <a:xfrm>
            <a:off x="4981574" y="3581480"/>
            <a:ext cx="1114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44</a:t>
            </a:r>
          </a:p>
        </p:txBody>
      </p:sp>
      <p:pic>
        <p:nvPicPr>
          <p:cNvPr id="8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4972B31E-DFF0-FB53-9FB0-3101B4D6A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056" y="42418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mazon.com: Happy Adorable White Blue Milk Carton Nursery Cartoon Vinyl  Decal Sticker: Automotive">
            <a:hlinkClick r:id="rId5" action="ppaction://hlinksldjump"/>
            <a:extLst>
              <a:ext uri="{FF2B5EF4-FFF2-40B4-BE49-F238E27FC236}">
                <a16:creationId xmlns:a16="http://schemas.microsoft.com/office/drawing/2014/main" id="{9CE56BDD-CF35-297B-A109-7F2BF2449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6242" y1="37733" x2="34577" y2="77067"/>
                        <a14:foregroundMark x1="42857" y1="28667" x2="26388" y2="71067"/>
                        <a14:foregroundMark x1="63512" y1="51867" x2="78708" y2="78067"/>
                        <a14:foregroundMark x1="51137" y1="21600" x2="51137" y2="21600"/>
                        <a14:foregroundMark x1="41492" y1="32733" x2="60783" y2="6467"/>
                        <a14:foregroundMark x1="60965" y1="5667" x2="96997" y2="1867"/>
                        <a14:foregroundMark x1="24204" y1="38000" x2="16288" y2="73600"/>
                        <a14:foregroundMark x1="74340" y1="38200" x2="85441" y2="69600"/>
                        <a14:foregroundMark x1="45951" y1="91533" x2="15924" y2="95600"/>
                        <a14:foregroundMark x1="64604" y1="92467" x2="42584" y2="95600"/>
                        <a14:foregroundMark x1="41674" y1="89333" x2="37398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02" y="5063747"/>
            <a:ext cx="1000767" cy="13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4774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80873 -0.150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30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7" grpId="0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8189999" y="2957282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16DAD0-BCEF-48D6-8EC8-D7836AB7C18E}"/>
              </a:ext>
            </a:extLst>
          </p:cNvPr>
          <p:cNvGrpSpPr/>
          <p:nvPr/>
        </p:nvGrpSpPr>
        <p:grpSpPr>
          <a:xfrm>
            <a:off x="537677" y="2954503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23280">
            <a:off x="2546111" y="4854895"/>
            <a:ext cx="1264686" cy="1505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786200-D3BD-4047-8260-19E39117CF4F}"/>
              </a:ext>
            </a:extLst>
          </p:cNvPr>
          <p:cNvGrpSpPr/>
          <p:nvPr/>
        </p:nvGrpSpPr>
        <p:grpSpPr>
          <a:xfrm>
            <a:off x="2670092" y="1029080"/>
            <a:ext cx="6725801" cy="3386768"/>
            <a:chOff x="2739755" y="481788"/>
            <a:chExt cx="6725801" cy="3386768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9734C14A-6C99-4581-98D2-B51A3EF6C6A2}"/>
                </a:ext>
              </a:extLst>
            </p:cNvPr>
            <p:cNvSpPr/>
            <p:nvPr/>
          </p:nvSpPr>
          <p:spPr>
            <a:xfrm rot="264196">
              <a:off x="2739755" y="481788"/>
              <a:ext cx="6725801" cy="3386768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35FC83-2614-416C-9744-1B500324407E}"/>
                </a:ext>
              </a:extLst>
            </p:cNvPr>
            <p:cNvSpPr txBox="1"/>
            <p:nvPr/>
          </p:nvSpPr>
          <p:spPr>
            <a:xfrm>
              <a:off x="3414043" y="1307742"/>
              <a:ext cx="56480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Bãi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biển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dọn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sạch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rồi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nè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!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cậu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0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7EF24B-DF96-CC20-E0B7-58C81638A6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1431" y="-182975"/>
            <a:ext cx="5553937" cy="2194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F3DAF0-8266-A322-1668-3E33F89DF5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2607" y="2460399"/>
            <a:ext cx="50296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yêu biển lắm">
            <a:hlinkClick r:id="" action="ppaction://media"/>
            <a:extLst>
              <a:ext uri="{FF2B5EF4-FFF2-40B4-BE49-F238E27FC236}">
                <a16:creationId xmlns:a16="http://schemas.microsoft.com/office/drawing/2014/main" id="{BA0AA75A-147B-FC8B-8B7B-9F2AF7E90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6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2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8229479-EB5D-4D2D-A7A3-F2801EE4E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928" y="4346474"/>
            <a:ext cx="6351445" cy="174180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4" name="Graphic 98">
            <a:extLst>
              <a:ext uri="{FF2B5EF4-FFF2-40B4-BE49-F238E27FC236}">
                <a16:creationId xmlns:a16="http://schemas.microsoft.com/office/drawing/2014/main" id="{8719DC1F-9488-49D8-A6ED-6C21456BF3CA}"/>
              </a:ext>
            </a:extLst>
          </p:cNvPr>
          <p:cNvGrpSpPr/>
          <p:nvPr/>
        </p:nvGrpSpPr>
        <p:grpSpPr>
          <a:xfrm>
            <a:off x="2777403" y="57415"/>
            <a:ext cx="5984110" cy="3215934"/>
            <a:chOff x="3057735" y="231289"/>
            <a:chExt cx="4264042" cy="2567751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BC1CBE-5917-4C8F-A085-A95B1CBF3910}"/>
                </a:ext>
              </a:extLst>
            </p:cNvPr>
            <p:cNvSpPr/>
            <p:nvPr/>
          </p:nvSpPr>
          <p:spPr>
            <a:xfrm>
              <a:off x="3116573" y="313938"/>
              <a:ext cx="1252946" cy="1986305"/>
            </a:xfrm>
            <a:custGeom>
              <a:avLst/>
              <a:gdLst>
                <a:gd name="connsiteX0" fmla="*/ 9153 w 1252946"/>
                <a:gd name="connsiteY0" fmla="*/ 1274525 h 1986305"/>
                <a:gd name="connsiteX1" fmla="*/ 271588 w 1252946"/>
                <a:gd name="connsiteY1" fmla="*/ 499788 h 1986305"/>
                <a:gd name="connsiteX2" fmla="*/ 1252946 w 1252946"/>
                <a:gd name="connsiteY2" fmla="*/ 0 h 1986305"/>
                <a:gd name="connsiteX3" fmla="*/ 291917 w 1252946"/>
                <a:gd name="connsiteY3" fmla="*/ 619275 h 1986305"/>
                <a:gd name="connsiteX4" fmla="*/ 166244 w 1252946"/>
                <a:gd name="connsiteY4" fmla="*/ 1417138 h 1986305"/>
                <a:gd name="connsiteX5" fmla="*/ 445312 w 1252946"/>
                <a:gd name="connsiteY5" fmla="*/ 1866819 h 1986305"/>
                <a:gd name="connsiteX6" fmla="*/ 517389 w 1252946"/>
                <a:gd name="connsiteY6" fmla="*/ 1947761 h 1986305"/>
                <a:gd name="connsiteX7" fmla="*/ 439768 w 1252946"/>
                <a:gd name="connsiteY7" fmla="*/ 1986305 h 1986305"/>
                <a:gd name="connsiteX8" fmla="*/ 195814 w 1252946"/>
                <a:gd name="connsiteY8" fmla="*/ 1697225 h 1986305"/>
                <a:gd name="connsiteX9" fmla="*/ 9153 w 1252946"/>
                <a:gd name="connsiteY9" fmla="*/ 1274525 h 198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2946" h="1986305">
                  <a:moveTo>
                    <a:pt x="9153" y="1274525"/>
                  </a:moveTo>
                  <a:cubicBezTo>
                    <a:pt x="-31506" y="1006001"/>
                    <a:pt x="64597" y="728483"/>
                    <a:pt x="271588" y="499788"/>
                  </a:cubicBezTo>
                  <a:cubicBezTo>
                    <a:pt x="497060" y="249252"/>
                    <a:pt x="855598" y="75803"/>
                    <a:pt x="1252946" y="0"/>
                  </a:cubicBezTo>
                  <a:cubicBezTo>
                    <a:pt x="840813" y="110493"/>
                    <a:pt x="485971" y="327625"/>
                    <a:pt x="291917" y="619275"/>
                  </a:cubicBezTo>
                  <a:cubicBezTo>
                    <a:pt x="129281" y="867242"/>
                    <a:pt x="77534" y="1151184"/>
                    <a:pt x="166244" y="1417138"/>
                  </a:cubicBezTo>
                  <a:cubicBezTo>
                    <a:pt x="219840" y="1577738"/>
                    <a:pt x="325183" y="1726775"/>
                    <a:pt x="445312" y="1866819"/>
                  </a:cubicBezTo>
                  <a:cubicBezTo>
                    <a:pt x="469338" y="1893800"/>
                    <a:pt x="491515" y="1920780"/>
                    <a:pt x="517389" y="1947761"/>
                  </a:cubicBezTo>
                  <a:cubicBezTo>
                    <a:pt x="487819" y="1956755"/>
                    <a:pt x="461945" y="1969603"/>
                    <a:pt x="439768" y="1986305"/>
                  </a:cubicBezTo>
                  <a:cubicBezTo>
                    <a:pt x="343665" y="1896369"/>
                    <a:pt x="266043" y="1794870"/>
                    <a:pt x="195814" y="1697225"/>
                  </a:cubicBezTo>
                  <a:cubicBezTo>
                    <a:pt x="99711" y="1564890"/>
                    <a:pt x="31330" y="1423562"/>
                    <a:pt x="9153" y="1274525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0E27EE7-A4D6-4B59-B964-7F52FDA3D1E2}"/>
                </a:ext>
              </a:extLst>
            </p:cNvPr>
            <p:cNvSpPr/>
            <p:nvPr/>
          </p:nvSpPr>
          <p:spPr>
            <a:xfrm>
              <a:off x="3293994" y="272053"/>
              <a:ext cx="3965316" cy="2349533"/>
            </a:xfrm>
            <a:custGeom>
              <a:avLst/>
              <a:gdLst>
                <a:gd name="connsiteX0" fmla="*/ 1951540 w 3965316"/>
                <a:gd name="connsiteY0" fmla="*/ 2349391 h 2349533"/>
                <a:gd name="connsiteX1" fmla="*/ 1203047 w 3965316"/>
                <a:gd name="connsiteY1" fmla="*/ 2308277 h 2349533"/>
                <a:gd name="connsiteX2" fmla="*/ 966486 w 3965316"/>
                <a:gd name="connsiteY2" fmla="*/ 2273588 h 2349533"/>
                <a:gd name="connsiteX3" fmla="*/ 973878 w 3965316"/>
                <a:gd name="connsiteY3" fmla="*/ 2215772 h 2349533"/>
                <a:gd name="connsiteX4" fmla="*/ 663392 w 3965316"/>
                <a:gd name="connsiteY4" fmla="*/ 1976798 h 2349533"/>
                <a:gd name="connsiteX5" fmla="*/ 652303 w 3965316"/>
                <a:gd name="connsiteY5" fmla="*/ 1974229 h 2349533"/>
                <a:gd name="connsiteX6" fmla="*/ 648607 w 3965316"/>
                <a:gd name="connsiteY6" fmla="*/ 1974229 h 2349533"/>
                <a:gd name="connsiteX7" fmla="*/ 637518 w 3965316"/>
                <a:gd name="connsiteY7" fmla="*/ 1972944 h 2349533"/>
                <a:gd name="connsiteX8" fmla="*/ 620885 w 3965316"/>
                <a:gd name="connsiteY8" fmla="*/ 1972944 h 2349533"/>
                <a:gd name="connsiteX9" fmla="*/ 526630 w 3965316"/>
                <a:gd name="connsiteY9" fmla="*/ 1983222 h 2349533"/>
                <a:gd name="connsiteX10" fmla="*/ 495212 w 3965316"/>
                <a:gd name="connsiteY10" fmla="*/ 1976798 h 2349533"/>
                <a:gd name="connsiteX11" fmla="*/ 484123 w 3965316"/>
                <a:gd name="connsiteY11" fmla="*/ 1974229 h 2349533"/>
                <a:gd name="connsiteX12" fmla="*/ 480427 w 3965316"/>
                <a:gd name="connsiteY12" fmla="*/ 1974229 h 2349533"/>
                <a:gd name="connsiteX13" fmla="*/ 469338 w 3965316"/>
                <a:gd name="connsiteY13" fmla="*/ 1972944 h 2349533"/>
                <a:gd name="connsiteX14" fmla="*/ 452705 w 3965316"/>
                <a:gd name="connsiteY14" fmla="*/ 1972944 h 2349533"/>
                <a:gd name="connsiteX15" fmla="*/ 389868 w 3965316"/>
                <a:gd name="connsiteY15" fmla="*/ 1976798 h 2349533"/>
                <a:gd name="connsiteX16" fmla="*/ 197662 w 3965316"/>
                <a:gd name="connsiteY16" fmla="*/ 1739110 h 2349533"/>
                <a:gd name="connsiteX17" fmla="*/ 9153 w 3965316"/>
                <a:gd name="connsiteY17" fmla="*/ 1315125 h 2349533"/>
                <a:gd name="connsiteX18" fmla="*/ 271588 w 3965316"/>
                <a:gd name="connsiteY18" fmla="*/ 540388 h 2349533"/>
                <a:gd name="connsiteX19" fmla="*/ 2395092 w 3965316"/>
                <a:gd name="connsiteY19" fmla="*/ 109979 h 2349533"/>
                <a:gd name="connsiteX20" fmla="*/ 3235993 w 3965316"/>
                <a:gd name="connsiteY20" fmla="*/ 319402 h 2349533"/>
                <a:gd name="connsiteX21" fmla="*/ 3875447 w 3965316"/>
                <a:gd name="connsiteY21" fmla="*/ 780647 h 2349533"/>
                <a:gd name="connsiteX22" fmla="*/ 3237841 w 3965316"/>
                <a:gd name="connsiteY22" fmla="*/ 2150247 h 2349533"/>
                <a:gd name="connsiteX23" fmla="*/ 1951540 w 3965316"/>
                <a:gd name="connsiteY23" fmla="*/ 2349391 h 234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65316" h="2349533">
                  <a:moveTo>
                    <a:pt x="1951540" y="2349391"/>
                  </a:moveTo>
                  <a:cubicBezTo>
                    <a:pt x="1702042" y="2348106"/>
                    <a:pt x="1450696" y="2337828"/>
                    <a:pt x="1203047" y="2308277"/>
                  </a:cubicBezTo>
                  <a:cubicBezTo>
                    <a:pt x="1123577" y="2299284"/>
                    <a:pt x="1044107" y="2287721"/>
                    <a:pt x="966486" y="2273588"/>
                  </a:cubicBezTo>
                  <a:cubicBezTo>
                    <a:pt x="972030" y="2255600"/>
                    <a:pt x="975726" y="2236328"/>
                    <a:pt x="973878" y="2215772"/>
                  </a:cubicBezTo>
                  <a:cubicBezTo>
                    <a:pt x="966486" y="2092430"/>
                    <a:pt x="826027" y="2007633"/>
                    <a:pt x="663392" y="1976798"/>
                  </a:cubicBezTo>
                  <a:cubicBezTo>
                    <a:pt x="659695" y="1975513"/>
                    <a:pt x="657847" y="1975513"/>
                    <a:pt x="652303" y="1974229"/>
                  </a:cubicBezTo>
                  <a:cubicBezTo>
                    <a:pt x="650455" y="1974229"/>
                    <a:pt x="650455" y="1974229"/>
                    <a:pt x="648607" y="1974229"/>
                  </a:cubicBezTo>
                  <a:cubicBezTo>
                    <a:pt x="644910" y="1974229"/>
                    <a:pt x="641214" y="1972944"/>
                    <a:pt x="637518" y="1972944"/>
                  </a:cubicBezTo>
                  <a:cubicBezTo>
                    <a:pt x="631973" y="1971659"/>
                    <a:pt x="626429" y="1972944"/>
                    <a:pt x="620885" y="1972944"/>
                  </a:cubicBezTo>
                  <a:cubicBezTo>
                    <a:pt x="587618" y="1972944"/>
                    <a:pt x="556200" y="1976798"/>
                    <a:pt x="526630" y="1983222"/>
                  </a:cubicBezTo>
                  <a:cubicBezTo>
                    <a:pt x="515541" y="1980653"/>
                    <a:pt x="506300" y="1978083"/>
                    <a:pt x="495212" y="1976798"/>
                  </a:cubicBezTo>
                  <a:cubicBezTo>
                    <a:pt x="491515" y="1975513"/>
                    <a:pt x="489667" y="1975513"/>
                    <a:pt x="484123" y="1974229"/>
                  </a:cubicBezTo>
                  <a:cubicBezTo>
                    <a:pt x="482275" y="1974229"/>
                    <a:pt x="482275" y="1974229"/>
                    <a:pt x="480427" y="1974229"/>
                  </a:cubicBezTo>
                  <a:cubicBezTo>
                    <a:pt x="476730" y="1974229"/>
                    <a:pt x="473034" y="1972944"/>
                    <a:pt x="469338" y="1972944"/>
                  </a:cubicBezTo>
                  <a:cubicBezTo>
                    <a:pt x="463793" y="1971659"/>
                    <a:pt x="458249" y="1972944"/>
                    <a:pt x="452705" y="1972944"/>
                  </a:cubicBezTo>
                  <a:cubicBezTo>
                    <a:pt x="430527" y="1972944"/>
                    <a:pt x="410198" y="1974229"/>
                    <a:pt x="389868" y="1976798"/>
                  </a:cubicBezTo>
                  <a:cubicBezTo>
                    <a:pt x="317791" y="1900995"/>
                    <a:pt x="254954" y="1817483"/>
                    <a:pt x="197662" y="1739110"/>
                  </a:cubicBezTo>
                  <a:cubicBezTo>
                    <a:pt x="101559" y="1605490"/>
                    <a:pt x="33178" y="1464162"/>
                    <a:pt x="9153" y="1315125"/>
                  </a:cubicBezTo>
                  <a:cubicBezTo>
                    <a:pt x="-31506" y="1046601"/>
                    <a:pt x="64597" y="769083"/>
                    <a:pt x="271588" y="540388"/>
                  </a:cubicBezTo>
                  <a:cubicBezTo>
                    <a:pt x="715139" y="57302"/>
                    <a:pt x="1650295" y="-143127"/>
                    <a:pt x="2395092" y="109979"/>
                  </a:cubicBezTo>
                  <a:cubicBezTo>
                    <a:pt x="2664920" y="202485"/>
                    <a:pt x="2958773" y="242314"/>
                    <a:pt x="3235993" y="319402"/>
                  </a:cubicBezTo>
                  <a:cubicBezTo>
                    <a:pt x="3546479" y="405484"/>
                    <a:pt x="3768255" y="557091"/>
                    <a:pt x="3875447" y="780647"/>
                  </a:cubicBezTo>
                  <a:cubicBezTo>
                    <a:pt x="4112008" y="1270157"/>
                    <a:pt x="3875447" y="1863735"/>
                    <a:pt x="3237841" y="2150247"/>
                  </a:cubicBezTo>
                  <a:cubicBezTo>
                    <a:pt x="2860822" y="2321125"/>
                    <a:pt x="2391396" y="2351961"/>
                    <a:pt x="1951540" y="2349391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F945A55-F037-44FE-8B09-79CFC3348269}"/>
                </a:ext>
              </a:extLst>
            </p:cNvPr>
            <p:cNvSpPr/>
            <p:nvPr/>
          </p:nvSpPr>
          <p:spPr>
            <a:xfrm>
              <a:off x="3526257" y="2287395"/>
              <a:ext cx="268492" cy="373877"/>
            </a:xfrm>
            <a:custGeom>
              <a:avLst/>
              <a:gdLst>
                <a:gd name="connsiteX0" fmla="*/ 218592 w 268492"/>
                <a:gd name="connsiteY0" fmla="*/ 0 h 373877"/>
                <a:gd name="connsiteX1" fmla="*/ 109553 w 268492"/>
                <a:gd name="connsiteY1" fmla="*/ 182442 h 373877"/>
                <a:gd name="connsiteX2" fmla="*/ 268492 w 268492"/>
                <a:gd name="connsiteY2" fmla="*/ 373878 h 373877"/>
                <a:gd name="connsiteX3" fmla="*/ 4209 w 268492"/>
                <a:gd name="connsiteY3" fmla="*/ 199144 h 373877"/>
                <a:gd name="connsiteX4" fmla="*/ 218592 w 268492"/>
                <a:gd name="connsiteY4" fmla="*/ 0 h 37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492" h="373877">
                  <a:moveTo>
                    <a:pt x="218592" y="0"/>
                  </a:moveTo>
                  <a:cubicBezTo>
                    <a:pt x="144667" y="41114"/>
                    <a:pt x="100312" y="110493"/>
                    <a:pt x="109553" y="182442"/>
                  </a:cubicBezTo>
                  <a:cubicBezTo>
                    <a:pt x="118793" y="258245"/>
                    <a:pt x="179782" y="330194"/>
                    <a:pt x="268492" y="373878"/>
                  </a:cubicBezTo>
                  <a:cubicBezTo>
                    <a:pt x="137275" y="366169"/>
                    <a:pt x="28235" y="289081"/>
                    <a:pt x="4209" y="199144"/>
                  </a:cubicBezTo>
                  <a:cubicBezTo>
                    <a:pt x="-21665" y="97645"/>
                    <a:pt x="74438" y="2570"/>
                    <a:pt x="218592" y="0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E0C39EB-425D-4675-B072-50ADD07E6B03}"/>
                </a:ext>
              </a:extLst>
            </p:cNvPr>
            <p:cNvSpPr/>
            <p:nvPr/>
          </p:nvSpPr>
          <p:spPr>
            <a:xfrm>
              <a:off x="3692487" y="2286973"/>
              <a:ext cx="517204" cy="374430"/>
            </a:xfrm>
            <a:custGeom>
              <a:avLst/>
              <a:gdLst>
                <a:gd name="connsiteX0" fmla="*/ 4312 w 517204"/>
                <a:gd name="connsiteY0" fmla="*/ 198282 h 374430"/>
                <a:gd name="connsiteX1" fmla="*/ 242721 w 517204"/>
                <a:gd name="connsiteY1" fmla="*/ 423 h 374430"/>
                <a:gd name="connsiteX2" fmla="*/ 508852 w 517204"/>
                <a:gd name="connsiteY2" fmla="*/ 161023 h 374430"/>
                <a:gd name="connsiteX3" fmla="*/ 301861 w 517204"/>
                <a:gd name="connsiteY3" fmla="*/ 374301 h 374430"/>
                <a:gd name="connsiteX4" fmla="*/ 4312 w 517204"/>
                <a:gd name="connsiteY4" fmla="*/ 198282 h 3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204" h="374430">
                  <a:moveTo>
                    <a:pt x="4312" y="198282"/>
                  </a:moveTo>
                  <a:cubicBezTo>
                    <a:pt x="-23410" y="91644"/>
                    <a:pt x="85630" y="-7286"/>
                    <a:pt x="242721" y="423"/>
                  </a:cubicBezTo>
                  <a:cubicBezTo>
                    <a:pt x="361001" y="20980"/>
                    <a:pt x="475586" y="73656"/>
                    <a:pt x="508852" y="161023"/>
                  </a:cubicBezTo>
                  <a:cubicBezTo>
                    <a:pt x="545815" y="261238"/>
                    <a:pt x="457104" y="369161"/>
                    <a:pt x="301861" y="374301"/>
                  </a:cubicBezTo>
                  <a:cubicBezTo>
                    <a:pt x="154011" y="378155"/>
                    <a:pt x="30186" y="295927"/>
                    <a:pt x="4312" y="19828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10D9FCA-0B38-4C3F-9D99-27D0AE78BB45}"/>
                </a:ext>
              </a:extLst>
            </p:cNvPr>
            <p:cNvSpPr/>
            <p:nvPr/>
          </p:nvSpPr>
          <p:spPr>
            <a:xfrm>
              <a:off x="3230516" y="2534773"/>
              <a:ext cx="243599" cy="223211"/>
            </a:xfrm>
            <a:custGeom>
              <a:avLst/>
              <a:gdLst>
                <a:gd name="connsiteX0" fmla="*/ 141011 w 243599"/>
                <a:gd name="connsiteY0" fmla="*/ 12152 h 223211"/>
                <a:gd name="connsiteX1" fmla="*/ 144707 w 243599"/>
                <a:gd name="connsiteY1" fmla="*/ 14722 h 223211"/>
                <a:gd name="connsiteX2" fmla="*/ 155796 w 243599"/>
                <a:gd name="connsiteY2" fmla="*/ 26285 h 223211"/>
                <a:gd name="connsiteX3" fmla="*/ 237114 w 243599"/>
                <a:gd name="connsiteY3" fmla="*/ 161189 h 223211"/>
                <a:gd name="connsiteX4" fmla="*/ 105896 w 243599"/>
                <a:gd name="connsiteY4" fmla="*/ 222860 h 223211"/>
                <a:gd name="connsiteX5" fmla="*/ 553 w 243599"/>
                <a:gd name="connsiteY5" fmla="*/ 107228 h 223211"/>
                <a:gd name="connsiteX6" fmla="*/ 20882 w 243599"/>
                <a:gd name="connsiteY6" fmla="*/ 31424 h 223211"/>
                <a:gd name="connsiteX7" fmla="*/ 141011 w 243599"/>
                <a:gd name="connsiteY7" fmla="*/ 12152 h 22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599" h="223211">
                  <a:moveTo>
                    <a:pt x="141011" y="12152"/>
                  </a:moveTo>
                  <a:cubicBezTo>
                    <a:pt x="142859" y="13437"/>
                    <a:pt x="142859" y="13437"/>
                    <a:pt x="144707" y="14722"/>
                  </a:cubicBezTo>
                  <a:cubicBezTo>
                    <a:pt x="146555" y="18576"/>
                    <a:pt x="150251" y="22431"/>
                    <a:pt x="155796" y="26285"/>
                  </a:cubicBezTo>
                  <a:cubicBezTo>
                    <a:pt x="214936" y="55836"/>
                    <a:pt x="261139" y="109797"/>
                    <a:pt x="237114" y="161189"/>
                  </a:cubicBezTo>
                  <a:cubicBezTo>
                    <a:pt x="220480" y="198449"/>
                    <a:pt x="163188" y="226714"/>
                    <a:pt x="105896" y="222860"/>
                  </a:cubicBezTo>
                  <a:cubicBezTo>
                    <a:pt x="24578" y="217721"/>
                    <a:pt x="4249" y="154765"/>
                    <a:pt x="553" y="107228"/>
                  </a:cubicBezTo>
                  <a:cubicBezTo>
                    <a:pt x="-1295" y="81532"/>
                    <a:pt x="553" y="53266"/>
                    <a:pt x="20882" y="31424"/>
                  </a:cubicBezTo>
                  <a:cubicBezTo>
                    <a:pt x="46756" y="3159"/>
                    <a:pt x="104048" y="-12259"/>
                    <a:pt x="141011" y="1215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BF824F1-D9B5-49C5-90D0-3266745CE2A0}"/>
                </a:ext>
              </a:extLst>
            </p:cNvPr>
            <p:cNvSpPr/>
            <p:nvPr/>
          </p:nvSpPr>
          <p:spPr>
            <a:xfrm>
              <a:off x="3057735" y="231289"/>
              <a:ext cx="4264042" cy="2470133"/>
            </a:xfrm>
            <a:custGeom>
              <a:avLst/>
              <a:gdLst>
                <a:gd name="connsiteX0" fmla="*/ 42116 w 4264042"/>
                <a:gd name="connsiteY0" fmla="*/ 1499786 h 2470133"/>
                <a:gd name="connsiteX1" fmla="*/ 321184 w 4264042"/>
                <a:gd name="connsiteY1" fmla="*/ 1949467 h 2470133"/>
                <a:gd name="connsiteX2" fmla="*/ 461642 w 4264042"/>
                <a:gd name="connsiteY2" fmla="*/ 2099789 h 2470133"/>
                <a:gd name="connsiteX3" fmla="*/ 409895 w 4264042"/>
                <a:gd name="connsiteY3" fmla="*/ 2237264 h 2470133"/>
                <a:gd name="connsiteX4" fmla="*/ 740710 w 4264042"/>
                <a:gd name="connsiteY4" fmla="*/ 2469813 h 2470133"/>
                <a:gd name="connsiteX5" fmla="*/ 836813 w 4264042"/>
                <a:gd name="connsiteY5" fmla="*/ 2462104 h 2470133"/>
                <a:gd name="connsiteX6" fmla="*/ 907042 w 4264042"/>
                <a:gd name="connsiteY6" fmla="*/ 2469813 h 2470133"/>
                <a:gd name="connsiteX7" fmla="*/ 1162085 w 4264042"/>
                <a:gd name="connsiteY7" fmla="*/ 2378592 h 2470133"/>
                <a:gd name="connsiteX8" fmla="*/ 1413431 w 4264042"/>
                <a:gd name="connsiteY8" fmla="*/ 2404288 h 2470133"/>
                <a:gd name="connsiteX9" fmla="*/ 2121266 w 4264042"/>
                <a:gd name="connsiteY9" fmla="*/ 2428699 h 2470133"/>
                <a:gd name="connsiteX10" fmla="*/ 2400334 w 4264042"/>
                <a:gd name="connsiteY10" fmla="*/ 2427414 h 2470133"/>
                <a:gd name="connsiteX11" fmla="*/ 3642279 w 4264042"/>
                <a:gd name="connsiteY11" fmla="*/ 2155036 h 2470133"/>
                <a:gd name="connsiteX12" fmla="*/ 4119097 w 4264042"/>
                <a:gd name="connsiteY12" fmla="*/ 719911 h 2470133"/>
                <a:gd name="connsiteX13" fmla="*/ 3514758 w 4264042"/>
                <a:gd name="connsiteY13" fmla="*/ 326761 h 2470133"/>
                <a:gd name="connsiteX14" fmla="*/ 2660921 w 4264042"/>
                <a:gd name="connsiteY14" fmla="*/ 114769 h 2470133"/>
                <a:gd name="connsiteX15" fmla="*/ 1851438 w 4264042"/>
                <a:gd name="connsiteY15" fmla="*/ 1706 h 2470133"/>
                <a:gd name="connsiteX16" fmla="*/ 169637 w 4264042"/>
                <a:gd name="connsiteY16" fmla="*/ 701924 h 2470133"/>
                <a:gd name="connsiteX17" fmla="*/ 42116 w 4264042"/>
                <a:gd name="connsiteY17" fmla="*/ 1499786 h 2470133"/>
                <a:gd name="connsiteX18" fmla="*/ 687115 w 4264042"/>
                <a:gd name="connsiteY18" fmla="*/ 2056106 h 2470133"/>
                <a:gd name="connsiteX19" fmla="*/ 578075 w 4264042"/>
                <a:gd name="connsiteY19" fmla="*/ 2238548 h 2470133"/>
                <a:gd name="connsiteX20" fmla="*/ 737014 w 4264042"/>
                <a:gd name="connsiteY20" fmla="*/ 2429984 h 2470133"/>
                <a:gd name="connsiteX21" fmla="*/ 472731 w 4264042"/>
                <a:gd name="connsiteY21" fmla="*/ 2255251 h 2470133"/>
                <a:gd name="connsiteX22" fmla="*/ 687115 w 4264042"/>
                <a:gd name="connsiteY22" fmla="*/ 2056106 h 2470133"/>
                <a:gd name="connsiteX23" fmla="*/ 934764 w 4264042"/>
                <a:gd name="connsiteY23" fmla="*/ 2429984 h 2470133"/>
                <a:gd name="connsiteX24" fmla="*/ 639063 w 4264042"/>
                <a:gd name="connsiteY24" fmla="*/ 2253966 h 2470133"/>
                <a:gd name="connsiteX25" fmla="*/ 877472 w 4264042"/>
                <a:gd name="connsiteY25" fmla="*/ 2056106 h 2470133"/>
                <a:gd name="connsiteX26" fmla="*/ 1143603 w 4264042"/>
                <a:gd name="connsiteY26" fmla="*/ 2216707 h 2470133"/>
                <a:gd name="connsiteX27" fmla="*/ 934764 w 4264042"/>
                <a:gd name="connsiteY27" fmla="*/ 2429984 h 2470133"/>
                <a:gd name="connsiteX28" fmla="*/ 3474099 w 4264042"/>
                <a:gd name="connsiteY28" fmla="*/ 2191011 h 2470133"/>
                <a:gd name="connsiteX29" fmla="*/ 2185951 w 4264042"/>
                <a:gd name="connsiteY29" fmla="*/ 2390155 h 2470133"/>
                <a:gd name="connsiteX30" fmla="*/ 1437457 w 4264042"/>
                <a:gd name="connsiteY30" fmla="*/ 2349041 h 2470133"/>
                <a:gd name="connsiteX31" fmla="*/ 1200896 w 4264042"/>
                <a:gd name="connsiteY31" fmla="*/ 2314352 h 2470133"/>
                <a:gd name="connsiteX32" fmla="*/ 1208288 w 4264042"/>
                <a:gd name="connsiteY32" fmla="*/ 2256536 h 2470133"/>
                <a:gd name="connsiteX33" fmla="*/ 897802 w 4264042"/>
                <a:gd name="connsiteY33" fmla="*/ 2017562 h 2470133"/>
                <a:gd name="connsiteX34" fmla="*/ 886713 w 4264042"/>
                <a:gd name="connsiteY34" fmla="*/ 2014992 h 2470133"/>
                <a:gd name="connsiteX35" fmla="*/ 883017 w 4264042"/>
                <a:gd name="connsiteY35" fmla="*/ 2014992 h 2470133"/>
                <a:gd name="connsiteX36" fmla="*/ 871928 w 4264042"/>
                <a:gd name="connsiteY36" fmla="*/ 2013708 h 2470133"/>
                <a:gd name="connsiteX37" fmla="*/ 855295 w 4264042"/>
                <a:gd name="connsiteY37" fmla="*/ 2013708 h 2470133"/>
                <a:gd name="connsiteX38" fmla="*/ 761040 w 4264042"/>
                <a:gd name="connsiteY38" fmla="*/ 2023986 h 2470133"/>
                <a:gd name="connsiteX39" fmla="*/ 729622 w 4264042"/>
                <a:gd name="connsiteY39" fmla="*/ 2017562 h 2470133"/>
                <a:gd name="connsiteX40" fmla="*/ 718533 w 4264042"/>
                <a:gd name="connsiteY40" fmla="*/ 2014992 h 2470133"/>
                <a:gd name="connsiteX41" fmla="*/ 714837 w 4264042"/>
                <a:gd name="connsiteY41" fmla="*/ 2014992 h 2470133"/>
                <a:gd name="connsiteX42" fmla="*/ 703748 w 4264042"/>
                <a:gd name="connsiteY42" fmla="*/ 2013708 h 2470133"/>
                <a:gd name="connsiteX43" fmla="*/ 687115 w 4264042"/>
                <a:gd name="connsiteY43" fmla="*/ 2013708 h 2470133"/>
                <a:gd name="connsiteX44" fmla="*/ 624278 w 4264042"/>
                <a:gd name="connsiteY44" fmla="*/ 2017562 h 2470133"/>
                <a:gd name="connsiteX45" fmla="*/ 432072 w 4264042"/>
                <a:gd name="connsiteY45" fmla="*/ 1779873 h 2470133"/>
                <a:gd name="connsiteX46" fmla="*/ 243563 w 4264042"/>
                <a:gd name="connsiteY46" fmla="*/ 1355889 h 2470133"/>
                <a:gd name="connsiteX47" fmla="*/ 505998 w 4264042"/>
                <a:gd name="connsiteY47" fmla="*/ 581152 h 2470133"/>
                <a:gd name="connsiteX48" fmla="*/ 2631350 w 4264042"/>
                <a:gd name="connsiteY48" fmla="*/ 150743 h 2470133"/>
                <a:gd name="connsiteX49" fmla="*/ 3472251 w 4264042"/>
                <a:gd name="connsiteY49" fmla="*/ 360166 h 2470133"/>
                <a:gd name="connsiteX50" fmla="*/ 4111705 w 4264042"/>
                <a:gd name="connsiteY50" fmla="*/ 821410 h 2470133"/>
                <a:gd name="connsiteX51" fmla="*/ 3474099 w 4264042"/>
                <a:gd name="connsiteY51" fmla="*/ 2191011 h 2470133"/>
                <a:gd name="connsiteX52" fmla="*/ 254651 w 4264042"/>
                <a:gd name="connsiteY52" fmla="*/ 1781158 h 2470133"/>
                <a:gd name="connsiteX53" fmla="*/ 66142 w 4264042"/>
                <a:gd name="connsiteY53" fmla="*/ 1357173 h 2470133"/>
                <a:gd name="connsiteX54" fmla="*/ 328577 w 4264042"/>
                <a:gd name="connsiteY54" fmla="*/ 582437 h 2470133"/>
                <a:gd name="connsiteX55" fmla="*/ 1311784 w 4264042"/>
                <a:gd name="connsiteY55" fmla="*/ 82649 h 2470133"/>
                <a:gd name="connsiteX56" fmla="*/ 350754 w 4264042"/>
                <a:gd name="connsiteY56" fmla="*/ 701924 h 2470133"/>
                <a:gd name="connsiteX57" fmla="*/ 225081 w 4264042"/>
                <a:gd name="connsiteY57" fmla="*/ 1499786 h 2470133"/>
                <a:gd name="connsiteX58" fmla="*/ 504149 w 4264042"/>
                <a:gd name="connsiteY58" fmla="*/ 1949467 h 2470133"/>
                <a:gd name="connsiteX59" fmla="*/ 576227 w 4264042"/>
                <a:gd name="connsiteY59" fmla="*/ 2030410 h 2470133"/>
                <a:gd name="connsiteX60" fmla="*/ 498605 w 4264042"/>
                <a:gd name="connsiteY60" fmla="*/ 2068954 h 2470133"/>
                <a:gd name="connsiteX61" fmla="*/ 254651 w 4264042"/>
                <a:gd name="connsiteY61" fmla="*/ 1781158 h 247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264042" h="2470133">
                  <a:moveTo>
                    <a:pt x="42116" y="1499786"/>
                  </a:moveTo>
                  <a:cubicBezTo>
                    <a:pt x="95712" y="1660387"/>
                    <a:pt x="201056" y="1809424"/>
                    <a:pt x="321184" y="1949467"/>
                  </a:cubicBezTo>
                  <a:cubicBezTo>
                    <a:pt x="365539" y="2000860"/>
                    <a:pt x="409895" y="2052252"/>
                    <a:pt x="461642" y="2099789"/>
                  </a:cubicBezTo>
                  <a:cubicBezTo>
                    <a:pt x="424680" y="2138334"/>
                    <a:pt x="404350" y="2187156"/>
                    <a:pt x="409895" y="2237264"/>
                  </a:cubicBezTo>
                  <a:cubicBezTo>
                    <a:pt x="422832" y="2355465"/>
                    <a:pt x="565138" y="2464674"/>
                    <a:pt x="740710" y="2469813"/>
                  </a:cubicBezTo>
                  <a:cubicBezTo>
                    <a:pt x="773977" y="2471098"/>
                    <a:pt x="807243" y="2468528"/>
                    <a:pt x="836813" y="2462104"/>
                  </a:cubicBezTo>
                  <a:cubicBezTo>
                    <a:pt x="858991" y="2465958"/>
                    <a:pt x="883017" y="2469813"/>
                    <a:pt x="907042" y="2469813"/>
                  </a:cubicBezTo>
                  <a:cubicBezTo>
                    <a:pt x="1016082" y="2473667"/>
                    <a:pt x="1108489" y="2436408"/>
                    <a:pt x="1162085" y="2378592"/>
                  </a:cubicBezTo>
                  <a:cubicBezTo>
                    <a:pt x="1247099" y="2388870"/>
                    <a:pt x="1332113" y="2396579"/>
                    <a:pt x="1413431" y="2404288"/>
                  </a:cubicBezTo>
                  <a:cubicBezTo>
                    <a:pt x="1646296" y="2424845"/>
                    <a:pt x="1884705" y="2432554"/>
                    <a:pt x="2121266" y="2428699"/>
                  </a:cubicBezTo>
                  <a:cubicBezTo>
                    <a:pt x="2213672" y="2429984"/>
                    <a:pt x="2307927" y="2428699"/>
                    <a:pt x="2400334" y="2427414"/>
                  </a:cubicBezTo>
                  <a:cubicBezTo>
                    <a:pt x="2842038" y="2417136"/>
                    <a:pt x="3292982" y="2354180"/>
                    <a:pt x="3642279" y="2155036"/>
                  </a:cubicBezTo>
                  <a:cubicBezTo>
                    <a:pt x="4231834" y="1819702"/>
                    <a:pt x="4427736" y="1201712"/>
                    <a:pt x="4119097" y="719911"/>
                  </a:cubicBezTo>
                  <a:cubicBezTo>
                    <a:pt x="3998969" y="532330"/>
                    <a:pt x="3784585" y="405134"/>
                    <a:pt x="3514758" y="326761"/>
                  </a:cubicBezTo>
                  <a:cubicBezTo>
                    <a:pt x="3233842" y="247103"/>
                    <a:pt x="2934444" y="208559"/>
                    <a:pt x="2660921" y="114769"/>
                  </a:cubicBezTo>
                  <a:cubicBezTo>
                    <a:pt x="2402182" y="27402"/>
                    <a:pt x="2123114" y="-8572"/>
                    <a:pt x="1851438" y="1706"/>
                  </a:cubicBezTo>
                  <a:cubicBezTo>
                    <a:pt x="1162085" y="-23990"/>
                    <a:pt x="470883" y="247103"/>
                    <a:pt x="169637" y="701924"/>
                  </a:cubicBezTo>
                  <a:cubicBezTo>
                    <a:pt x="5153" y="949891"/>
                    <a:pt x="-44746" y="1233832"/>
                    <a:pt x="42116" y="1499786"/>
                  </a:cubicBezTo>
                  <a:close/>
                  <a:moveTo>
                    <a:pt x="687115" y="2056106"/>
                  </a:moveTo>
                  <a:cubicBezTo>
                    <a:pt x="613189" y="2097220"/>
                    <a:pt x="568834" y="2166599"/>
                    <a:pt x="578075" y="2238548"/>
                  </a:cubicBezTo>
                  <a:cubicBezTo>
                    <a:pt x="587315" y="2314352"/>
                    <a:pt x="648304" y="2386301"/>
                    <a:pt x="737014" y="2429984"/>
                  </a:cubicBezTo>
                  <a:cubicBezTo>
                    <a:pt x="605797" y="2422275"/>
                    <a:pt x="496757" y="2345187"/>
                    <a:pt x="472731" y="2255251"/>
                  </a:cubicBezTo>
                  <a:cubicBezTo>
                    <a:pt x="446857" y="2153751"/>
                    <a:pt x="542960" y="2058676"/>
                    <a:pt x="687115" y="2056106"/>
                  </a:cubicBezTo>
                  <a:close/>
                  <a:moveTo>
                    <a:pt x="934764" y="2429984"/>
                  </a:moveTo>
                  <a:cubicBezTo>
                    <a:pt x="788762" y="2435123"/>
                    <a:pt x="664937" y="2351611"/>
                    <a:pt x="639063" y="2253966"/>
                  </a:cubicBezTo>
                  <a:cubicBezTo>
                    <a:pt x="611341" y="2147327"/>
                    <a:pt x="720381" y="2048397"/>
                    <a:pt x="877472" y="2056106"/>
                  </a:cubicBezTo>
                  <a:cubicBezTo>
                    <a:pt x="995753" y="2076663"/>
                    <a:pt x="1110337" y="2129340"/>
                    <a:pt x="1143603" y="2216707"/>
                  </a:cubicBezTo>
                  <a:cubicBezTo>
                    <a:pt x="1180566" y="2316921"/>
                    <a:pt x="1091856" y="2424845"/>
                    <a:pt x="934764" y="2429984"/>
                  </a:cubicBezTo>
                  <a:close/>
                  <a:moveTo>
                    <a:pt x="3474099" y="2191011"/>
                  </a:moveTo>
                  <a:cubicBezTo>
                    <a:pt x="3095232" y="2361889"/>
                    <a:pt x="2627654" y="2392725"/>
                    <a:pt x="2185951" y="2390155"/>
                  </a:cubicBezTo>
                  <a:cubicBezTo>
                    <a:pt x="1936452" y="2388870"/>
                    <a:pt x="1685106" y="2378592"/>
                    <a:pt x="1437457" y="2349041"/>
                  </a:cubicBezTo>
                  <a:cubicBezTo>
                    <a:pt x="1357987" y="2340048"/>
                    <a:pt x="1278517" y="2328484"/>
                    <a:pt x="1200896" y="2314352"/>
                  </a:cubicBezTo>
                  <a:cubicBezTo>
                    <a:pt x="1206440" y="2296364"/>
                    <a:pt x="1210136" y="2277092"/>
                    <a:pt x="1208288" y="2256536"/>
                  </a:cubicBezTo>
                  <a:cubicBezTo>
                    <a:pt x="1200896" y="2133194"/>
                    <a:pt x="1060437" y="2048397"/>
                    <a:pt x="897802" y="2017562"/>
                  </a:cubicBezTo>
                  <a:cubicBezTo>
                    <a:pt x="894105" y="2016277"/>
                    <a:pt x="892257" y="2016277"/>
                    <a:pt x="886713" y="2014992"/>
                  </a:cubicBezTo>
                  <a:cubicBezTo>
                    <a:pt x="884865" y="2014992"/>
                    <a:pt x="884865" y="2014992"/>
                    <a:pt x="883017" y="2014992"/>
                  </a:cubicBezTo>
                  <a:cubicBezTo>
                    <a:pt x="879320" y="2014992"/>
                    <a:pt x="875624" y="2013708"/>
                    <a:pt x="871928" y="2013708"/>
                  </a:cubicBezTo>
                  <a:cubicBezTo>
                    <a:pt x="866383" y="2012423"/>
                    <a:pt x="860839" y="2013708"/>
                    <a:pt x="855295" y="2013708"/>
                  </a:cubicBezTo>
                  <a:cubicBezTo>
                    <a:pt x="822028" y="2013708"/>
                    <a:pt x="790610" y="2017562"/>
                    <a:pt x="761040" y="2023986"/>
                  </a:cubicBezTo>
                  <a:cubicBezTo>
                    <a:pt x="749951" y="2021417"/>
                    <a:pt x="740710" y="2018847"/>
                    <a:pt x="729622" y="2017562"/>
                  </a:cubicBezTo>
                  <a:cubicBezTo>
                    <a:pt x="725925" y="2016277"/>
                    <a:pt x="724077" y="2016277"/>
                    <a:pt x="718533" y="2014992"/>
                  </a:cubicBezTo>
                  <a:cubicBezTo>
                    <a:pt x="716685" y="2014992"/>
                    <a:pt x="716685" y="2014992"/>
                    <a:pt x="714837" y="2014992"/>
                  </a:cubicBezTo>
                  <a:cubicBezTo>
                    <a:pt x="711140" y="2014992"/>
                    <a:pt x="707444" y="2013708"/>
                    <a:pt x="703748" y="2013708"/>
                  </a:cubicBezTo>
                  <a:cubicBezTo>
                    <a:pt x="698203" y="2012423"/>
                    <a:pt x="692659" y="2013708"/>
                    <a:pt x="687115" y="2013708"/>
                  </a:cubicBezTo>
                  <a:cubicBezTo>
                    <a:pt x="664937" y="2013708"/>
                    <a:pt x="644608" y="2014992"/>
                    <a:pt x="624278" y="2017562"/>
                  </a:cubicBezTo>
                  <a:cubicBezTo>
                    <a:pt x="552201" y="1941759"/>
                    <a:pt x="489364" y="1858247"/>
                    <a:pt x="432072" y="1779873"/>
                  </a:cubicBezTo>
                  <a:cubicBezTo>
                    <a:pt x="335969" y="1646254"/>
                    <a:pt x="267588" y="1504926"/>
                    <a:pt x="243563" y="1355889"/>
                  </a:cubicBezTo>
                  <a:cubicBezTo>
                    <a:pt x="202904" y="1087365"/>
                    <a:pt x="299007" y="809847"/>
                    <a:pt x="505998" y="581152"/>
                  </a:cubicBezTo>
                  <a:cubicBezTo>
                    <a:pt x="951398" y="98066"/>
                    <a:pt x="1886553" y="-102363"/>
                    <a:pt x="2631350" y="150743"/>
                  </a:cubicBezTo>
                  <a:cubicBezTo>
                    <a:pt x="2901178" y="243249"/>
                    <a:pt x="3195031" y="283078"/>
                    <a:pt x="3472251" y="360166"/>
                  </a:cubicBezTo>
                  <a:cubicBezTo>
                    <a:pt x="3782737" y="446248"/>
                    <a:pt x="4004513" y="597855"/>
                    <a:pt x="4111705" y="821410"/>
                  </a:cubicBezTo>
                  <a:cubicBezTo>
                    <a:pt x="4350114" y="1309636"/>
                    <a:pt x="4111705" y="1904499"/>
                    <a:pt x="3474099" y="2191011"/>
                  </a:cubicBezTo>
                  <a:close/>
                  <a:moveTo>
                    <a:pt x="254651" y="1781158"/>
                  </a:moveTo>
                  <a:cubicBezTo>
                    <a:pt x="158549" y="1647539"/>
                    <a:pt x="90168" y="1506210"/>
                    <a:pt x="66142" y="1357173"/>
                  </a:cubicBezTo>
                  <a:cubicBezTo>
                    <a:pt x="25483" y="1088649"/>
                    <a:pt x="121586" y="811132"/>
                    <a:pt x="328577" y="582437"/>
                  </a:cubicBezTo>
                  <a:cubicBezTo>
                    <a:pt x="555897" y="331900"/>
                    <a:pt x="914435" y="158452"/>
                    <a:pt x="1311784" y="82649"/>
                  </a:cubicBezTo>
                  <a:cubicBezTo>
                    <a:pt x="899650" y="193142"/>
                    <a:pt x="544808" y="410273"/>
                    <a:pt x="350754" y="701924"/>
                  </a:cubicBezTo>
                  <a:cubicBezTo>
                    <a:pt x="188119" y="949891"/>
                    <a:pt x="136371" y="1233832"/>
                    <a:pt x="225081" y="1499786"/>
                  </a:cubicBezTo>
                  <a:cubicBezTo>
                    <a:pt x="278677" y="1660387"/>
                    <a:pt x="384021" y="1809424"/>
                    <a:pt x="504149" y="1949467"/>
                  </a:cubicBezTo>
                  <a:cubicBezTo>
                    <a:pt x="528175" y="1976448"/>
                    <a:pt x="550353" y="2003429"/>
                    <a:pt x="576227" y="2030410"/>
                  </a:cubicBezTo>
                  <a:cubicBezTo>
                    <a:pt x="546656" y="2039404"/>
                    <a:pt x="520783" y="2052252"/>
                    <a:pt x="498605" y="2068954"/>
                  </a:cubicBezTo>
                  <a:cubicBezTo>
                    <a:pt x="402502" y="1980303"/>
                    <a:pt x="324881" y="1877519"/>
                    <a:pt x="254651" y="1781158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AE415A4-6218-4BA8-BDCC-CC617D1219C5}"/>
                </a:ext>
              </a:extLst>
            </p:cNvPr>
            <p:cNvSpPr/>
            <p:nvPr/>
          </p:nvSpPr>
          <p:spPr>
            <a:xfrm>
              <a:off x="3172844" y="2494403"/>
              <a:ext cx="362970" cy="304638"/>
            </a:xfrm>
            <a:custGeom>
              <a:avLst/>
              <a:gdLst>
                <a:gd name="connsiteX0" fmla="*/ 12022 w 362970"/>
                <a:gd name="connsiteY0" fmla="*/ 80788 h 304638"/>
                <a:gd name="connsiteX1" fmla="*/ 109973 w 362970"/>
                <a:gd name="connsiteY1" fmla="*/ 295350 h 304638"/>
                <a:gd name="connsiteX2" fmla="*/ 346534 w 362970"/>
                <a:gd name="connsiteY2" fmla="*/ 228540 h 304638"/>
                <a:gd name="connsiteX3" fmla="*/ 250431 w 362970"/>
                <a:gd name="connsiteY3" fmla="*/ 33250 h 304638"/>
                <a:gd name="connsiteX4" fmla="*/ 243038 w 362970"/>
                <a:gd name="connsiteY4" fmla="*/ 24257 h 304638"/>
                <a:gd name="connsiteX5" fmla="*/ 12022 w 362970"/>
                <a:gd name="connsiteY5" fmla="*/ 80788 h 304638"/>
                <a:gd name="connsiteX6" fmla="*/ 80403 w 362970"/>
                <a:gd name="connsiteY6" fmla="*/ 71794 h 304638"/>
                <a:gd name="connsiteX7" fmla="*/ 198683 w 362970"/>
                <a:gd name="connsiteY7" fmla="*/ 53807 h 304638"/>
                <a:gd name="connsiteX8" fmla="*/ 202379 w 362970"/>
                <a:gd name="connsiteY8" fmla="*/ 56377 h 304638"/>
                <a:gd name="connsiteX9" fmla="*/ 213468 w 362970"/>
                <a:gd name="connsiteY9" fmla="*/ 67940 h 304638"/>
                <a:gd name="connsiteX10" fmla="*/ 294786 w 362970"/>
                <a:gd name="connsiteY10" fmla="*/ 202844 h 304638"/>
                <a:gd name="connsiteX11" fmla="*/ 163569 w 362970"/>
                <a:gd name="connsiteY11" fmla="*/ 264515 h 304638"/>
                <a:gd name="connsiteX12" fmla="*/ 58225 w 362970"/>
                <a:gd name="connsiteY12" fmla="*/ 148883 h 304638"/>
                <a:gd name="connsiteX13" fmla="*/ 80403 w 362970"/>
                <a:gd name="connsiteY13" fmla="*/ 71794 h 30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970" h="304638">
                  <a:moveTo>
                    <a:pt x="12022" y="80788"/>
                  </a:moveTo>
                  <a:cubicBezTo>
                    <a:pt x="-17548" y="148883"/>
                    <a:pt x="4629" y="263230"/>
                    <a:pt x="109973" y="295350"/>
                  </a:cubicBezTo>
                  <a:cubicBezTo>
                    <a:pt x="196835" y="322331"/>
                    <a:pt x="307723" y="287641"/>
                    <a:pt x="346534" y="228540"/>
                  </a:cubicBezTo>
                  <a:cubicBezTo>
                    <a:pt x="392737" y="156592"/>
                    <a:pt x="335445" y="76934"/>
                    <a:pt x="250431" y="33250"/>
                  </a:cubicBezTo>
                  <a:cubicBezTo>
                    <a:pt x="248583" y="29396"/>
                    <a:pt x="246735" y="26826"/>
                    <a:pt x="243038" y="24257"/>
                  </a:cubicBezTo>
                  <a:cubicBezTo>
                    <a:pt x="159872" y="-29705"/>
                    <a:pt x="41592" y="13978"/>
                    <a:pt x="12022" y="80788"/>
                  </a:cubicBezTo>
                  <a:close/>
                  <a:moveTo>
                    <a:pt x="80403" y="71794"/>
                  </a:moveTo>
                  <a:cubicBezTo>
                    <a:pt x="104428" y="44814"/>
                    <a:pt x="161720" y="28111"/>
                    <a:pt x="198683" y="53807"/>
                  </a:cubicBezTo>
                  <a:cubicBezTo>
                    <a:pt x="200531" y="55092"/>
                    <a:pt x="200531" y="55092"/>
                    <a:pt x="202379" y="56377"/>
                  </a:cubicBezTo>
                  <a:cubicBezTo>
                    <a:pt x="204227" y="60231"/>
                    <a:pt x="207924" y="64086"/>
                    <a:pt x="213468" y="67940"/>
                  </a:cubicBezTo>
                  <a:cubicBezTo>
                    <a:pt x="272608" y="97490"/>
                    <a:pt x="318812" y="151452"/>
                    <a:pt x="294786" y="202844"/>
                  </a:cubicBezTo>
                  <a:cubicBezTo>
                    <a:pt x="278153" y="240104"/>
                    <a:pt x="220861" y="268369"/>
                    <a:pt x="163569" y="264515"/>
                  </a:cubicBezTo>
                  <a:cubicBezTo>
                    <a:pt x="82251" y="259376"/>
                    <a:pt x="61921" y="196420"/>
                    <a:pt x="58225" y="148883"/>
                  </a:cubicBezTo>
                  <a:cubicBezTo>
                    <a:pt x="60073" y="121902"/>
                    <a:pt x="61921" y="93636"/>
                    <a:pt x="80403" y="71794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9D88B89-81BA-42A3-9B2F-83138AABCCAF}"/>
              </a:ext>
            </a:extLst>
          </p:cNvPr>
          <p:cNvSpPr txBox="1"/>
          <p:nvPr/>
        </p:nvSpPr>
        <p:spPr>
          <a:xfrm>
            <a:off x="3494541" y="731216"/>
            <a:ext cx="4891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mắc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kẹt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2162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1" y="447676"/>
            <a:ext cx="11846996" cy="6315074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533400" y="778241"/>
            <a:ext cx="115728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Tính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bằng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cách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thuận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tiện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704359" y="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F182A-E063-24C5-CBAB-78673CD3B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99" y="1447799"/>
            <a:ext cx="11157455" cy="1895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88FB35-43D1-9A2B-6F35-E270C73118BA}"/>
              </a:ext>
            </a:extLst>
          </p:cNvPr>
          <p:cNvSpPr txBox="1"/>
          <p:nvPr/>
        </p:nvSpPr>
        <p:spPr>
          <a:xfrm>
            <a:off x="352425" y="3448050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5 x 74 x 2 = (5 x 2) x 74</a:t>
            </a:r>
          </a:p>
          <a:p>
            <a:pPr algn="just" latinLnBrk="0"/>
            <a:r>
              <a:rPr lang="en-US" sz="3200" b="1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                    = 10 x 74 = 740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FFD58C-F040-817C-D650-10ADF98DA36F}"/>
              </a:ext>
            </a:extLst>
          </p:cNvPr>
          <p:cNvSpPr txBox="1"/>
          <p:nvPr/>
        </p:nvSpPr>
        <p:spPr>
          <a:xfrm>
            <a:off x="447675" y="4838700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ea typeface="Cambria" panose="02040503050406030204" pitchFamily="18" charset="0"/>
              </a:rPr>
              <a:t>4 x 196 x 5 = (4 x 5) x 196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ea typeface="Cambria" panose="02040503050406030204" pitchFamily="18" charset="0"/>
              </a:rPr>
              <a:t>                    = 20 x 196 = 3 920</a:t>
            </a:r>
            <a:endParaRPr lang="en-US" sz="3200" b="1" i="0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14403-B9D7-54DC-4B1C-B57D65DA38EF}"/>
              </a:ext>
            </a:extLst>
          </p:cNvPr>
          <p:cNvSpPr txBox="1"/>
          <p:nvPr/>
        </p:nvSpPr>
        <p:spPr>
          <a:xfrm>
            <a:off x="6534150" y="3457575"/>
            <a:ext cx="5657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ea typeface="Cambria" panose="02040503050406030204" pitchFamily="18" charset="0"/>
              </a:rPr>
              <a:t>(50 + 25) x 4 = 50 x 4 + 25 x 4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ea typeface="Cambria" panose="02040503050406030204" pitchFamily="18" charset="0"/>
              </a:rPr>
              <a:t>                       = 200 + 100 = 300</a:t>
            </a:r>
            <a:endParaRPr lang="en-US" sz="3200" b="1" i="0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898D6D-8A2D-2979-8572-742374998772}"/>
              </a:ext>
            </a:extLst>
          </p:cNvPr>
          <p:cNvSpPr txBox="1"/>
          <p:nvPr/>
        </p:nvSpPr>
        <p:spPr>
          <a:xfrm>
            <a:off x="6296025" y="4867275"/>
            <a:ext cx="6677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</a:rPr>
              <a:t>125 x (80 + 8) = 125 x 80 + 125 x 8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</a:rPr>
              <a:t>                       = 10 000 + 1 000 = 11 000</a:t>
            </a:r>
            <a:endParaRPr lang="en-US" sz="2800" b="1" i="0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3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Baloo 2" pitchFamily="2" charset="0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Baloo 2" pitchFamily="2" charset="0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Baloo 2" pitchFamily="2" charset="0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Baloo 2" pitchFamily="2" charset="0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777403" y="372533"/>
            <a:ext cx="4086241" cy="2900816"/>
            <a:chOff x="2777403" y="372533"/>
            <a:chExt cx="4086241" cy="2900816"/>
          </a:xfrm>
        </p:grpSpPr>
        <p:grpSp>
          <p:nvGrpSpPr>
            <p:cNvPr id="34" name="Graphic 98">
              <a:extLst>
                <a:ext uri="{FF2B5EF4-FFF2-40B4-BE49-F238E27FC236}">
                  <a16:creationId xmlns:a16="http://schemas.microsoft.com/office/drawing/2014/main" id="{8719DC1F-9488-49D8-A6ED-6C21456BF3CA}"/>
                </a:ext>
              </a:extLst>
            </p:cNvPr>
            <p:cNvGrpSpPr/>
            <p:nvPr/>
          </p:nvGrpSpPr>
          <p:grpSpPr>
            <a:xfrm>
              <a:off x="2777403" y="372533"/>
              <a:ext cx="4086241" cy="2900816"/>
              <a:chOff x="3057735" y="231289"/>
              <a:chExt cx="4264042" cy="2567751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0BC1CBE-5917-4C8F-A085-A95B1CBF3910}"/>
                  </a:ext>
                </a:extLst>
              </p:cNvPr>
              <p:cNvSpPr/>
              <p:nvPr/>
            </p:nvSpPr>
            <p:spPr>
              <a:xfrm>
                <a:off x="3116573" y="313938"/>
                <a:ext cx="1252946" cy="1986305"/>
              </a:xfrm>
              <a:custGeom>
                <a:avLst/>
                <a:gdLst>
                  <a:gd name="connsiteX0" fmla="*/ 9153 w 1252946"/>
                  <a:gd name="connsiteY0" fmla="*/ 1274525 h 1986305"/>
                  <a:gd name="connsiteX1" fmla="*/ 271588 w 1252946"/>
                  <a:gd name="connsiteY1" fmla="*/ 499788 h 1986305"/>
                  <a:gd name="connsiteX2" fmla="*/ 1252946 w 1252946"/>
                  <a:gd name="connsiteY2" fmla="*/ 0 h 1986305"/>
                  <a:gd name="connsiteX3" fmla="*/ 291917 w 1252946"/>
                  <a:gd name="connsiteY3" fmla="*/ 619275 h 1986305"/>
                  <a:gd name="connsiteX4" fmla="*/ 166244 w 1252946"/>
                  <a:gd name="connsiteY4" fmla="*/ 1417138 h 1986305"/>
                  <a:gd name="connsiteX5" fmla="*/ 445312 w 1252946"/>
                  <a:gd name="connsiteY5" fmla="*/ 1866819 h 1986305"/>
                  <a:gd name="connsiteX6" fmla="*/ 517389 w 1252946"/>
                  <a:gd name="connsiteY6" fmla="*/ 1947761 h 1986305"/>
                  <a:gd name="connsiteX7" fmla="*/ 439768 w 1252946"/>
                  <a:gd name="connsiteY7" fmla="*/ 1986305 h 1986305"/>
                  <a:gd name="connsiteX8" fmla="*/ 195814 w 1252946"/>
                  <a:gd name="connsiteY8" fmla="*/ 1697225 h 1986305"/>
                  <a:gd name="connsiteX9" fmla="*/ 9153 w 1252946"/>
                  <a:gd name="connsiteY9" fmla="*/ 1274525 h 1986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2946" h="1986305">
                    <a:moveTo>
                      <a:pt x="9153" y="1274525"/>
                    </a:moveTo>
                    <a:cubicBezTo>
                      <a:pt x="-31506" y="1006001"/>
                      <a:pt x="64597" y="728483"/>
                      <a:pt x="271588" y="499788"/>
                    </a:cubicBezTo>
                    <a:cubicBezTo>
                      <a:pt x="497060" y="249252"/>
                      <a:pt x="855598" y="75803"/>
                      <a:pt x="1252946" y="0"/>
                    </a:cubicBezTo>
                    <a:cubicBezTo>
                      <a:pt x="840813" y="110493"/>
                      <a:pt x="485971" y="327625"/>
                      <a:pt x="291917" y="619275"/>
                    </a:cubicBezTo>
                    <a:cubicBezTo>
                      <a:pt x="129281" y="867242"/>
                      <a:pt x="77534" y="1151184"/>
                      <a:pt x="166244" y="1417138"/>
                    </a:cubicBezTo>
                    <a:cubicBezTo>
                      <a:pt x="219840" y="1577738"/>
                      <a:pt x="325183" y="1726775"/>
                      <a:pt x="445312" y="1866819"/>
                    </a:cubicBezTo>
                    <a:cubicBezTo>
                      <a:pt x="469338" y="1893800"/>
                      <a:pt x="491515" y="1920780"/>
                      <a:pt x="517389" y="1947761"/>
                    </a:cubicBezTo>
                    <a:cubicBezTo>
                      <a:pt x="487819" y="1956755"/>
                      <a:pt x="461945" y="1969603"/>
                      <a:pt x="439768" y="1986305"/>
                    </a:cubicBezTo>
                    <a:cubicBezTo>
                      <a:pt x="343665" y="1896369"/>
                      <a:pt x="266043" y="1794870"/>
                      <a:pt x="195814" y="1697225"/>
                    </a:cubicBezTo>
                    <a:cubicBezTo>
                      <a:pt x="99711" y="1564890"/>
                      <a:pt x="31330" y="1423562"/>
                      <a:pt x="9153" y="1274525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0E27EE7-A4D6-4B59-B964-7F52FDA3D1E2}"/>
                  </a:ext>
                </a:extLst>
              </p:cNvPr>
              <p:cNvSpPr/>
              <p:nvPr/>
            </p:nvSpPr>
            <p:spPr>
              <a:xfrm>
                <a:off x="3293994" y="272053"/>
                <a:ext cx="3965316" cy="2349533"/>
              </a:xfrm>
              <a:custGeom>
                <a:avLst/>
                <a:gdLst>
                  <a:gd name="connsiteX0" fmla="*/ 1951540 w 3965316"/>
                  <a:gd name="connsiteY0" fmla="*/ 2349391 h 2349533"/>
                  <a:gd name="connsiteX1" fmla="*/ 1203047 w 3965316"/>
                  <a:gd name="connsiteY1" fmla="*/ 2308277 h 2349533"/>
                  <a:gd name="connsiteX2" fmla="*/ 966486 w 3965316"/>
                  <a:gd name="connsiteY2" fmla="*/ 2273588 h 2349533"/>
                  <a:gd name="connsiteX3" fmla="*/ 973878 w 3965316"/>
                  <a:gd name="connsiteY3" fmla="*/ 2215772 h 2349533"/>
                  <a:gd name="connsiteX4" fmla="*/ 663392 w 3965316"/>
                  <a:gd name="connsiteY4" fmla="*/ 1976798 h 2349533"/>
                  <a:gd name="connsiteX5" fmla="*/ 652303 w 3965316"/>
                  <a:gd name="connsiteY5" fmla="*/ 1974229 h 2349533"/>
                  <a:gd name="connsiteX6" fmla="*/ 648607 w 3965316"/>
                  <a:gd name="connsiteY6" fmla="*/ 1974229 h 2349533"/>
                  <a:gd name="connsiteX7" fmla="*/ 637518 w 3965316"/>
                  <a:gd name="connsiteY7" fmla="*/ 1972944 h 2349533"/>
                  <a:gd name="connsiteX8" fmla="*/ 620885 w 3965316"/>
                  <a:gd name="connsiteY8" fmla="*/ 1972944 h 2349533"/>
                  <a:gd name="connsiteX9" fmla="*/ 526630 w 3965316"/>
                  <a:gd name="connsiteY9" fmla="*/ 1983222 h 2349533"/>
                  <a:gd name="connsiteX10" fmla="*/ 495212 w 3965316"/>
                  <a:gd name="connsiteY10" fmla="*/ 1976798 h 2349533"/>
                  <a:gd name="connsiteX11" fmla="*/ 484123 w 3965316"/>
                  <a:gd name="connsiteY11" fmla="*/ 1974229 h 2349533"/>
                  <a:gd name="connsiteX12" fmla="*/ 480427 w 3965316"/>
                  <a:gd name="connsiteY12" fmla="*/ 1974229 h 2349533"/>
                  <a:gd name="connsiteX13" fmla="*/ 469338 w 3965316"/>
                  <a:gd name="connsiteY13" fmla="*/ 1972944 h 2349533"/>
                  <a:gd name="connsiteX14" fmla="*/ 452705 w 3965316"/>
                  <a:gd name="connsiteY14" fmla="*/ 1972944 h 2349533"/>
                  <a:gd name="connsiteX15" fmla="*/ 389868 w 3965316"/>
                  <a:gd name="connsiteY15" fmla="*/ 1976798 h 2349533"/>
                  <a:gd name="connsiteX16" fmla="*/ 197662 w 3965316"/>
                  <a:gd name="connsiteY16" fmla="*/ 1739110 h 2349533"/>
                  <a:gd name="connsiteX17" fmla="*/ 9153 w 3965316"/>
                  <a:gd name="connsiteY17" fmla="*/ 1315125 h 2349533"/>
                  <a:gd name="connsiteX18" fmla="*/ 271588 w 3965316"/>
                  <a:gd name="connsiteY18" fmla="*/ 540388 h 2349533"/>
                  <a:gd name="connsiteX19" fmla="*/ 2395092 w 3965316"/>
                  <a:gd name="connsiteY19" fmla="*/ 109979 h 2349533"/>
                  <a:gd name="connsiteX20" fmla="*/ 3235993 w 3965316"/>
                  <a:gd name="connsiteY20" fmla="*/ 319402 h 2349533"/>
                  <a:gd name="connsiteX21" fmla="*/ 3875447 w 3965316"/>
                  <a:gd name="connsiteY21" fmla="*/ 780647 h 2349533"/>
                  <a:gd name="connsiteX22" fmla="*/ 3237841 w 3965316"/>
                  <a:gd name="connsiteY22" fmla="*/ 2150247 h 2349533"/>
                  <a:gd name="connsiteX23" fmla="*/ 1951540 w 3965316"/>
                  <a:gd name="connsiteY23" fmla="*/ 2349391 h 234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965316" h="2349533">
                    <a:moveTo>
                      <a:pt x="1951540" y="2349391"/>
                    </a:moveTo>
                    <a:cubicBezTo>
                      <a:pt x="1702042" y="2348106"/>
                      <a:pt x="1450696" y="2337828"/>
                      <a:pt x="1203047" y="2308277"/>
                    </a:cubicBezTo>
                    <a:cubicBezTo>
                      <a:pt x="1123577" y="2299284"/>
                      <a:pt x="1044107" y="2287721"/>
                      <a:pt x="966486" y="2273588"/>
                    </a:cubicBezTo>
                    <a:cubicBezTo>
                      <a:pt x="972030" y="2255600"/>
                      <a:pt x="975726" y="2236328"/>
                      <a:pt x="973878" y="2215772"/>
                    </a:cubicBezTo>
                    <a:cubicBezTo>
                      <a:pt x="966486" y="2092430"/>
                      <a:pt x="826027" y="2007633"/>
                      <a:pt x="663392" y="1976798"/>
                    </a:cubicBezTo>
                    <a:cubicBezTo>
                      <a:pt x="659695" y="1975513"/>
                      <a:pt x="657847" y="1975513"/>
                      <a:pt x="652303" y="1974229"/>
                    </a:cubicBezTo>
                    <a:cubicBezTo>
                      <a:pt x="650455" y="1974229"/>
                      <a:pt x="650455" y="1974229"/>
                      <a:pt x="648607" y="1974229"/>
                    </a:cubicBezTo>
                    <a:cubicBezTo>
                      <a:pt x="644910" y="1974229"/>
                      <a:pt x="641214" y="1972944"/>
                      <a:pt x="637518" y="1972944"/>
                    </a:cubicBezTo>
                    <a:cubicBezTo>
                      <a:pt x="631973" y="1971659"/>
                      <a:pt x="626429" y="1972944"/>
                      <a:pt x="620885" y="1972944"/>
                    </a:cubicBezTo>
                    <a:cubicBezTo>
                      <a:pt x="587618" y="1972944"/>
                      <a:pt x="556200" y="1976798"/>
                      <a:pt x="526630" y="1983222"/>
                    </a:cubicBezTo>
                    <a:cubicBezTo>
                      <a:pt x="515541" y="1980653"/>
                      <a:pt x="506300" y="1978083"/>
                      <a:pt x="495212" y="1976798"/>
                    </a:cubicBezTo>
                    <a:cubicBezTo>
                      <a:pt x="491515" y="1975513"/>
                      <a:pt x="489667" y="1975513"/>
                      <a:pt x="484123" y="1974229"/>
                    </a:cubicBezTo>
                    <a:cubicBezTo>
                      <a:pt x="482275" y="1974229"/>
                      <a:pt x="482275" y="1974229"/>
                      <a:pt x="480427" y="1974229"/>
                    </a:cubicBezTo>
                    <a:cubicBezTo>
                      <a:pt x="476730" y="1974229"/>
                      <a:pt x="473034" y="1972944"/>
                      <a:pt x="469338" y="1972944"/>
                    </a:cubicBezTo>
                    <a:cubicBezTo>
                      <a:pt x="463793" y="1971659"/>
                      <a:pt x="458249" y="1972944"/>
                      <a:pt x="452705" y="1972944"/>
                    </a:cubicBezTo>
                    <a:cubicBezTo>
                      <a:pt x="430527" y="1972944"/>
                      <a:pt x="410198" y="1974229"/>
                      <a:pt x="389868" y="1976798"/>
                    </a:cubicBezTo>
                    <a:cubicBezTo>
                      <a:pt x="317791" y="1900995"/>
                      <a:pt x="254954" y="1817483"/>
                      <a:pt x="197662" y="1739110"/>
                    </a:cubicBezTo>
                    <a:cubicBezTo>
                      <a:pt x="101559" y="1605490"/>
                      <a:pt x="33178" y="1464162"/>
                      <a:pt x="9153" y="1315125"/>
                    </a:cubicBezTo>
                    <a:cubicBezTo>
                      <a:pt x="-31506" y="1046601"/>
                      <a:pt x="64597" y="769083"/>
                      <a:pt x="271588" y="540388"/>
                    </a:cubicBezTo>
                    <a:cubicBezTo>
                      <a:pt x="715139" y="57302"/>
                      <a:pt x="1650295" y="-143127"/>
                      <a:pt x="2395092" y="109979"/>
                    </a:cubicBezTo>
                    <a:cubicBezTo>
                      <a:pt x="2664920" y="202485"/>
                      <a:pt x="2958773" y="242314"/>
                      <a:pt x="3235993" y="319402"/>
                    </a:cubicBezTo>
                    <a:cubicBezTo>
                      <a:pt x="3546479" y="405484"/>
                      <a:pt x="3768255" y="557091"/>
                      <a:pt x="3875447" y="780647"/>
                    </a:cubicBezTo>
                    <a:cubicBezTo>
                      <a:pt x="4112008" y="1270157"/>
                      <a:pt x="3875447" y="1863735"/>
                      <a:pt x="3237841" y="2150247"/>
                    </a:cubicBezTo>
                    <a:cubicBezTo>
                      <a:pt x="2860822" y="2321125"/>
                      <a:pt x="2391396" y="2351961"/>
                      <a:pt x="1951540" y="2349391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F945A55-F037-44FE-8B09-79CFC3348269}"/>
                  </a:ext>
                </a:extLst>
              </p:cNvPr>
              <p:cNvSpPr/>
              <p:nvPr/>
            </p:nvSpPr>
            <p:spPr>
              <a:xfrm>
                <a:off x="3526257" y="2287395"/>
                <a:ext cx="268492" cy="373877"/>
              </a:xfrm>
              <a:custGeom>
                <a:avLst/>
                <a:gdLst>
                  <a:gd name="connsiteX0" fmla="*/ 218592 w 268492"/>
                  <a:gd name="connsiteY0" fmla="*/ 0 h 373877"/>
                  <a:gd name="connsiteX1" fmla="*/ 109553 w 268492"/>
                  <a:gd name="connsiteY1" fmla="*/ 182442 h 373877"/>
                  <a:gd name="connsiteX2" fmla="*/ 268492 w 268492"/>
                  <a:gd name="connsiteY2" fmla="*/ 373878 h 373877"/>
                  <a:gd name="connsiteX3" fmla="*/ 4209 w 268492"/>
                  <a:gd name="connsiteY3" fmla="*/ 199144 h 373877"/>
                  <a:gd name="connsiteX4" fmla="*/ 218592 w 268492"/>
                  <a:gd name="connsiteY4" fmla="*/ 0 h 37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492" h="373877">
                    <a:moveTo>
                      <a:pt x="218592" y="0"/>
                    </a:moveTo>
                    <a:cubicBezTo>
                      <a:pt x="144667" y="41114"/>
                      <a:pt x="100312" y="110493"/>
                      <a:pt x="109553" y="182442"/>
                    </a:cubicBezTo>
                    <a:cubicBezTo>
                      <a:pt x="118793" y="258245"/>
                      <a:pt x="179782" y="330194"/>
                      <a:pt x="268492" y="373878"/>
                    </a:cubicBezTo>
                    <a:cubicBezTo>
                      <a:pt x="137275" y="366169"/>
                      <a:pt x="28235" y="289081"/>
                      <a:pt x="4209" y="199144"/>
                    </a:cubicBezTo>
                    <a:cubicBezTo>
                      <a:pt x="-21665" y="97645"/>
                      <a:pt x="74438" y="2570"/>
                      <a:pt x="218592" y="0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E0C39EB-425D-4675-B072-50ADD07E6B03}"/>
                  </a:ext>
                </a:extLst>
              </p:cNvPr>
              <p:cNvSpPr/>
              <p:nvPr/>
            </p:nvSpPr>
            <p:spPr>
              <a:xfrm>
                <a:off x="3692487" y="2286973"/>
                <a:ext cx="517204" cy="374430"/>
              </a:xfrm>
              <a:custGeom>
                <a:avLst/>
                <a:gdLst>
                  <a:gd name="connsiteX0" fmla="*/ 4312 w 517204"/>
                  <a:gd name="connsiteY0" fmla="*/ 198282 h 374430"/>
                  <a:gd name="connsiteX1" fmla="*/ 242721 w 517204"/>
                  <a:gd name="connsiteY1" fmla="*/ 423 h 374430"/>
                  <a:gd name="connsiteX2" fmla="*/ 508852 w 517204"/>
                  <a:gd name="connsiteY2" fmla="*/ 161023 h 374430"/>
                  <a:gd name="connsiteX3" fmla="*/ 301861 w 517204"/>
                  <a:gd name="connsiteY3" fmla="*/ 374301 h 374430"/>
                  <a:gd name="connsiteX4" fmla="*/ 4312 w 517204"/>
                  <a:gd name="connsiteY4" fmla="*/ 198282 h 37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204" h="374430">
                    <a:moveTo>
                      <a:pt x="4312" y="198282"/>
                    </a:moveTo>
                    <a:cubicBezTo>
                      <a:pt x="-23410" y="91644"/>
                      <a:pt x="85630" y="-7286"/>
                      <a:pt x="242721" y="423"/>
                    </a:cubicBezTo>
                    <a:cubicBezTo>
                      <a:pt x="361001" y="20980"/>
                      <a:pt x="475586" y="73656"/>
                      <a:pt x="508852" y="161023"/>
                    </a:cubicBezTo>
                    <a:cubicBezTo>
                      <a:pt x="545815" y="261238"/>
                      <a:pt x="457104" y="369161"/>
                      <a:pt x="301861" y="374301"/>
                    </a:cubicBezTo>
                    <a:cubicBezTo>
                      <a:pt x="154011" y="378155"/>
                      <a:pt x="30186" y="295927"/>
                      <a:pt x="4312" y="19828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10D9FCA-0B38-4C3F-9D99-27D0AE78BB45}"/>
                  </a:ext>
                </a:extLst>
              </p:cNvPr>
              <p:cNvSpPr/>
              <p:nvPr/>
            </p:nvSpPr>
            <p:spPr>
              <a:xfrm>
                <a:off x="3230516" y="2534773"/>
                <a:ext cx="243599" cy="223211"/>
              </a:xfrm>
              <a:custGeom>
                <a:avLst/>
                <a:gdLst>
                  <a:gd name="connsiteX0" fmla="*/ 141011 w 243599"/>
                  <a:gd name="connsiteY0" fmla="*/ 12152 h 223211"/>
                  <a:gd name="connsiteX1" fmla="*/ 144707 w 243599"/>
                  <a:gd name="connsiteY1" fmla="*/ 14722 h 223211"/>
                  <a:gd name="connsiteX2" fmla="*/ 155796 w 243599"/>
                  <a:gd name="connsiteY2" fmla="*/ 26285 h 223211"/>
                  <a:gd name="connsiteX3" fmla="*/ 237114 w 243599"/>
                  <a:gd name="connsiteY3" fmla="*/ 161189 h 223211"/>
                  <a:gd name="connsiteX4" fmla="*/ 105896 w 243599"/>
                  <a:gd name="connsiteY4" fmla="*/ 222860 h 223211"/>
                  <a:gd name="connsiteX5" fmla="*/ 553 w 243599"/>
                  <a:gd name="connsiteY5" fmla="*/ 107228 h 223211"/>
                  <a:gd name="connsiteX6" fmla="*/ 20882 w 243599"/>
                  <a:gd name="connsiteY6" fmla="*/ 31424 h 223211"/>
                  <a:gd name="connsiteX7" fmla="*/ 141011 w 243599"/>
                  <a:gd name="connsiteY7" fmla="*/ 12152 h 223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599" h="223211">
                    <a:moveTo>
                      <a:pt x="141011" y="12152"/>
                    </a:moveTo>
                    <a:cubicBezTo>
                      <a:pt x="142859" y="13437"/>
                      <a:pt x="142859" y="13437"/>
                      <a:pt x="144707" y="14722"/>
                    </a:cubicBezTo>
                    <a:cubicBezTo>
                      <a:pt x="146555" y="18576"/>
                      <a:pt x="150251" y="22431"/>
                      <a:pt x="155796" y="26285"/>
                    </a:cubicBezTo>
                    <a:cubicBezTo>
                      <a:pt x="214936" y="55836"/>
                      <a:pt x="261139" y="109797"/>
                      <a:pt x="237114" y="161189"/>
                    </a:cubicBezTo>
                    <a:cubicBezTo>
                      <a:pt x="220480" y="198449"/>
                      <a:pt x="163188" y="226714"/>
                      <a:pt x="105896" y="222860"/>
                    </a:cubicBezTo>
                    <a:cubicBezTo>
                      <a:pt x="24578" y="217721"/>
                      <a:pt x="4249" y="154765"/>
                      <a:pt x="553" y="107228"/>
                    </a:cubicBezTo>
                    <a:cubicBezTo>
                      <a:pt x="-1295" y="81532"/>
                      <a:pt x="553" y="53266"/>
                      <a:pt x="20882" y="31424"/>
                    </a:cubicBezTo>
                    <a:cubicBezTo>
                      <a:pt x="46756" y="3159"/>
                      <a:pt x="104048" y="-12259"/>
                      <a:pt x="141011" y="1215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BF824F1-D9B5-49C5-90D0-3266745CE2A0}"/>
                  </a:ext>
                </a:extLst>
              </p:cNvPr>
              <p:cNvSpPr/>
              <p:nvPr/>
            </p:nvSpPr>
            <p:spPr>
              <a:xfrm>
                <a:off x="3057735" y="231289"/>
                <a:ext cx="4264042" cy="2470133"/>
              </a:xfrm>
              <a:custGeom>
                <a:avLst/>
                <a:gdLst>
                  <a:gd name="connsiteX0" fmla="*/ 42116 w 4264042"/>
                  <a:gd name="connsiteY0" fmla="*/ 1499786 h 2470133"/>
                  <a:gd name="connsiteX1" fmla="*/ 321184 w 4264042"/>
                  <a:gd name="connsiteY1" fmla="*/ 1949467 h 2470133"/>
                  <a:gd name="connsiteX2" fmla="*/ 461642 w 4264042"/>
                  <a:gd name="connsiteY2" fmla="*/ 2099789 h 2470133"/>
                  <a:gd name="connsiteX3" fmla="*/ 409895 w 4264042"/>
                  <a:gd name="connsiteY3" fmla="*/ 2237264 h 2470133"/>
                  <a:gd name="connsiteX4" fmla="*/ 740710 w 4264042"/>
                  <a:gd name="connsiteY4" fmla="*/ 2469813 h 2470133"/>
                  <a:gd name="connsiteX5" fmla="*/ 836813 w 4264042"/>
                  <a:gd name="connsiteY5" fmla="*/ 2462104 h 2470133"/>
                  <a:gd name="connsiteX6" fmla="*/ 907042 w 4264042"/>
                  <a:gd name="connsiteY6" fmla="*/ 2469813 h 2470133"/>
                  <a:gd name="connsiteX7" fmla="*/ 1162085 w 4264042"/>
                  <a:gd name="connsiteY7" fmla="*/ 2378592 h 2470133"/>
                  <a:gd name="connsiteX8" fmla="*/ 1413431 w 4264042"/>
                  <a:gd name="connsiteY8" fmla="*/ 2404288 h 2470133"/>
                  <a:gd name="connsiteX9" fmla="*/ 2121266 w 4264042"/>
                  <a:gd name="connsiteY9" fmla="*/ 2428699 h 2470133"/>
                  <a:gd name="connsiteX10" fmla="*/ 2400334 w 4264042"/>
                  <a:gd name="connsiteY10" fmla="*/ 2427414 h 2470133"/>
                  <a:gd name="connsiteX11" fmla="*/ 3642279 w 4264042"/>
                  <a:gd name="connsiteY11" fmla="*/ 2155036 h 2470133"/>
                  <a:gd name="connsiteX12" fmla="*/ 4119097 w 4264042"/>
                  <a:gd name="connsiteY12" fmla="*/ 719911 h 2470133"/>
                  <a:gd name="connsiteX13" fmla="*/ 3514758 w 4264042"/>
                  <a:gd name="connsiteY13" fmla="*/ 326761 h 2470133"/>
                  <a:gd name="connsiteX14" fmla="*/ 2660921 w 4264042"/>
                  <a:gd name="connsiteY14" fmla="*/ 114769 h 2470133"/>
                  <a:gd name="connsiteX15" fmla="*/ 1851438 w 4264042"/>
                  <a:gd name="connsiteY15" fmla="*/ 1706 h 2470133"/>
                  <a:gd name="connsiteX16" fmla="*/ 169637 w 4264042"/>
                  <a:gd name="connsiteY16" fmla="*/ 701924 h 2470133"/>
                  <a:gd name="connsiteX17" fmla="*/ 42116 w 4264042"/>
                  <a:gd name="connsiteY17" fmla="*/ 1499786 h 2470133"/>
                  <a:gd name="connsiteX18" fmla="*/ 687115 w 4264042"/>
                  <a:gd name="connsiteY18" fmla="*/ 2056106 h 2470133"/>
                  <a:gd name="connsiteX19" fmla="*/ 578075 w 4264042"/>
                  <a:gd name="connsiteY19" fmla="*/ 2238548 h 2470133"/>
                  <a:gd name="connsiteX20" fmla="*/ 737014 w 4264042"/>
                  <a:gd name="connsiteY20" fmla="*/ 2429984 h 2470133"/>
                  <a:gd name="connsiteX21" fmla="*/ 472731 w 4264042"/>
                  <a:gd name="connsiteY21" fmla="*/ 2255251 h 2470133"/>
                  <a:gd name="connsiteX22" fmla="*/ 687115 w 4264042"/>
                  <a:gd name="connsiteY22" fmla="*/ 2056106 h 2470133"/>
                  <a:gd name="connsiteX23" fmla="*/ 934764 w 4264042"/>
                  <a:gd name="connsiteY23" fmla="*/ 2429984 h 2470133"/>
                  <a:gd name="connsiteX24" fmla="*/ 639063 w 4264042"/>
                  <a:gd name="connsiteY24" fmla="*/ 2253966 h 2470133"/>
                  <a:gd name="connsiteX25" fmla="*/ 877472 w 4264042"/>
                  <a:gd name="connsiteY25" fmla="*/ 2056106 h 2470133"/>
                  <a:gd name="connsiteX26" fmla="*/ 1143603 w 4264042"/>
                  <a:gd name="connsiteY26" fmla="*/ 2216707 h 2470133"/>
                  <a:gd name="connsiteX27" fmla="*/ 934764 w 4264042"/>
                  <a:gd name="connsiteY27" fmla="*/ 2429984 h 2470133"/>
                  <a:gd name="connsiteX28" fmla="*/ 3474099 w 4264042"/>
                  <a:gd name="connsiteY28" fmla="*/ 2191011 h 2470133"/>
                  <a:gd name="connsiteX29" fmla="*/ 2185951 w 4264042"/>
                  <a:gd name="connsiteY29" fmla="*/ 2390155 h 2470133"/>
                  <a:gd name="connsiteX30" fmla="*/ 1437457 w 4264042"/>
                  <a:gd name="connsiteY30" fmla="*/ 2349041 h 2470133"/>
                  <a:gd name="connsiteX31" fmla="*/ 1200896 w 4264042"/>
                  <a:gd name="connsiteY31" fmla="*/ 2314352 h 2470133"/>
                  <a:gd name="connsiteX32" fmla="*/ 1208288 w 4264042"/>
                  <a:gd name="connsiteY32" fmla="*/ 2256536 h 2470133"/>
                  <a:gd name="connsiteX33" fmla="*/ 897802 w 4264042"/>
                  <a:gd name="connsiteY33" fmla="*/ 2017562 h 2470133"/>
                  <a:gd name="connsiteX34" fmla="*/ 886713 w 4264042"/>
                  <a:gd name="connsiteY34" fmla="*/ 2014992 h 2470133"/>
                  <a:gd name="connsiteX35" fmla="*/ 883017 w 4264042"/>
                  <a:gd name="connsiteY35" fmla="*/ 2014992 h 2470133"/>
                  <a:gd name="connsiteX36" fmla="*/ 871928 w 4264042"/>
                  <a:gd name="connsiteY36" fmla="*/ 2013708 h 2470133"/>
                  <a:gd name="connsiteX37" fmla="*/ 855295 w 4264042"/>
                  <a:gd name="connsiteY37" fmla="*/ 2013708 h 2470133"/>
                  <a:gd name="connsiteX38" fmla="*/ 761040 w 4264042"/>
                  <a:gd name="connsiteY38" fmla="*/ 2023986 h 2470133"/>
                  <a:gd name="connsiteX39" fmla="*/ 729622 w 4264042"/>
                  <a:gd name="connsiteY39" fmla="*/ 2017562 h 2470133"/>
                  <a:gd name="connsiteX40" fmla="*/ 718533 w 4264042"/>
                  <a:gd name="connsiteY40" fmla="*/ 2014992 h 2470133"/>
                  <a:gd name="connsiteX41" fmla="*/ 714837 w 4264042"/>
                  <a:gd name="connsiteY41" fmla="*/ 2014992 h 2470133"/>
                  <a:gd name="connsiteX42" fmla="*/ 703748 w 4264042"/>
                  <a:gd name="connsiteY42" fmla="*/ 2013708 h 2470133"/>
                  <a:gd name="connsiteX43" fmla="*/ 687115 w 4264042"/>
                  <a:gd name="connsiteY43" fmla="*/ 2013708 h 2470133"/>
                  <a:gd name="connsiteX44" fmla="*/ 624278 w 4264042"/>
                  <a:gd name="connsiteY44" fmla="*/ 2017562 h 2470133"/>
                  <a:gd name="connsiteX45" fmla="*/ 432072 w 4264042"/>
                  <a:gd name="connsiteY45" fmla="*/ 1779873 h 2470133"/>
                  <a:gd name="connsiteX46" fmla="*/ 243563 w 4264042"/>
                  <a:gd name="connsiteY46" fmla="*/ 1355889 h 2470133"/>
                  <a:gd name="connsiteX47" fmla="*/ 505998 w 4264042"/>
                  <a:gd name="connsiteY47" fmla="*/ 581152 h 2470133"/>
                  <a:gd name="connsiteX48" fmla="*/ 2631350 w 4264042"/>
                  <a:gd name="connsiteY48" fmla="*/ 150743 h 2470133"/>
                  <a:gd name="connsiteX49" fmla="*/ 3472251 w 4264042"/>
                  <a:gd name="connsiteY49" fmla="*/ 360166 h 2470133"/>
                  <a:gd name="connsiteX50" fmla="*/ 4111705 w 4264042"/>
                  <a:gd name="connsiteY50" fmla="*/ 821410 h 2470133"/>
                  <a:gd name="connsiteX51" fmla="*/ 3474099 w 4264042"/>
                  <a:gd name="connsiteY51" fmla="*/ 2191011 h 2470133"/>
                  <a:gd name="connsiteX52" fmla="*/ 254651 w 4264042"/>
                  <a:gd name="connsiteY52" fmla="*/ 1781158 h 2470133"/>
                  <a:gd name="connsiteX53" fmla="*/ 66142 w 4264042"/>
                  <a:gd name="connsiteY53" fmla="*/ 1357173 h 2470133"/>
                  <a:gd name="connsiteX54" fmla="*/ 328577 w 4264042"/>
                  <a:gd name="connsiteY54" fmla="*/ 582437 h 2470133"/>
                  <a:gd name="connsiteX55" fmla="*/ 1311784 w 4264042"/>
                  <a:gd name="connsiteY55" fmla="*/ 82649 h 2470133"/>
                  <a:gd name="connsiteX56" fmla="*/ 350754 w 4264042"/>
                  <a:gd name="connsiteY56" fmla="*/ 701924 h 2470133"/>
                  <a:gd name="connsiteX57" fmla="*/ 225081 w 4264042"/>
                  <a:gd name="connsiteY57" fmla="*/ 1499786 h 2470133"/>
                  <a:gd name="connsiteX58" fmla="*/ 504149 w 4264042"/>
                  <a:gd name="connsiteY58" fmla="*/ 1949467 h 2470133"/>
                  <a:gd name="connsiteX59" fmla="*/ 576227 w 4264042"/>
                  <a:gd name="connsiteY59" fmla="*/ 2030410 h 2470133"/>
                  <a:gd name="connsiteX60" fmla="*/ 498605 w 4264042"/>
                  <a:gd name="connsiteY60" fmla="*/ 2068954 h 2470133"/>
                  <a:gd name="connsiteX61" fmla="*/ 254651 w 4264042"/>
                  <a:gd name="connsiteY61" fmla="*/ 1781158 h 247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264042" h="2470133">
                    <a:moveTo>
                      <a:pt x="42116" y="1499786"/>
                    </a:moveTo>
                    <a:cubicBezTo>
                      <a:pt x="95712" y="1660387"/>
                      <a:pt x="201056" y="1809424"/>
                      <a:pt x="321184" y="1949467"/>
                    </a:cubicBezTo>
                    <a:cubicBezTo>
                      <a:pt x="365539" y="2000860"/>
                      <a:pt x="409895" y="2052252"/>
                      <a:pt x="461642" y="2099789"/>
                    </a:cubicBezTo>
                    <a:cubicBezTo>
                      <a:pt x="424680" y="2138334"/>
                      <a:pt x="404350" y="2187156"/>
                      <a:pt x="409895" y="2237264"/>
                    </a:cubicBezTo>
                    <a:cubicBezTo>
                      <a:pt x="422832" y="2355465"/>
                      <a:pt x="565138" y="2464674"/>
                      <a:pt x="740710" y="2469813"/>
                    </a:cubicBezTo>
                    <a:cubicBezTo>
                      <a:pt x="773977" y="2471098"/>
                      <a:pt x="807243" y="2468528"/>
                      <a:pt x="836813" y="2462104"/>
                    </a:cubicBezTo>
                    <a:cubicBezTo>
                      <a:pt x="858991" y="2465958"/>
                      <a:pt x="883017" y="2469813"/>
                      <a:pt x="907042" y="2469813"/>
                    </a:cubicBezTo>
                    <a:cubicBezTo>
                      <a:pt x="1016082" y="2473667"/>
                      <a:pt x="1108489" y="2436408"/>
                      <a:pt x="1162085" y="2378592"/>
                    </a:cubicBezTo>
                    <a:cubicBezTo>
                      <a:pt x="1247099" y="2388870"/>
                      <a:pt x="1332113" y="2396579"/>
                      <a:pt x="1413431" y="2404288"/>
                    </a:cubicBezTo>
                    <a:cubicBezTo>
                      <a:pt x="1646296" y="2424845"/>
                      <a:pt x="1884705" y="2432554"/>
                      <a:pt x="2121266" y="2428699"/>
                    </a:cubicBezTo>
                    <a:cubicBezTo>
                      <a:pt x="2213672" y="2429984"/>
                      <a:pt x="2307927" y="2428699"/>
                      <a:pt x="2400334" y="2427414"/>
                    </a:cubicBezTo>
                    <a:cubicBezTo>
                      <a:pt x="2842038" y="2417136"/>
                      <a:pt x="3292982" y="2354180"/>
                      <a:pt x="3642279" y="2155036"/>
                    </a:cubicBezTo>
                    <a:cubicBezTo>
                      <a:pt x="4231834" y="1819702"/>
                      <a:pt x="4427736" y="1201712"/>
                      <a:pt x="4119097" y="719911"/>
                    </a:cubicBezTo>
                    <a:cubicBezTo>
                      <a:pt x="3998969" y="532330"/>
                      <a:pt x="3784585" y="405134"/>
                      <a:pt x="3514758" y="326761"/>
                    </a:cubicBezTo>
                    <a:cubicBezTo>
                      <a:pt x="3233842" y="247103"/>
                      <a:pt x="2934444" y="208559"/>
                      <a:pt x="2660921" y="114769"/>
                    </a:cubicBezTo>
                    <a:cubicBezTo>
                      <a:pt x="2402182" y="27402"/>
                      <a:pt x="2123114" y="-8572"/>
                      <a:pt x="1851438" y="1706"/>
                    </a:cubicBezTo>
                    <a:cubicBezTo>
                      <a:pt x="1162085" y="-23990"/>
                      <a:pt x="470883" y="247103"/>
                      <a:pt x="169637" y="701924"/>
                    </a:cubicBezTo>
                    <a:cubicBezTo>
                      <a:pt x="5153" y="949891"/>
                      <a:pt x="-44746" y="1233832"/>
                      <a:pt x="42116" y="1499786"/>
                    </a:cubicBezTo>
                    <a:close/>
                    <a:moveTo>
                      <a:pt x="687115" y="2056106"/>
                    </a:moveTo>
                    <a:cubicBezTo>
                      <a:pt x="613189" y="2097220"/>
                      <a:pt x="568834" y="2166599"/>
                      <a:pt x="578075" y="2238548"/>
                    </a:cubicBezTo>
                    <a:cubicBezTo>
                      <a:pt x="587315" y="2314352"/>
                      <a:pt x="648304" y="2386301"/>
                      <a:pt x="737014" y="2429984"/>
                    </a:cubicBezTo>
                    <a:cubicBezTo>
                      <a:pt x="605797" y="2422275"/>
                      <a:pt x="496757" y="2345187"/>
                      <a:pt x="472731" y="2255251"/>
                    </a:cubicBezTo>
                    <a:cubicBezTo>
                      <a:pt x="446857" y="2153751"/>
                      <a:pt x="542960" y="2058676"/>
                      <a:pt x="687115" y="2056106"/>
                    </a:cubicBezTo>
                    <a:close/>
                    <a:moveTo>
                      <a:pt x="934764" y="2429984"/>
                    </a:moveTo>
                    <a:cubicBezTo>
                      <a:pt x="788762" y="2435123"/>
                      <a:pt x="664937" y="2351611"/>
                      <a:pt x="639063" y="2253966"/>
                    </a:cubicBezTo>
                    <a:cubicBezTo>
                      <a:pt x="611341" y="2147327"/>
                      <a:pt x="720381" y="2048397"/>
                      <a:pt x="877472" y="2056106"/>
                    </a:cubicBezTo>
                    <a:cubicBezTo>
                      <a:pt x="995753" y="2076663"/>
                      <a:pt x="1110337" y="2129340"/>
                      <a:pt x="1143603" y="2216707"/>
                    </a:cubicBezTo>
                    <a:cubicBezTo>
                      <a:pt x="1180566" y="2316921"/>
                      <a:pt x="1091856" y="2424845"/>
                      <a:pt x="934764" y="2429984"/>
                    </a:cubicBezTo>
                    <a:close/>
                    <a:moveTo>
                      <a:pt x="3474099" y="2191011"/>
                    </a:moveTo>
                    <a:cubicBezTo>
                      <a:pt x="3095232" y="2361889"/>
                      <a:pt x="2627654" y="2392725"/>
                      <a:pt x="2185951" y="2390155"/>
                    </a:cubicBezTo>
                    <a:cubicBezTo>
                      <a:pt x="1936452" y="2388870"/>
                      <a:pt x="1685106" y="2378592"/>
                      <a:pt x="1437457" y="2349041"/>
                    </a:cubicBezTo>
                    <a:cubicBezTo>
                      <a:pt x="1357987" y="2340048"/>
                      <a:pt x="1278517" y="2328484"/>
                      <a:pt x="1200896" y="2314352"/>
                    </a:cubicBezTo>
                    <a:cubicBezTo>
                      <a:pt x="1206440" y="2296364"/>
                      <a:pt x="1210136" y="2277092"/>
                      <a:pt x="1208288" y="2256536"/>
                    </a:cubicBezTo>
                    <a:cubicBezTo>
                      <a:pt x="1200896" y="2133194"/>
                      <a:pt x="1060437" y="2048397"/>
                      <a:pt x="897802" y="2017562"/>
                    </a:cubicBezTo>
                    <a:cubicBezTo>
                      <a:pt x="894105" y="2016277"/>
                      <a:pt x="892257" y="2016277"/>
                      <a:pt x="886713" y="2014992"/>
                    </a:cubicBezTo>
                    <a:cubicBezTo>
                      <a:pt x="884865" y="2014992"/>
                      <a:pt x="884865" y="2014992"/>
                      <a:pt x="883017" y="2014992"/>
                    </a:cubicBezTo>
                    <a:cubicBezTo>
                      <a:pt x="879320" y="2014992"/>
                      <a:pt x="875624" y="2013708"/>
                      <a:pt x="871928" y="2013708"/>
                    </a:cubicBezTo>
                    <a:cubicBezTo>
                      <a:pt x="866383" y="2012423"/>
                      <a:pt x="860839" y="2013708"/>
                      <a:pt x="855295" y="2013708"/>
                    </a:cubicBezTo>
                    <a:cubicBezTo>
                      <a:pt x="822028" y="2013708"/>
                      <a:pt x="790610" y="2017562"/>
                      <a:pt x="761040" y="2023986"/>
                    </a:cubicBezTo>
                    <a:cubicBezTo>
                      <a:pt x="749951" y="2021417"/>
                      <a:pt x="740710" y="2018847"/>
                      <a:pt x="729622" y="2017562"/>
                    </a:cubicBezTo>
                    <a:cubicBezTo>
                      <a:pt x="725925" y="2016277"/>
                      <a:pt x="724077" y="2016277"/>
                      <a:pt x="718533" y="2014992"/>
                    </a:cubicBezTo>
                    <a:cubicBezTo>
                      <a:pt x="716685" y="2014992"/>
                      <a:pt x="716685" y="2014992"/>
                      <a:pt x="714837" y="2014992"/>
                    </a:cubicBezTo>
                    <a:cubicBezTo>
                      <a:pt x="711140" y="2014992"/>
                      <a:pt x="707444" y="2013708"/>
                      <a:pt x="703748" y="2013708"/>
                    </a:cubicBezTo>
                    <a:cubicBezTo>
                      <a:pt x="698203" y="2012423"/>
                      <a:pt x="692659" y="2013708"/>
                      <a:pt x="687115" y="2013708"/>
                    </a:cubicBezTo>
                    <a:cubicBezTo>
                      <a:pt x="664937" y="2013708"/>
                      <a:pt x="644608" y="2014992"/>
                      <a:pt x="624278" y="2017562"/>
                    </a:cubicBezTo>
                    <a:cubicBezTo>
                      <a:pt x="552201" y="1941759"/>
                      <a:pt x="489364" y="1858247"/>
                      <a:pt x="432072" y="1779873"/>
                    </a:cubicBezTo>
                    <a:cubicBezTo>
                      <a:pt x="335969" y="1646254"/>
                      <a:pt x="267588" y="1504926"/>
                      <a:pt x="243563" y="1355889"/>
                    </a:cubicBezTo>
                    <a:cubicBezTo>
                      <a:pt x="202904" y="1087365"/>
                      <a:pt x="299007" y="809847"/>
                      <a:pt x="505998" y="581152"/>
                    </a:cubicBezTo>
                    <a:cubicBezTo>
                      <a:pt x="951398" y="98066"/>
                      <a:pt x="1886553" y="-102363"/>
                      <a:pt x="2631350" y="150743"/>
                    </a:cubicBezTo>
                    <a:cubicBezTo>
                      <a:pt x="2901178" y="243249"/>
                      <a:pt x="3195031" y="283078"/>
                      <a:pt x="3472251" y="360166"/>
                    </a:cubicBezTo>
                    <a:cubicBezTo>
                      <a:pt x="3782737" y="446248"/>
                      <a:pt x="4004513" y="597855"/>
                      <a:pt x="4111705" y="821410"/>
                    </a:cubicBezTo>
                    <a:cubicBezTo>
                      <a:pt x="4350114" y="1309636"/>
                      <a:pt x="4111705" y="1904499"/>
                      <a:pt x="3474099" y="2191011"/>
                    </a:cubicBezTo>
                    <a:close/>
                    <a:moveTo>
                      <a:pt x="254651" y="1781158"/>
                    </a:moveTo>
                    <a:cubicBezTo>
                      <a:pt x="158549" y="1647539"/>
                      <a:pt x="90168" y="1506210"/>
                      <a:pt x="66142" y="1357173"/>
                    </a:cubicBezTo>
                    <a:cubicBezTo>
                      <a:pt x="25483" y="1088649"/>
                      <a:pt x="121586" y="811132"/>
                      <a:pt x="328577" y="582437"/>
                    </a:cubicBezTo>
                    <a:cubicBezTo>
                      <a:pt x="555897" y="331900"/>
                      <a:pt x="914435" y="158452"/>
                      <a:pt x="1311784" y="82649"/>
                    </a:cubicBezTo>
                    <a:cubicBezTo>
                      <a:pt x="899650" y="193142"/>
                      <a:pt x="544808" y="410273"/>
                      <a:pt x="350754" y="701924"/>
                    </a:cubicBezTo>
                    <a:cubicBezTo>
                      <a:pt x="188119" y="949891"/>
                      <a:pt x="136371" y="1233832"/>
                      <a:pt x="225081" y="1499786"/>
                    </a:cubicBezTo>
                    <a:cubicBezTo>
                      <a:pt x="278677" y="1660387"/>
                      <a:pt x="384021" y="1809424"/>
                      <a:pt x="504149" y="1949467"/>
                    </a:cubicBezTo>
                    <a:cubicBezTo>
                      <a:pt x="528175" y="1976448"/>
                      <a:pt x="550353" y="2003429"/>
                      <a:pt x="576227" y="2030410"/>
                    </a:cubicBezTo>
                    <a:cubicBezTo>
                      <a:pt x="546656" y="2039404"/>
                      <a:pt x="520783" y="2052252"/>
                      <a:pt x="498605" y="2068954"/>
                    </a:cubicBezTo>
                    <a:cubicBezTo>
                      <a:pt x="402502" y="1980303"/>
                      <a:pt x="324881" y="1877519"/>
                      <a:pt x="254651" y="1781158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AE415A4-6218-4BA8-BDCC-CC617D1219C5}"/>
                  </a:ext>
                </a:extLst>
              </p:cNvPr>
              <p:cNvSpPr/>
              <p:nvPr/>
            </p:nvSpPr>
            <p:spPr>
              <a:xfrm>
                <a:off x="3172844" y="2494403"/>
                <a:ext cx="362970" cy="304638"/>
              </a:xfrm>
              <a:custGeom>
                <a:avLst/>
                <a:gdLst>
                  <a:gd name="connsiteX0" fmla="*/ 12022 w 362970"/>
                  <a:gd name="connsiteY0" fmla="*/ 80788 h 304638"/>
                  <a:gd name="connsiteX1" fmla="*/ 109973 w 362970"/>
                  <a:gd name="connsiteY1" fmla="*/ 295350 h 304638"/>
                  <a:gd name="connsiteX2" fmla="*/ 346534 w 362970"/>
                  <a:gd name="connsiteY2" fmla="*/ 228540 h 304638"/>
                  <a:gd name="connsiteX3" fmla="*/ 250431 w 362970"/>
                  <a:gd name="connsiteY3" fmla="*/ 33250 h 304638"/>
                  <a:gd name="connsiteX4" fmla="*/ 243038 w 362970"/>
                  <a:gd name="connsiteY4" fmla="*/ 24257 h 304638"/>
                  <a:gd name="connsiteX5" fmla="*/ 12022 w 362970"/>
                  <a:gd name="connsiteY5" fmla="*/ 80788 h 304638"/>
                  <a:gd name="connsiteX6" fmla="*/ 80403 w 362970"/>
                  <a:gd name="connsiteY6" fmla="*/ 71794 h 304638"/>
                  <a:gd name="connsiteX7" fmla="*/ 198683 w 362970"/>
                  <a:gd name="connsiteY7" fmla="*/ 53807 h 304638"/>
                  <a:gd name="connsiteX8" fmla="*/ 202379 w 362970"/>
                  <a:gd name="connsiteY8" fmla="*/ 56377 h 304638"/>
                  <a:gd name="connsiteX9" fmla="*/ 213468 w 362970"/>
                  <a:gd name="connsiteY9" fmla="*/ 67940 h 304638"/>
                  <a:gd name="connsiteX10" fmla="*/ 294786 w 362970"/>
                  <a:gd name="connsiteY10" fmla="*/ 202844 h 304638"/>
                  <a:gd name="connsiteX11" fmla="*/ 163569 w 362970"/>
                  <a:gd name="connsiteY11" fmla="*/ 264515 h 304638"/>
                  <a:gd name="connsiteX12" fmla="*/ 58225 w 362970"/>
                  <a:gd name="connsiteY12" fmla="*/ 148883 h 304638"/>
                  <a:gd name="connsiteX13" fmla="*/ 80403 w 362970"/>
                  <a:gd name="connsiteY13" fmla="*/ 71794 h 30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2970" h="304638">
                    <a:moveTo>
                      <a:pt x="12022" y="80788"/>
                    </a:moveTo>
                    <a:cubicBezTo>
                      <a:pt x="-17548" y="148883"/>
                      <a:pt x="4629" y="263230"/>
                      <a:pt x="109973" y="295350"/>
                    </a:cubicBezTo>
                    <a:cubicBezTo>
                      <a:pt x="196835" y="322331"/>
                      <a:pt x="307723" y="287641"/>
                      <a:pt x="346534" y="228540"/>
                    </a:cubicBezTo>
                    <a:cubicBezTo>
                      <a:pt x="392737" y="156592"/>
                      <a:pt x="335445" y="76934"/>
                      <a:pt x="250431" y="33250"/>
                    </a:cubicBezTo>
                    <a:cubicBezTo>
                      <a:pt x="248583" y="29396"/>
                      <a:pt x="246735" y="26826"/>
                      <a:pt x="243038" y="24257"/>
                    </a:cubicBezTo>
                    <a:cubicBezTo>
                      <a:pt x="159872" y="-29705"/>
                      <a:pt x="41592" y="13978"/>
                      <a:pt x="12022" y="80788"/>
                    </a:cubicBezTo>
                    <a:close/>
                    <a:moveTo>
                      <a:pt x="80403" y="71794"/>
                    </a:moveTo>
                    <a:cubicBezTo>
                      <a:pt x="104428" y="44814"/>
                      <a:pt x="161720" y="28111"/>
                      <a:pt x="198683" y="53807"/>
                    </a:cubicBezTo>
                    <a:cubicBezTo>
                      <a:pt x="200531" y="55092"/>
                      <a:pt x="200531" y="55092"/>
                      <a:pt x="202379" y="56377"/>
                    </a:cubicBezTo>
                    <a:cubicBezTo>
                      <a:pt x="204227" y="60231"/>
                      <a:pt x="207924" y="64086"/>
                      <a:pt x="213468" y="67940"/>
                    </a:cubicBezTo>
                    <a:cubicBezTo>
                      <a:pt x="272608" y="97490"/>
                      <a:pt x="318812" y="151452"/>
                      <a:pt x="294786" y="202844"/>
                    </a:cubicBezTo>
                    <a:cubicBezTo>
                      <a:pt x="278153" y="240104"/>
                      <a:pt x="220861" y="268369"/>
                      <a:pt x="163569" y="264515"/>
                    </a:cubicBezTo>
                    <a:cubicBezTo>
                      <a:pt x="82251" y="259376"/>
                      <a:pt x="61921" y="196420"/>
                      <a:pt x="58225" y="148883"/>
                    </a:cubicBezTo>
                    <a:cubicBezTo>
                      <a:pt x="60073" y="121902"/>
                      <a:pt x="61921" y="93636"/>
                      <a:pt x="80403" y="71794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D88B89-81BA-42A3-9B2F-83138AABCCAF}"/>
                </a:ext>
              </a:extLst>
            </p:cNvPr>
            <p:cNvSpPr txBox="1"/>
            <p:nvPr/>
          </p:nvSpPr>
          <p:spPr>
            <a:xfrm>
              <a:off x="3355037" y="855321"/>
              <a:ext cx="30755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nè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!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Tụi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mà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hihi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.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4FAAFD-8A7D-4EE4-9B21-6449B6D06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12" y="3429000"/>
            <a:ext cx="4770402" cy="26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196A5B4-1A06-45D8-958B-679C3BFC8545}"/>
              </a:ext>
            </a:extLst>
          </p:cNvPr>
          <p:cNvGrpSpPr/>
          <p:nvPr/>
        </p:nvGrpSpPr>
        <p:grpSpPr>
          <a:xfrm>
            <a:off x="7541143" y="1655754"/>
            <a:ext cx="3412456" cy="1781822"/>
            <a:chOff x="7541143" y="1655754"/>
            <a:chExt cx="3412456" cy="1781822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BD2C140D-D9C3-4BCD-8ECC-A7F293E50896}"/>
                </a:ext>
              </a:extLst>
            </p:cNvPr>
            <p:cNvSpPr/>
            <p:nvPr/>
          </p:nvSpPr>
          <p:spPr>
            <a:xfrm>
              <a:off x="7541143" y="1655754"/>
              <a:ext cx="3412456" cy="1781822"/>
            </a:xfrm>
            <a:prstGeom prst="wedgeEllipseCallout">
              <a:avLst>
                <a:gd name="adj1" fmla="val -46636"/>
                <a:gd name="adj2" fmla="val 64401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D3352B-710E-4BDA-BB96-98813A2E39B6}"/>
                </a:ext>
              </a:extLst>
            </p:cNvPr>
            <p:cNvSpPr txBox="1"/>
            <p:nvPr/>
          </p:nvSpPr>
          <p:spPr>
            <a:xfrm>
              <a:off x="7857620" y="2046050"/>
              <a:ext cx="29122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cậu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3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9DA281A-B1E5-41DC-A132-98A0632DC62B}"/>
              </a:ext>
            </a:extLst>
          </p:cNvPr>
          <p:cNvSpPr/>
          <p:nvPr/>
        </p:nvSpPr>
        <p:spPr>
          <a:xfrm>
            <a:off x="2377717" y="1379985"/>
            <a:ext cx="7664917" cy="432403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C05D325-E652-4AA8-9F90-F23920FD10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1909" y="2537236"/>
            <a:ext cx="1817635" cy="36103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DA940B-3605-45B1-96F9-BFB3AE6D0C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6562" y="2467881"/>
            <a:ext cx="2050229" cy="3572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817516-9894-43D2-B927-B252C2B01EE1}"/>
              </a:ext>
            </a:extLst>
          </p:cNvPr>
          <p:cNvSpPr txBox="1"/>
          <p:nvPr/>
        </p:nvSpPr>
        <p:spPr>
          <a:xfrm>
            <a:off x="3311450" y="2264730"/>
            <a:ext cx="5581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sạch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cuối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tắm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3704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1" y="447676"/>
            <a:ext cx="11846996" cy="6315074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257175" y="616316"/>
            <a:ext cx="115728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en-US" sz="3600" b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Quan sát thực đơn sau: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704359" y="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69F8E-448F-4E18-CAF1-30962A019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5" y="1119188"/>
            <a:ext cx="8996362" cy="25498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A1C95B-3BF7-5C75-4ADC-9938828AF94D}"/>
              </a:ext>
            </a:extLst>
          </p:cNvPr>
          <p:cNvSpPr txBox="1"/>
          <p:nvPr/>
        </p:nvSpPr>
        <p:spPr>
          <a:xfrm>
            <a:off x="771525" y="3676650"/>
            <a:ext cx="10410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đoàn khách 6 người đã ăn 3 bát phở gà, 1 bát phở bò, 1 bát bún ốc và 1 bát bún cá. Hỏi: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Đoàn khách đó phải trả tất cả bao nhiêu tiền?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0B40BB-B8F7-F26A-5103-B7CD82873090}"/>
              </a:ext>
            </a:extLst>
          </p:cNvPr>
          <p:cNvSpPr txBox="1"/>
          <p:nvPr/>
        </p:nvSpPr>
        <p:spPr>
          <a:xfrm>
            <a:off x="847725" y="5257800"/>
            <a:ext cx="10410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 khách đó phải trả số tiền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35 000 x 3 + 40 000 + 30 000 + 35 000 = 210 000 (đồng)</a:t>
            </a:r>
            <a:endParaRPr lang="vi-VN" sz="28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1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8" grpId="0" animBg="1"/>
      <p:bldP spid="11" grpId="0"/>
      <p:bldP spid="1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1" y="447676"/>
            <a:ext cx="11846996" cy="6315074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257175" y="616316"/>
            <a:ext cx="115728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Quan sát thực đơn sau: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704359" y="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69F8E-448F-4E18-CAF1-30962A019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474" y="1204913"/>
            <a:ext cx="8529637" cy="24175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A1C95B-3BF7-5C75-4ADC-9938828AF94D}"/>
              </a:ext>
            </a:extLst>
          </p:cNvPr>
          <p:cNvSpPr txBox="1"/>
          <p:nvPr/>
        </p:nvSpPr>
        <p:spPr>
          <a:xfrm>
            <a:off x="771525" y="3629025"/>
            <a:ext cx="10410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 đoàn khách 6 người đã ăn 3 bát phở gà, 1 bát phở bò, 1 bát bún ốc và 1 bát bún cá. Hỏi:</a:t>
            </a:r>
          </a:p>
          <a:p>
            <a:pPr lvl="0" algn="just"/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Trung bình mỗi người của đoàn khách đó phải trả bao nhiêu tiền?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0B40BB-B8F7-F26A-5103-B7CD82873090}"/>
              </a:ext>
            </a:extLst>
          </p:cNvPr>
          <p:cNvSpPr txBox="1"/>
          <p:nvPr/>
        </p:nvSpPr>
        <p:spPr>
          <a:xfrm>
            <a:off x="704850" y="4819650"/>
            <a:ext cx="104108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bình mỗi người của đoàn khách đó phải trả số tiền là: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210 000 : 6 = 35 000 (đồng)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Đáp số: a) 210 000 đồng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35 000 đồng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7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kids swimming in water&#10;&#10;Description automatically generated">
            <a:extLst>
              <a:ext uri="{FF2B5EF4-FFF2-40B4-BE49-F238E27FC236}">
                <a16:creationId xmlns:a16="http://schemas.microsoft.com/office/drawing/2014/main" id="{37645361-DA3A-131D-6F9F-B8C835078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3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264DAC1-C280-0186-9CD3-F40744736235}"/>
              </a:ext>
            </a:extLst>
          </p:cNvPr>
          <p:cNvGrpSpPr/>
          <p:nvPr/>
        </p:nvGrpSpPr>
        <p:grpSpPr>
          <a:xfrm>
            <a:off x="4264543" y="207954"/>
            <a:ext cx="5936732" cy="1781822"/>
            <a:chOff x="7541143" y="1655754"/>
            <a:chExt cx="3412456" cy="1781822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2525B083-9F2C-8666-914A-2FF6650D6119}"/>
                </a:ext>
              </a:extLst>
            </p:cNvPr>
            <p:cNvSpPr/>
            <p:nvPr/>
          </p:nvSpPr>
          <p:spPr>
            <a:xfrm>
              <a:off x="7541143" y="1655754"/>
              <a:ext cx="3412456" cy="1781822"/>
            </a:xfrm>
            <a:prstGeom prst="wedgeEllipseCallout">
              <a:avLst>
                <a:gd name="adj1" fmla="val -46636"/>
                <a:gd name="adj2" fmla="val 64401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0BB111-9203-727A-DBCF-DAF6EB0BA92C}"/>
                </a:ext>
              </a:extLst>
            </p:cNvPr>
            <p:cNvSpPr txBox="1"/>
            <p:nvPr/>
          </p:nvSpPr>
          <p:spPr>
            <a:xfrm>
              <a:off x="7835720" y="1912700"/>
              <a:ext cx="29122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hôm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nay!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92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29" y="274514"/>
            <a:ext cx="4682761" cy="2426483"/>
          </a:xfrm>
          <a:prstGeom prst="rect">
            <a:avLst/>
          </a:prstGeom>
        </p:spPr>
      </p:pic>
      <p:sp>
        <p:nvSpPr>
          <p:cNvPr id="11" name="任意多边形: 形状 70">
            <a:extLst>
              <a:ext uri="{FF2B5EF4-FFF2-40B4-BE49-F238E27FC236}">
                <a16:creationId xmlns:a16="http://schemas.microsoft.com/office/drawing/2014/main" id="{C870E79C-6CFA-4605-AF58-9E59B6D30471}"/>
              </a:ext>
            </a:extLst>
          </p:cNvPr>
          <p:cNvSpPr/>
          <p:nvPr/>
        </p:nvSpPr>
        <p:spPr>
          <a:xfrm>
            <a:off x="1332183" y="2343723"/>
            <a:ext cx="9731051" cy="420454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7586" y="3615982"/>
            <a:ext cx="7070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4610" y="4692392"/>
            <a:ext cx="6221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- Chuẩn bị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</a:rPr>
              <a:t>sau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</a:endParaRP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927233" y="617593"/>
            <a:ext cx="4611857" cy="923330"/>
            <a:chOff x="3927233" y="617593"/>
            <a:chExt cx="4611857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474EAA-5D4F-4DF4-816D-6ED31D49359E}"/>
                </a:ext>
              </a:extLst>
            </p:cNvPr>
            <p:cNvSpPr txBox="1"/>
            <p:nvPr/>
          </p:nvSpPr>
          <p:spPr>
            <a:xfrm>
              <a:off x="3927233" y="617593"/>
              <a:ext cx="46118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DẶN DÒ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655213" y="1428028"/>
              <a:ext cx="112541" cy="112541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3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01D62B-2CCF-49E3-AF59-28FED4EFEA65}"/>
              </a:ext>
            </a:extLst>
          </p:cNvPr>
          <p:cNvSpPr txBox="1"/>
          <p:nvPr/>
        </p:nvSpPr>
        <p:spPr>
          <a:xfrm>
            <a:off x="3900706" y="1852083"/>
            <a:ext cx="716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HẸN </a:t>
            </a:r>
            <a:r>
              <a:rPr kumimoji="0" lang="vi-VN" sz="8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GẶP</a:t>
            </a: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2" pitchFamily="2" charset="0"/>
                <a:ea typeface="+mn-ea"/>
                <a:cs typeface="Baloo 2" pitchFamily="2" charset="0"/>
              </a:rPr>
              <a:t> LẠI</a:t>
            </a:r>
          </a:p>
        </p:txBody>
      </p:sp>
      <p:pic>
        <p:nvPicPr>
          <p:cNvPr id="28" name="PA_图片 11">
            <a:extLst>
              <a:ext uri="{FF2B5EF4-FFF2-40B4-BE49-F238E27FC236}">
                <a16:creationId xmlns:a16="http://schemas.microsoft.com/office/drawing/2014/main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783771"/>
            <a:ext cx="6543304" cy="6190088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1" y="560058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59" y="457788"/>
            <a:ext cx="1475295" cy="1475295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40" y="750127"/>
            <a:ext cx="1609724" cy="13207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52314" y="1868304"/>
            <a:ext cx="6099858" cy="2008388"/>
            <a:chOff x="4337964" y="2716029"/>
            <a:chExt cx="6099858" cy="2008388"/>
          </a:xfrm>
        </p:grpSpPr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3936" y="2716029"/>
              <a:ext cx="5087915" cy="20083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67CD02-C13B-460B-974B-3F4B40293086}"/>
                </a:ext>
              </a:extLst>
            </p:cNvPr>
            <p:cNvSpPr txBox="1"/>
            <p:nvPr/>
          </p:nvSpPr>
          <p:spPr>
            <a:xfrm>
              <a:off x="4337964" y="3109374"/>
              <a:ext cx="6099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TOÁN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7B1E46B-8D8E-EFDC-D27E-C1E0B2DEA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2900" y="3433457"/>
            <a:ext cx="7200000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347" y="1678861"/>
            <a:ext cx="5649310" cy="3757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94306" y="5010435"/>
            <a:ext cx="1346562" cy="7495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46921" y="4967673"/>
            <a:ext cx="1346562" cy="7495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D13209-7B18-4B3F-85E5-9C1BEC8E3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204" y="1829441"/>
            <a:ext cx="5194242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9519B5-7CB7-FF1D-A7EB-AD7ED8FD9C9A}"/>
              </a:ext>
            </a:extLst>
          </p:cNvPr>
          <p:cNvSpPr/>
          <p:nvPr/>
        </p:nvSpPr>
        <p:spPr>
          <a:xfrm>
            <a:off x="132823" y="576770"/>
            <a:ext cx="11926354" cy="5491521"/>
          </a:xfrm>
          <a:custGeom>
            <a:avLst/>
            <a:gdLst>
              <a:gd name="connsiteX0" fmla="*/ 0 w 11926354"/>
              <a:gd name="connsiteY0" fmla="*/ 547614 h 5491521"/>
              <a:gd name="connsiteX1" fmla="*/ 547614 w 11926354"/>
              <a:gd name="connsiteY1" fmla="*/ 0 h 5491521"/>
              <a:gd name="connsiteX2" fmla="*/ 11378740 w 11926354"/>
              <a:gd name="connsiteY2" fmla="*/ 0 h 5491521"/>
              <a:gd name="connsiteX3" fmla="*/ 11926354 w 11926354"/>
              <a:gd name="connsiteY3" fmla="*/ 547614 h 5491521"/>
              <a:gd name="connsiteX4" fmla="*/ 11926354 w 11926354"/>
              <a:gd name="connsiteY4" fmla="*/ 4943907 h 5491521"/>
              <a:gd name="connsiteX5" fmla="*/ 11378740 w 11926354"/>
              <a:gd name="connsiteY5" fmla="*/ 5491521 h 5491521"/>
              <a:gd name="connsiteX6" fmla="*/ 547614 w 11926354"/>
              <a:gd name="connsiteY6" fmla="*/ 5491521 h 5491521"/>
              <a:gd name="connsiteX7" fmla="*/ 0 w 11926354"/>
              <a:gd name="connsiteY7" fmla="*/ 4943907 h 5491521"/>
              <a:gd name="connsiteX8" fmla="*/ 0 w 11926354"/>
              <a:gd name="connsiteY8" fmla="*/ 547614 h 5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6354" h="5491521" fill="none" extrusionOk="0">
                <a:moveTo>
                  <a:pt x="0" y="547614"/>
                </a:moveTo>
                <a:cubicBezTo>
                  <a:pt x="1411" y="283374"/>
                  <a:pt x="270428" y="42382"/>
                  <a:pt x="547614" y="0"/>
                </a:cubicBezTo>
                <a:cubicBezTo>
                  <a:pt x="4355487" y="72427"/>
                  <a:pt x="6950665" y="61419"/>
                  <a:pt x="11378740" y="0"/>
                </a:cubicBezTo>
                <a:cubicBezTo>
                  <a:pt x="11675011" y="-42461"/>
                  <a:pt x="11888253" y="233650"/>
                  <a:pt x="11926354" y="547614"/>
                </a:cubicBezTo>
                <a:cubicBezTo>
                  <a:pt x="12027230" y="1986967"/>
                  <a:pt x="11819041" y="3745322"/>
                  <a:pt x="11926354" y="4943907"/>
                </a:cubicBezTo>
                <a:cubicBezTo>
                  <a:pt x="11927650" y="5239770"/>
                  <a:pt x="11652031" y="5458845"/>
                  <a:pt x="11378740" y="5491521"/>
                </a:cubicBezTo>
                <a:cubicBezTo>
                  <a:pt x="6542670" y="5521348"/>
                  <a:pt x="2608195" y="5412215"/>
                  <a:pt x="547614" y="5491521"/>
                </a:cubicBezTo>
                <a:cubicBezTo>
                  <a:pt x="297996" y="5485550"/>
                  <a:pt x="-44723" y="5255190"/>
                  <a:pt x="0" y="4943907"/>
                </a:cubicBezTo>
                <a:cubicBezTo>
                  <a:pt x="50037" y="4156820"/>
                  <a:pt x="770" y="2462937"/>
                  <a:pt x="0" y="547614"/>
                </a:cubicBezTo>
                <a:close/>
              </a:path>
              <a:path w="11926354" h="5491521" stroke="0" extrusionOk="0">
                <a:moveTo>
                  <a:pt x="0" y="547614"/>
                </a:moveTo>
                <a:cubicBezTo>
                  <a:pt x="25970" y="252254"/>
                  <a:pt x="262041" y="35139"/>
                  <a:pt x="547614" y="0"/>
                </a:cubicBezTo>
                <a:cubicBezTo>
                  <a:pt x="2702830" y="123000"/>
                  <a:pt x="6434141" y="-96860"/>
                  <a:pt x="11378740" y="0"/>
                </a:cubicBezTo>
                <a:cubicBezTo>
                  <a:pt x="11638602" y="-32450"/>
                  <a:pt x="11947357" y="202831"/>
                  <a:pt x="11926354" y="547614"/>
                </a:cubicBezTo>
                <a:cubicBezTo>
                  <a:pt x="11929527" y="1526668"/>
                  <a:pt x="12020621" y="3512601"/>
                  <a:pt x="11926354" y="4943907"/>
                </a:cubicBezTo>
                <a:cubicBezTo>
                  <a:pt x="11913387" y="5251044"/>
                  <a:pt x="11645805" y="5485732"/>
                  <a:pt x="11378740" y="5491521"/>
                </a:cubicBezTo>
                <a:cubicBezTo>
                  <a:pt x="6113014" y="5330814"/>
                  <a:pt x="1633429" y="5531188"/>
                  <a:pt x="547614" y="5491521"/>
                </a:cubicBezTo>
                <a:cubicBezTo>
                  <a:pt x="227530" y="5487957"/>
                  <a:pt x="-5405" y="5243897"/>
                  <a:pt x="0" y="4943907"/>
                </a:cubicBezTo>
                <a:cubicBezTo>
                  <a:pt x="32216" y="3828805"/>
                  <a:pt x="57206" y="1510073"/>
                  <a:pt x="0" y="547614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521A7E1-1634-BFBC-5A2A-327A5AC16981}"/>
              </a:ext>
            </a:extLst>
          </p:cNvPr>
          <p:cNvSpPr txBox="1">
            <a:spLocks/>
          </p:cNvSpPr>
          <p:nvPr/>
        </p:nvSpPr>
        <p:spPr>
          <a:xfrm>
            <a:off x="5189250" y="1378878"/>
            <a:ext cx="6403107" cy="66908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600"/>
              </a:spcBef>
            </a:pPr>
            <a:r>
              <a:rPr lang="vi-VN" altLang="zh-CN" sz="2800" b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 kiến thức, kĩ năng đã học trong Chủ đề II về: Các phép tính với số tự nhiên; Giải bài toán, về tìm số trung bình cộng.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6" name="组合 12">
            <a:extLst>
              <a:ext uri="{FF2B5EF4-FFF2-40B4-BE49-F238E27FC236}">
                <a16:creationId xmlns:a16="http://schemas.microsoft.com/office/drawing/2014/main" id="{C13A3C83-CBA1-B766-D60C-D917B2FE63E9}"/>
              </a:ext>
            </a:extLst>
          </p:cNvPr>
          <p:cNvGrpSpPr/>
          <p:nvPr/>
        </p:nvGrpSpPr>
        <p:grpSpPr>
          <a:xfrm rot="20461740">
            <a:off x="4720704" y="1513867"/>
            <a:ext cx="394185" cy="377723"/>
            <a:chOff x="1267237" y="4149067"/>
            <a:chExt cx="1172591" cy="1179462"/>
          </a:xfrm>
        </p:grpSpPr>
        <p:sp>
          <p:nvSpPr>
            <p:cNvPr id="7" name="五角星 2">
              <a:extLst>
                <a:ext uri="{FF2B5EF4-FFF2-40B4-BE49-F238E27FC236}">
                  <a16:creationId xmlns:a16="http://schemas.microsoft.com/office/drawing/2014/main" id="{B540172C-D3B8-D761-A8AF-185ACC432A44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文本框 14">
              <a:extLst>
                <a:ext uri="{FF2B5EF4-FFF2-40B4-BE49-F238E27FC236}">
                  <a16:creationId xmlns:a16="http://schemas.microsoft.com/office/drawing/2014/main" id="{D283B0A7-4E14-4994-1852-05D2D3CA81A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81FCD07-763F-CC6D-5E51-534E231CCF96}"/>
              </a:ext>
            </a:extLst>
          </p:cNvPr>
          <p:cNvSpPr txBox="1">
            <a:spLocks/>
          </p:cNvSpPr>
          <p:nvPr/>
        </p:nvSpPr>
        <p:spPr>
          <a:xfrm>
            <a:off x="5243312" y="3039186"/>
            <a:ext cx="6617016" cy="622410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600"/>
              </a:spcBef>
            </a:pPr>
            <a:r>
              <a:rPr lang="vi-VN" altLang="zh-CN" sz="28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Vận dụng được các phép tính đã học vào giải quyết một số tình huống gắn với thực tế.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0" name="组合 6">
            <a:extLst>
              <a:ext uri="{FF2B5EF4-FFF2-40B4-BE49-F238E27FC236}">
                <a16:creationId xmlns:a16="http://schemas.microsoft.com/office/drawing/2014/main" id="{600BCBF4-BAA5-1549-08A3-322860FA0D5B}"/>
              </a:ext>
            </a:extLst>
          </p:cNvPr>
          <p:cNvGrpSpPr/>
          <p:nvPr/>
        </p:nvGrpSpPr>
        <p:grpSpPr>
          <a:xfrm>
            <a:off x="284063" y="806185"/>
            <a:ext cx="3751194" cy="3550306"/>
            <a:chOff x="3051715" y="1629522"/>
            <a:chExt cx="7107908" cy="7107908"/>
          </a:xfrm>
        </p:grpSpPr>
        <p:sp>
          <p:nvSpPr>
            <p:cNvPr id="16" name="弧形 7">
              <a:extLst>
                <a:ext uri="{FF2B5EF4-FFF2-40B4-BE49-F238E27FC236}">
                  <a16:creationId xmlns:a16="http://schemas.microsoft.com/office/drawing/2014/main" id="{B8262BF8-0E05-2B39-B61D-676446EAD7E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8">
              <a:extLst>
                <a:ext uri="{FF2B5EF4-FFF2-40B4-BE49-F238E27FC236}">
                  <a16:creationId xmlns:a16="http://schemas.microsoft.com/office/drawing/2014/main" id="{521F2C4B-FF3B-EDCA-B058-CBF4A02F0770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弧形 9">
              <a:extLst>
                <a:ext uri="{FF2B5EF4-FFF2-40B4-BE49-F238E27FC236}">
                  <a16:creationId xmlns:a16="http://schemas.microsoft.com/office/drawing/2014/main" id="{9E938127-22A7-9405-2017-63F2A31B6A0D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弧形 10">
              <a:extLst>
                <a:ext uri="{FF2B5EF4-FFF2-40B4-BE49-F238E27FC236}">
                  <a16:creationId xmlns:a16="http://schemas.microsoft.com/office/drawing/2014/main" id="{308237E2-B6CB-F658-9652-7EBAB329E0C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弧形 11">
              <a:extLst>
                <a:ext uri="{FF2B5EF4-FFF2-40B4-BE49-F238E27FC236}">
                  <a16:creationId xmlns:a16="http://schemas.microsoft.com/office/drawing/2014/main" id="{E45A7169-70CC-D406-77CA-01D1BAFDB28B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1" name="任意多边形 82">
            <a:extLst>
              <a:ext uri="{FF2B5EF4-FFF2-40B4-BE49-F238E27FC236}">
                <a16:creationId xmlns:a16="http://schemas.microsoft.com/office/drawing/2014/main" id="{D7E91801-C888-6600-6A8B-4566869273D5}"/>
              </a:ext>
            </a:extLst>
          </p:cNvPr>
          <p:cNvSpPr/>
          <p:nvPr/>
        </p:nvSpPr>
        <p:spPr>
          <a:xfrm rot="5400000">
            <a:off x="1007168" y="801675"/>
            <a:ext cx="1581529" cy="3330220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2" name="组合 3">
            <a:extLst>
              <a:ext uri="{FF2B5EF4-FFF2-40B4-BE49-F238E27FC236}">
                <a16:creationId xmlns:a16="http://schemas.microsoft.com/office/drawing/2014/main" id="{DB29ACDE-C19F-A7A8-1535-672438360CCC}"/>
              </a:ext>
            </a:extLst>
          </p:cNvPr>
          <p:cNvGrpSpPr/>
          <p:nvPr/>
        </p:nvGrpSpPr>
        <p:grpSpPr>
          <a:xfrm flipH="1">
            <a:off x="2607615" y="1879492"/>
            <a:ext cx="1965645" cy="1232847"/>
            <a:chOff x="594425" y="1153191"/>
            <a:chExt cx="2605975" cy="1634460"/>
          </a:xfrm>
        </p:grpSpPr>
        <p:sp>
          <p:nvSpPr>
            <p:cNvPr id="23" name="任意多边形 9">
              <a:extLst>
                <a:ext uri="{FF2B5EF4-FFF2-40B4-BE49-F238E27FC236}">
                  <a16:creationId xmlns:a16="http://schemas.microsoft.com/office/drawing/2014/main" id="{9A675956-F781-3210-5D98-B4090CE840BA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177412FE-505E-22B9-EBD4-CEFD19F3D30B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5" name="组合 12">
            <a:extLst>
              <a:ext uri="{FF2B5EF4-FFF2-40B4-BE49-F238E27FC236}">
                <a16:creationId xmlns:a16="http://schemas.microsoft.com/office/drawing/2014/main" id="{53B34920-4F27-117F-9B1E-646EC685B058}"/>
              </a:ext>
            </a:extLst>
          </p:cNvPr>
          <p:cNvGrpSpPr/>
          <p:nvPr/>
        </p:nvGrpSpPr>
        <p:grpSpPr>
          <a:xfrm>
            <a:off x="2893442" y="1692558"/>
            <a:ext cx="619808" cy="781621"/>
            <a:chOff x="1267237" y="4149067"/>
            <a:chExt cx="1172591" cy="1478718"/>
          </a:xfrm>
        </p:grpSpPr>
        <p:sp>
          <p:nvSpPr>
            <p:cNvPr id="26" name="五角星 2">
              <a:extLst>
                <a:ext uri="{FF2B5EF4-FFF2-40B4-BE49-F238E27FC236}">
                  <a16:creationId xmlns:a16="http://schemas.microsoft.com/office/drawing/2014/main" id="{3595A6E3-52F7-CBF9-40D1-3AEA19901376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7" name="文本框 14">
              <a:extLst>
                <a:ext uri="{FF2B5EF4-FFF2-40B4-BE49-F238E27FC236}">
                  <a16:creationId xmlns:a16="http://schemas.microsoft.com/office/drawing/2014/main" id="{2E01DF1A-0A31-EF07-D944-F541C5BE1DEE}"/>
                </a:ext>
              </a:extLst>
            </p:cNvPr>
            <p:cNvSpPr txBox="1"/>
            <p:nvPr/>
          </p:nvSpPr>
          <p:spPr>
            <a:xfrm>
              <a:off x="1496256" y="4521472"/>
              <a:ext cx="349485" cy="11063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3641D96-6B26-F7BB-125D-3D9C1ABF3CA8}"/>
              </a:ext>
            </a:extLst>
          </p:cNvPr>
          <p:cNvSpPr txBox="1"/>
          <p:nvPr/>
        </p:nvSpPr>
        <p:spPr>
          <a:xfrm>
            <a:off x="124768" y="1799414"/>
            <a:ext cx="28375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Yêu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cầu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9" name="组合 12">
            <a:extLst>
              <a:ext uri="{FF2B5EF4-FFF2-40B4-BE49-F238E27FC236}">
                <a16:creationId xmlns:a16="http://schemas.microsoft.com/office/drawing/2014/main" id="{19FDDBE9-9D57-775E-339E-C180EE9E58A4}"/>
              </a:ext>
            </a:extLst>
          </p:cNvPr>
          <p:cNvGrpSpPr/>
          <p:nvPr/>
        </p:nvGrpSpPr>
        <p:grpSpPr>
          <a:xfrm rot="20461740">
            <a:off x="4657956" y="3180798"/>
            <a:ext cx="394185" cy="377723"/>
            <a:chOff x="1267237" y="4149067"/>
            <a:chExt cx="1172591" cy="1179462"/>
          </a:xfrm>
        </p:grpSpPr>
        <p:sp>
          <p:nvSpPr>
            <p:cNvPr id="30" name="五角星 2">
              <a:extLst>
                <a:ext uri="{FF2B5EF4-FFF2-40B4-BE49-F238E27FC236}">
                  <a16:creationId xmlns:a16="http://schemas.microsoft.com/office/drawing/2014/main" id="{DA8FF0BF-3898-8A75-C741-C398050C1441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1" name="文本框 14">
              <a:extLst>
                <a:ext uri="{FF2B5EF4-FFF2-40B4-BE49-F238E27FC236}">
                  <a16:creationId xmlns:a16="http://schemas.microsoft.com/office/drawing/2014/main" id="{BED5598F-4D02-7FAF-DB7E-84E0CA3E0F45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14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32D51B3-72C8-4470-A726-BAD244CA4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9EFE681-63C6-4808-91E9-0F5F3A5FCA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99" y="1178949"/>
            <a:ext cx="3123260" cy="1925496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A80C565B-C3AD-4E74-87CD-D74147B0CA0A}"/>
              </a:ext>
            </a:extLst>
          </p:cNvPr>
          <p:cNvSpPr/>
          <p:nvPr/>
        </p:nvSpPr>
        <p:spPr>
          <a:xfrm>
            <a:off x="3520128" y="2010233"/>
            <a:ext cx="928980" cy="420748"/>
          </a:xfrm>
          <a:prstGeom prst="cloudCallout">
            <a:avLst>
              <a:gd name="adj1" fmla="val -9641"/>
              <a:gd name="adj2" fmla="val 9983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9D0834-9CBF-4C6F-8A45-2695059185C0}"/>
              </a:ext>
            </a:extLst>
          </p:cNvPr>
          <p:cNvSpPr txBox="1"/>
          <p:nvPr/>
        </p:nvSpPr>
        <p:spPr>
          <a:xfrm>
            <a:off x="3482633" y="2097497"/>
            <a:ext cx="10018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Cứu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mình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với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!!!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66383C-E47C-4DAB-BCA4-5F98DF98A32B}"/>
              </a:ext>
            </a:extLst>
          </p:cNvPr>
          <p:cNvGrpSpPr/>
          <p:nvPr/>
        </p:nvGrpSpPr>
        <p:grpSpPr>
          <a:xfrm>
            <a:off x="3676650" y="2846762"/>
            <a:ext cx="5362575" cy="2872961"/>
            <a:chOff x="3676650" y="2846762"/>
            <a:chExt cx="5362575" cy="2872961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F9BF8E77-1DE4-4941-ADDF-28299A6DB2B9}"/>
                </a:ext>
              </a:extLst>
            </p:cNvPr>
            <p:cNvSpPr/>
            <p:nvPr/>
          </p:nvSpPr>
          <p:spPr>
            <a:xfrm>
              <a:off x="3676650" y="2846762"/>
              <a:ext cx="5362575" cy="2872961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A69E62E-39FD-4B1D-A673-A7DDE9368584}"/>
                </a:ext>
              </a:extLst>
            </p:cNvPr>
            <p:cNvSpPr txBox="1"/>
            <p:nvPr/>
          </p:nvSpPr>
          <p:spPr>
            <a:xfrm>
              <a:off x="4345584" y="3317217"/>
              <a:ext cx="38569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kêu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vì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nhiễm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mẹ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ạ.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Mẹ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tụi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!</a:t>
              </a: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4D490C89-0904-4FEE-BC3D-5573A4B20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070" y="3673505"/>
            <a:ext cx="1552309" cy="308330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37CBE4E-7E89-4952-9C6F-C4D2104C4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2683" y="1891862"/>
            <a:ext cx="1477511" cy="466659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EB4231C-667E-4C35-B628-9C9FDA95F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367" y="3673505"/>
            <a:ext cx="1769522" cy="30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7E3EA2B5-7DC7-4387-8E67-FAA52143BC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3603B653-2C80-40CA-B6B5-3E55BF918F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969" y="225050"/>
            <a:ext cx="1727788" cy="1768688"/>
          </a:xfrm>
          <a:prstGeom prst="rect">
            <a:avLst/>
          </a:prstGeom>
        </p:spPr>
      </p:pic>
      <p:pic>
        <p:nvPicPr>
          <p:cNvPr id="14" name="图形 85">
            <a:extLst>
              <a:ext uri="{FF2B5EF4-FFF2-40B4-BE49-F238E27FC236}">
                <a16:creationId xmlns:a16="http://schemas.microsoft.com/office/drawing/2014/main" id="{F7B178C0-1831-4D8F-8C98-7A95138EA7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516" y="225050"/>
            <a:ext cx="1041400" cy="1054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777080-8002-4987-8D2F-6CC8F75333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951" y="91700"/>
            <a:ext cx="1609724" cy="13207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073583-AD7D-4331-858E-B179D38132CF}"/>
              </a:ext>
            </a:extLst>
          </p:cNvPr>
          <p:cNvGrpSpPr/>
          <p:nvPr/>
        </p:nvGrpSpPr>
        <p:grpSpPr>
          <a:xfrm>
            <a:off x="373480" y="-1715911"/>
            <a:ext cx="11649436" cy="8997245"/>
            <a:chOff x="373480" y="-1715911"/>
            <a:chExt cx="11649436" cy="8997245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C9F3B6F7-E640-4C24-8C5B-461CD67A4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58955">
              <a:off x="373480" y="-1715911"/>
              <a:ext cx="11649436" cy="899724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F599F5-3998-4BCD-9FB0-531190221A9E}"/>
                </a:ext>
              </a:extLst>
            </p:cNvPr>
            <p:cNvSpPr txBox="1"/>
            <p:nvPr/>
          </p:nvSpPr>
          <p:spPr>
            <a:xfrm>
              <a:off x="2539969" y="2782711"/>
              <a:ext cx="764097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Sau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khi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xem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chương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trình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truyền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tivi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, Na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kêu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vì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ô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nhiễm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. Hai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muốn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dương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thách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Baloo 2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40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8707804-9398-4803-9D4A-64A2C7326A3D}"/>
              </a:ext>
            </a:extLst>
          </p:cNvPr>
          <p:cNvSpPr txBox="1"/>
          <p:nvPr/>
        </p:nvSpPr>
        <p:spPr>
          <a:xfrm>
            <a:off x="3478923" y="2464011"/>
            <a:ext cx="5029200" cy="212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DỌN SẠCH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BÃI BIỂN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0AF70-5125-4AAF-8937-13EA840C9F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1406" y="-202025"/>
            <a:ext cx="5553937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5AE88557-0F4D-45CD-A207-AAA16351C6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9533E8C-E97E-4F92-9781-0F0D8BABD26E}"/>
              </a:ext>
            </a:extLst>
          </p:cNvPr>
          <p:cNvGrpSpPr/>
          <p:nvPr/>
        </p:nvGrpSpPr>
        <p:grpSpPr>
          <a:xfrm flipH="1">
            <a:off x="8623300" y="3048000"/>
            <a:ext cx="3045980" cy="3674415"/>
            <a:chOff x="2557324" y="2574770"/>
            <a:chExt cx="3188568" cy="3932518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000D2C0-0815-43C6-BB58-BFDA3F39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B106EED2-D1DE-46B7-8766-A04A36C74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EB6C7F36-3CB5-4FBB-B7DE-EDFAC3B73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9" name="Graphic 37">
              <a:extLst>
                <a:ext uri="{FF2B5EF4-FFF2-40B4-BE49-F238E27FC236}">
                  <a16:creationId xmlns:a16="http://schemas.microsoft.com/office/drawing/2014/main" id="{0F712168-F3B0-4B6E-B71C-A7FE3AC26DFD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5644F07-DDA6-493B-A566-072023501032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3D36886-180A-4E96-883A-634BA8FEEC45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aphic 37">
                <a:extLst>
                  <a:ext uri="{FF2B5EF4-FFF2-40B4-BE49-F238E27FC236}">
                    <a16:creationId xmlns:a16="http://schemas.microsoft.com/office/drawing/2014/main" id="{ACC041D8-BD03-4438-BD56-9281FDC2E478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BDE6183C-9C5D-43F6-B5E9-1C6A33DF3E74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39D014A9-3B57-4203-867C-D098B7A7C65F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B545E563-CA65-4A6C-8793-488E5648BB23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71CB4949-0470-4487-9BFE-F57FD76F6311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4D17A44-9E18-421D-A7E1-1134A72B2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2A03054-DE7C-43E1-BC72-1F94BEC77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8594023-F2C4-4F37-AA6D-6B2A4082D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0EC1B5A0-128F-4D7E-BC0D-F654B03C0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59042CA-D36D-492F-9FC6-0CCA254B81AE}"/>
              </a:ext>
            </a:extLst>
          </p:cNvPr>
          <p:cNvSpPr/>
          <p:nvPr/>
        </p:nvSpPr>
        <p:spPr>
          <a:xfrm>
            <a:off x="2810248" y="174571"/>
            <a:ext cx="6331730" cy="3769542"/>
          </a:xfrm>
          <a:prstGeom prst="wedgeEllipseCallout">
            <a:avLst>
              <a:gd name="adj1" fmla="val 46624"/>
              <a:gd name="adj2" fmla="val 36409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3613174" y="874455"/>
            <a:ext cx="49656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rác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thách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aloo 2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742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975</Words>
  <Application>Microsoft Office PowerPoint</Application>
  <PresentationFormat>Widescreen</PresentationFormat>
  <Paragraphs>123</Paragraphs>
  <Slides>28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Love Ya Like A Sister</vt:lpstr>
      <vt:lpstr>UVF Lobster12</vt:lpstr>
      <vt:lpstr>Arial</vt:lpstr>
      <vt:lpstr>Baloo 2</vt:lpstr>
      <vt:lpstr>Bebas Neue</vt:lpstr>
      <vt:lpstr>Calibri</vt:lpstr>
      <vt:lpstr>Calibri Light</vt:lpstr>
      <vt:lpstr>Cambria</vt:lpstr>
      <vt:lpstr>Karla</vt:lpstr>
      <vt:lpstr>Tahoma</vt:lpstr>
      <vt:lpstr>1_Office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27</cp:revision>
  <dcterms:created xsi:type="dcterms:W3CDTF">2023-12-01T08:48:18Z</dcterms:created>
  <dcterms:modified xsi:type="dcterms:W3CDTF">2023-12-02T04:10:13Z</dcterms:modified>
</cp:coreProperties>
</file>