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9" r:id="rId5"/>
    <p:sldId id="273" r:id="rId6"/>
    <p:sldId id="272" r:id="rId7"/>
    <p:sldId id="262" r:id="rId8"/>
    <p:sldId id="261" r:id="rId9"/>
    <p:sldId id="270" r:id="rId10"/>
    <p:sldId id="263" r:id="rId11"/>
    <p:sldId id="264" r:id="rId12"/>
    <p:sldId id="265" r:id="rId13"/>
    <p:sldId id="266" r:id="rId14"/>
    <p:sldId id="260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1DFF7-F660-46F9-A2BA-607E2D3E9AC7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DF237-75FB-45AB-AEEE-0C07C8843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65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725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531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282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601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227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3FEC-9D21-4B29-933D-A83DAAA0126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15B42-FC32-4C86-A4B2-63CC1490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07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3FEC-9D21-4B29-933D-A83DAAA0126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15B42-FC32-4C86-A4B2-63CC1490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50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3FEC-9D21-4B29-933D-A83DAAA0126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15B42-FC32-4C86-A4B2-63CC1490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4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3FEC-9D21-4B29-933D-A83DAAA0126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15B42-FC32-4C86-A4B2-63CC1490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95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3FEC-9D21-4B29-933D-A83DAAA0126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15B42-FC32-4C86-A4B2-63CC1490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92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3FEC-9D21-4B29-933D-A83DAAA0126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15B42-FC32-4C86-A4B2-63CC1490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76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3FEC-9D21-4B29-933D-A83DAAA0126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15B42-FC32-4C86-A4B2-63CC1490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73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3FEC-9D21-4B29-933D-A83DAAA0126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15B42-FC32-4C86-A4B2-63CC1490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60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3FEC-9D21-4B29-933D-A83DAAA0126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15B42-FC32-4C86-A4B2-63CC1490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98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3FEC-9D21-4B29-933D-A83DAAA0126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15B42-FC32-4C86-A4B2-63CC1490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45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3FEC-9D21-4B29-933D-A83DAAA0126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15B42-FC32-4C86-A4B2-63CC1490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44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53FEC-9D21-4B29-933D-A83DAAA0126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15B42-FC32-4C86-A4B2-63CC1490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7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hình ảnh hinh nen powerpoint dang yeu 85b332e8f25e42 tại kho hình nền,  ảnh đẹp khoanh24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9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91819" y="4306058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46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22070" cy="3063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2952750"/>
            <a:ext cx="419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14900" y="3008330"/>
            <a:ext cx="419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67650" y="2996450"/>
            <a:ext cx="419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77500" y="2992525"/>
            <a:ext cx="419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11533" y="2982572"/>
            <a:ext cx="600075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4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65" y="101544"/>
            <a:ext cx="11341197" cy="466095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Flowchart: Manual Input 2"/>
          <p:cNvSpPr/>
          <p:nvPr/>
        </p:nvSpPr>
        <p:spPr>
          <a:xfrm flipH="1">
            <a:off x="2271560" y="1347538"/>
            <a:ext cx="452388" cy="259882"/>
          </a:xfrm>
          <a:prstGeom prst="flowChartManualInpu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 rot="12039764" flipH="1">
            <a:off x="8135371" y="1275475"/>
            <a:ext cx="1687050" cy="1281075"/>
            <a:chOff x="2174624" y="2010753"/>
            <a:chExt cx="1066131" cy="911699"/>
          </a:xfrm>
        </p:grpSpPr>
        <p:cxnSp>
          <p:nvCxnSpPr>
            <p:cNvPr id="8" name="Straight Connector 7"/>
            <p:cNvCxnSpPr/>
            <p:nvPr/>
          </p:nvCxnSpPr>
          <p:spPr>
            <a:xfrm rot="12039764" flipH="1" flipV="1">
              <a:off x="2174624" y="2064021"/>
              <a:ext cx="539434" cy="5079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2039764" flipH="1">
              <a:off x="2265478" y="2010753"/>
              <a:ext cx="587105" cy="8170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2039764" flipH="1" flipV="1">
              <a:off x="2579702" y="2772227"/>
              <a:ext cx="570199" cy="12178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2039764" flipH="1" flipV="1">
              <a:off x="2718227" y="2210970"/>
              <a:ext cx="522528" cy="71148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1058779" y="3467025"/>
            <a:ext cx="2391876" cy="389347"/>
            <a:chOff x="1626670" y="1320591"/>
            <a:chExt cx="2391876" cy="389347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626670" y="1332621"/>
              <a:ext cx="442762" cy="3614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626670" y="1332621"/>
              <a:ext cx="238706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2069432" y="1691641"/>
              <a:ext cx="1578543" cy="1829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3647975" y="1320591"/>
              <a:ext cx="370571" cy="38934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4669168" y="2605803"/>
            <a:ext cx="543713" cy="456646"/>
            <a:chOff x="2271560" y="1973179"/>
            <a:chExt cx="543713" cy="426372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2271560" y="1973179"/>
              <a:ext cx="221381" cy="3889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271560" y="1973179"/>
              <a:ext cx="442763" cy="13739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492941" y="2362097"/>
              <a:ext cx="291107" cy="3745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714323" y="2110577"/>
              <a:ext cx="100950" cy="27913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 flipH="1">
            <a:off x="5444001" y="2624364"/>
            <a:ext cx="543713" cy="446106"/>
            <a:chOff x="2271560" y="1973179"/>
            <a:chExt cx="543713" cy="416531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2271560" y="1973179"/>
              <a:ext cx="221381" cy="3889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271560" y="1973179"/>
              <a:ext cx="442763" cy="13739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492940" y="2362097"/>
              <a:ext cx="322333" cy="227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2714323" y="2110577"/>
              <a:ext cx="100950" cy="27913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rapezoid 49"/>
          <p:cNvSpPr/>
          <p:nvPr/>
        </p:nvSpPr>
        <p:spPr>
          <a:xfrm flipV="1">
            <a:off x="4857778" y="3107586"/>
            <a:ext cx="908556" cy="812907"/>
          </a:xfrm>
          <a:prstGeom prst="trapezoid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 rot="9560236" flipH="1" flipV="1">
            <a:off x="8098580" y="3291473"/>
            <a:ext cx="1687050" cy="1281075"/>
            <a:chOff x="2174624" y="2010753"/>
            <a:chExt cx="1066131" cy="911699"/>
          </a:xfrm>
        </p:grpSpPr>
        <p:cxnSp>
          <p:nvCxnSpPr>
            <p:cNvPr id="29" name="Straight Connector 28"/>
            <p:cNvCxnSpPr/>
            <p:nvPr/>
          </p:nvCxnSpPr>
          <p:spPr>
            <a:xfrm rot="12039764" flipH="1" flipV="1">
              <a:off x="2174624" y="2064021"/>
              <a:ext cx="539434" cy="5079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2039764" flipH="1">
              <a:off x="2265478" y="2010753"/>
              <a:ext cx="587105" cy="8170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2039764" flipH="1" flipV="1">
              <a:off x="2579702" y="2772227"/>
              <a:ext cx="570199" cy="12178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2039764" flipH="1" flipV="1">
              <a:off x="2718227" y="2210970"/>
              <a:ext cx="522528" cy="71148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 flipH="1">
            <a:off x="2290813" y="1983648"/>
            <a:ext cx="861962" cy="1038687"/>
            <a:chOff x="1842733" y="1805803"/>
            <a:chExt cx="861962" cy="969827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1842733" y="2095182"/>
              <a:ext cx="144919" cy="68044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1995133" y="1805803"/>
              <a:ext cx="709562" cy="27814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842733" y="2775630"/>
              <a:ext cx="83815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2680886" y="1805803"/>
              <a:ext cx="0" cy="96982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rapezoid 17"/>
          <p:cNvSpPr/>
          <p:nvPr/>
        </p:nvSpPr>
        <p:spPr>
          <a:xfrm>
            <a:off x="5251632" y="2536081"/>
            <a:ext cx="187500" cy="571506"/>
          </a:xfrm>
          <a:prstGeom prst="trapezoid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6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0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217"/>
            <a:ext cx="11690941" cy="53277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44316" y="2403222"/>
            <a:ext cx="407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9139" y="3687963"/>
            <a:ext cx="407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76254" y="2805218"/>
            <a:ext cx="407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1099" y="2229388"/>
            <a:ext cx="407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69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1179" cy="5410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3609474" y="1001027"/>
            <a:ext cx="3465094" cy="96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710863" y="1001027"/>
            <a:ext cx="31474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45406" y="1482290"/>
            <a:ext cx="7122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26082" y="2035636"/>
            <a:ext cx="346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29240" y="2266468"/>
            <a:ext cx="346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6005" y="1804803"/>
            <a:ext cx="346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16365" y="2173625"/>
            <a:ext cx="346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25414" y="2243435"/>
            <a:ext cx="346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62298" y="2748761"/>
            <a:ext cx="346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29240" y="2975426"/>
            <a:ext cx="346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3839" y="3115781"/>
            <a:ext cx="346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04021" y="4137185"/>
            <a:ext cx="346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66452" y="3675520"/>
            <a:ext cx="575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60020" y="4137185"/>
            <a:ext cx="575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96354" y="3437091"/>
            <a:ext cx="575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46535" y="5680976"/>
            <a:ext cx="8064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1, 2, 6, 8, 9, 10, 12</a:t>
            </a: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06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860" y="5546159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Vận dụng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6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7" y="0"/>
            <a:ext cx="11509507" cy="692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6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6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Nền Quảng Cáo Cô Gái Màu Hồng Dễ Thương, Nền Quảng Cáo, Hồng, Tươi Hình nền 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4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2615235" y="3754943"/>
            <a:ext cx="665371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tứ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giác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(82)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859933" y="2780330"/>
            <a:ext cx="5791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27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0"/>
            <a:ext cx="3214705" cy="21036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6703" y="2203417"/>
            <a:ext cx="100746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02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860" y="5546159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5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hình dạng - Hình dạng cho trẻ em - Tìm hiểu hình dạng - hình dạng hình học - Shape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850005"/>
            <a:ext cx="12192000" cy="6106419"/>
          </a:xfrm>
          <a:prstGeom prst="rect">
            <a:avLst/>
          </a:prstGeom>
        </p:spPr>
      </p:pic>
      <p:sp>
        <p:nvSpPr>
          <p:cNvPr id="4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0" y="165212"/>
            <a:ext cx="7542241" cy="68479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Bài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hát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về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các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dạng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hình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học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78990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860" y="5546159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Khám</a:t>
            </a:r>
            <a:r>
              <a:rPr lang="en-US" altLang="zh-CN" sz="8800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1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164" y="88180"/>
            <a:ext cx="6689836" cy="38376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6" y="437335"/>
            <a:ext cx="6302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099119"/>
            <a:ext cx="6143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US" sz="32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1" y="3914904"/>
            <a:ext cx="9885206" cy="28400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23515" y="3690190"/>
            <a:ext cx="6246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79270" y="3690190"/>
            <a:ext cx="567743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13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69478" y="769503"/>
            <a:ext cx="2057400" cy="19516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85825" y="1244812"/>
            <a:ext cx="3343275" cy="14763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30547" y="3197159"/>
            <a:ext cx="7710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0547" y="4489722"/>
            <a:ext cx="781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38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860" y="5546159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Thực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hành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6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189</Words>
  <Application>Microsoft Office PowerPoint</Application>
  <PresentationFormat>Widescreen</PresentationFormat>
  <Paragraphs>46</Paragraphs>
  <Slides>16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微软雅黑</vt:lpstr>
      <vt:lpstr>SimSun</vt:lpstr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24</cp:revision>
  <dcterms:created xsi:type="dcterms:W3CDTF">2021-12-06T08:45:41Z</dcterms:created>
  <dcterms:modified xsi:type="dcterms:W3CDTF">2021-12-09T04:02:04Z</dcterms:modified>
</cp:coreProperties>
</file>