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2"/>
  </p:notesMasterIdLst>
  <p:sldIdLst>
    <p:sldId id="271" r:id="rId3"/>
    <p:sldId id="337" r:id="rId4"/>
    <p:sldId id="277" r:id="rId5"/>
    <p:sldId id="260" r:id="rId6"/>
    <p:sldId id="281" r:id="rId7"/>
    <p:sldId id="278" r:id="rId8"/>
    <p:sldId id="282" r:id="rId9"/>
    <p:sldId id="262" r:id="rId10"/>
    <p:sldId id="279" r:id="rId11"/>
    <p:sldId id="287" r:id="rId12"/>
    <p:sldId id="331" r:id="rId13"/>
    <p:sldId id="332" r:id="rId14"/>
    <p:sldId id="333" r:id="rId15"/>
    <p:sldId id="334" r:id="rId16"/>
    <p:sldId id="335" r:id="rId17"/>
    <p:sldId id="288" r:id="rId18"/>
    <p:sldId id="336" r:id="rId19"/>
    <p:sldId id="26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99" autoAdjust="0"/>
  </p:normalViewPr>
  <p:slideViewPr>
    <p:cSldViewPr snapToGrid="0">
      <p:cViewPr>
        <p:scale>
          <a:sx n="57" d="100"/>
          <a:sy n="57" d="100"/>
        </p:scale>
        <p:origin x="12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1006D-9E38-428C-B583-411113A7EEA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868FA-4DC4-4678-A83D-B45E9C0B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1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23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Chia </a:t>
            </a:r>
            <a:r>
              <a:rPr lang="en-US" dirty="0" err="1"/>
              <a:t>làm</a:t>
            </a:r>
            <a:r>
              <a:rPr lang="en-US" dirty="0"/>
              <a:t> 2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4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886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3446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1545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9479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4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79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5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26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18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5050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960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1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47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00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microsoft.com/office/2007/relationships/hdphoto" Target="../media/hdphoto8.wdp"/><Relationship Id="rId3" Type="http://schemas.openxmlformats.org/officeDocument/2006/relationships/slideLayout" Target="../slideLayouts/slideLayout9.xml"/><Relationship Id="rId21" Type="http://schemas.openxmlformats.org/officeDocument/2006/relationships/slide" Target="slide15.xml"/><Relationship Id="rId7" Type="http://schemas.openxmlformats.org/officeDocument/2006/relationships/image" Target="../media/image19.GIF"/><Relationship Id="rId12" Type="http://schemas.openxmlformats.org/officeDocument/2006/relationships/image" Target="../media/image23.png"/><Relationship Id="rId17" Type="http://schemas.openxmlformats.org/officeDocument/2006/relationships/slide" Target="slide13.xml"/><Relationship Id="rId25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24" Type="http://schemas.microsoft.com/office/2007/relationships/hdphoto" Target="../media/hdphoto7.wdp"/><Relationship Id="rId5" Type="http://schemas.openxmlformats.org/officeDocument/2006/relationships/image" Target="../media/image17.jpeg"/><Relationship Id="rId15" Type="http://schemas.openxmlformats.org/officeDocument/2006/relationships/slide" Target="slide12.xml"/><Relationship Id="rId23" Type="http://schemas.openxmlformats.org/officeDocument/2006/relationships/image" Target="../media/image30.png"/><Relationship Id="rId28" Type="http://schemas.openxmlformats.org/officeDocument/2006/relationships/image" Target="../media/image32.png"/><Relationship Id="rId10" Type="http://schemas.microsoft.com/office/2007/relationships/hdphoto" Target="../media/hdphoto6.wdp"/><Relationship Id="rId19" Type="http://schemas.openxmlformats.org/officeDocument/2006/relationships/slide" Target="slide14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microsoft.com/office/2007/relationships/hdphoto" Target="../media/hdphoto9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slide" Target="slide8.xml"/><Relationship Id="rId4" Type="http://schemas.microsoft.com/office/2007/relationships/hdphoto" Target="../media/hdphoto3.wdp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0" y="3281214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0C050-D113-7048-5FD3-D4F0FF5C55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9419" y="2143512"/>
            <a:ext cx="6840305" cy="1646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BDD229-90C1-E51E-63BD-12484A5791A4}"/>
              </a:ext>
            </a:extLst>
          </p:cNvPr>
          <p:cNvSpPr txBox="1"/>
          <p:nvPr/>
        </p:nvSpPr>
        <p:spPr>
          <a:xfrm>
            <a:off x="5097517" y="5433848"/>
            <a:ext cx="219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4" y="133229"/>
            <a:ext cx="11691991" cy="1070934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 liệu điều tra dân số của một số quốc gia tính đến ngày 21 tháng 6 năm 2022 được thống kê trong bảng dưới đây: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1F9E3-AF83-C5B8-D65E-16898FAE6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08" y="1309954"/>
            <a:ext cx="547687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C2E95-82F8-2ED2-C234-FB27BB8D7524}"/>
              </a:ext>
            </a:extLst>
          </p:cNvPr>
          <p:cNvSpPr txBox="1"/>
          <p:nvPr/>
        </p:nvSpPr>
        <p:spPr>
          <a:xfrm>
            <a:off x="770562" y="5424755"/>
            <a:ext cx="10870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19729" y="-89741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45659" y="174774"/>
            <a:ext cx="6080125" cy="33085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quả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khế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 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con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chim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quay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về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thì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enter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xuất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hiên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Nên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soạn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trực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tiếp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trên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ppt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chứ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đừng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copy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qua ppt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khác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nó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sẽ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bị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lệch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sai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các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hiệu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ứng</a:t>
            </a:r>
            <a:r>
              <a:rPr lang="en-US" sz="190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xoá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ô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nhé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3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vi-VN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Dân số Việt Nam là bao nhiêu người? 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98 932 814 người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Trong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bảng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trên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quốc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gia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đông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dân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nhất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>
                <a:solidFill>
                  <a:srgbClr val="002060"/>
                </a:solidFill>
                <a:sym typeface="Arial" panose="020B0604020202020204"/>
              </a:rPr>
              <a:t>Phi-líp-pin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vi-VN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Dân số Thái Lan tính đến ngày 21 tháng 6 2019 là bao nhiêu người?</a:t>
            </a:r>
            <a:endParaRPr lang="en-US" sz="48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70 074 776 người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vi-VN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 bảng trên, quốc gia nào ít dân nhất? Bao nhiêu người?</a:t>
            </a:r>
            <a:endParaRPr lang="en-US" sz="54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235" y="3733800"/>
            <a:ext cx="9477757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66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Lào với 7 478 294 người</a:t>
            </a:r>
            <a:endParaRPr lang="en-US" sz="66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20" y="102407"/>
            <a:ext cx="9806151" cy="7516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Trò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chơi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“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Truy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tìm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mật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mã</a:t>
            </a:r>
            <a:r>
              <a:rPr kumimoji="0" lang="en-US" alt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”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8" name="Picture 7" descr="Transparent Background Unicorn Png Clipart (#5613213) - PinClipart">
            <a:extLst>
              <a:ext uri="{FF2B5EF4-FFF2-40B4-BE49-F238E27FC236}">
                <a16:creationId xmlns:a16="http://schemas.microsoft.com/office/drawing/2014/main" id="{B18869F7-F8E4-7122-FB9C-A237562A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256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3">
            <a:extLst>
              <a:ext uri="{FF2B5EF4-FFF2-40B4-BE49-F238E27FC236}">
                <a16:creationId xmlns:a16="http://schemas.microsoft.com/office/drawing/2014/main" id="{A31C66A1-5897-1DA9-1834-FAE47F91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01" y="1159105"/>
            <a:ext cx="9978115" cy="2553891"/>
          </a:xfrm>
          <a:prstGeom prst="roundRect">
            <a:avLst/>
          </a:prstGeom>
          <a:solidFill>
            <a:schemeClr val="accent4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vi-VN" altLang="en-US" sz="36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Bạn A có mua 1 chiếc két nhỏ nhưng bạn đã quên mất mật mã của nó, các con hãy cùng nhau giúp bạn A tìm lại mật mã để mở được chiếc két này nhé! </a:t>
            </a:r>
            <a:endParaRPr lang="en-US" altLang="en-US" sz="36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B14576-F1C7-6387-D886-2DFA27311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951" y="4014346"/>
            <a:ext cx="2690156" cy="23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34C82-70AF-A78F-326E-15C05FC597A3}"/>
              </a:ext>
            </a:extLst>
          </p:cNvPr>
          <p:cNvSpPr txBox="1"/>
          <p:nvPr/>
        </p:nvSpPr>
        <p:spPr>
          <a:xfrm>
            <a:off x="756745" y="367862"/>
            <a:ext cx="11004331" cy="517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mật mã để mở chiếc két, biết rằng đó là một số có sáu chữ số với những thông tin sau: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trăm nghìn lớn hơn 2 và nhỏ hơn 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đơn vị là số lớn nhất có một chữ số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chục bằng chữ số hàng trăm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nghìn là 7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chục là 2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Chữ số hàng chục nghìn là 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7D0966-FF52-2CE8-E31F-5500A1718993}"/>
              </a:ext>
            </a:extLst>
          </p:cNvPr>
          <p:cNvSpPr/>
          <p:nvPr/>
        </p:nvSpPr>
        <p:spPr>
          <a:xfrm>
            <a:off x="8965326" y="1786759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AAE723-303F-A40C-4F64-78D90BEE218E}"/>
              </a:ext>
            </a:extLst>
          </p:cNvPr>
          <p:cNvSpPr/>
          <p:nvPr/>
        </p:nvSpPr>
        <p:spPr>
          <a:xfrm>
            <a:off x="5759670" y="4992414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F026E2-7CB1-FE10-399D-F9B103C5F8BF}"/>
              </a:ext>
            </a:extLst>
          </p:cNvPr>
          <p:cNvSpPr/>
          <p:nvPr/>
        </p:nvSpPr>
        <p:spPr>
          <a:xfrm>
            <a:off x="4992415" y="3731173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626CD7-1367-9FCA-FE46-636868F62A8A}"/>
              </a:ext>
            </a:extLst>
          </p:cNvPr>
          <p:cNvSpPr/>
          <p:nvPr/>
        </p:nvSpPr>
        <p:spPr>
          <a:xfrm>
            <a:off x="7756636" y="3090042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91F43-94A9-1626-C0BA-9C8F3F09DA74}"/>
              </a:ext>
            </a:extLst>
          </p:cNvPr>
          <p:cNvSpPr/>
          <p:nvPr/>
        </p:nvSpPr>
        <p:spPr>
          <a:xfrm>
            <a:off x="4834760" y="4435366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FF330F-1CCD-F0D3-41BF-5FF885A3C899}"/>
              </a:ext>
            </a:extLst>
          </p:cNvPr>
          <p:cNvSpPr/>
          <p:nvPr/>
        </p:nvSpPr>
        <p:spPr>
          <a:xfrm>
            <a:off x="8912774" y="2522483"/>
            <a:ext cx="935420" cy="515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828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52969 0.58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8477 0.118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3998 0.299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18399 0.39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3841 0.198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11159 0.47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43227" y="127449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29CE6-C983-AD4B-1AEE-C7B4ADD3F6AD}"/>
              </a:ext>
            </a:extLst>
          </p:cNvPr>
          <p:cNvSpPr txBox="1"/>
          <p:nvPr/>
        </p:nvSpPr>
        <p:spPr>
          <a:xfrm>
            <a:off x="500743" y="1763048"/>
            <a:ext cx="1124494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Đọc, viết được các số có nhiều chữ số (đến lớp triệu)</a:t>
            </a:r>
          </a:p>
          <a:p>
            <a:pPr marL="9144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được cấu tạo thập phân của một số và giá trị theo vị trí của mỗi chữ số trong đó.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529B7BB-A202-C3E6-5204-63BFFD29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5" y="95579"/>
            <a:ext cx="5969482" cy="1052587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CDA8428-8CB0-468D-9960-959E246BD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78" y="0"/>
            <a:ext cx="1093341" cy="127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45495-E32C-9987-0621-23C75556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1" y="90681"/>
            <a:ext cx="1205005" cy="1205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2A82F-3424-4E8E-1C22-3481D26C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95" y="247508"/>
            <a:ext cx="487722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1600438"/>
          </a:xfrm>
          <a:custGeom>
            <a:avLst/>
            <a:gdLst>
              <a:gd name="connsiteX0" fmla="*/ 266745 w 11055384"/>
              <a:gd name="connsiteY0" fmla="*/ 0 h 1600438"/>
              <a:gd name="connsiteX1" fmla="*/ 617376 w 11055384"/>
              <a:gd name="connsiteY1" fmla="*/ 0 h 1600438"/>
              <a:gd name="connsiteX2" fmla="*/ 1399552 w 11055384"/>
              <a:gd name="connsiteY2" fmla="*/ 0 h 1600438"/>
              <a:gd name="connsiteX3" fmla="*/ 2073842 w 11055384"/>
              <a:gd name="connsiteY3" fmla="*/ 0 h 1600438"/>
              <a:gd name="connsiteX4" fmla="*/ 2640246 w 11055384"/>
              <a:gd name="connsiteY4" fmla="*/ 0 h 1600438"/>
              <a:gd name="connsiteX5" fmla="*/ 3422422 w 11055384"/>
              <a:gd name="connsiteY5" fmla="*/ 0 h 1600438"/>
              <a:gd name="connsiteX6" fmla="*/ 3988825 w 11055384"/>
              <a:gd name="connsiteY6" fmla="*/ 0 h 1600438"/>
              <a:gd name="connsiteX7" fmla="*/ 4878888 w 11055384"/>
              <a:gd name="connsiteY7" fmla="*/ 0 h 1600438"/>
              <a:gd name="connsiteX8" fmla="*/ 5229519 w 11055384"/>
              <a:gd name="connsiteY8" fmla="*/ 0 h 1600438"/>
              <a:gd name="connsiteX9" fmla="*/ 5903809 w 11055384"/>
              <a:gd name="connsiteY9" fmla="*/ 0 h 1600438"/>
              <a:gd name="connsiteX10" fmla="*/ 6685985 w 11055384"/>
              <a:gd name="connsiteY10" fmla="*/ 0 h 1600438"/>
              <a:gd name="connsiteX11" fmla="*/ 7468162 w 11055384"/>
              <a:gd name="connsiteY11" fmla="*/ 0 h 1600438"/>
              <a:gd name="connsiteX12" fmla="*/ 7926679 w 11055384"/>
              <a:gd name="connsiteY12" fmla="*/ 0 h 1600438"/>
              <a:gd name="connsiteX13" fmla="*/ 8493082 w 11055384"/>
              <a:gd name="connsiteY13" fmla="*/ 0 h 1600438"/>
              <a:gd name="connsiteX14" fmla="*/ 8843713 w 11055384"/>
              <a:gd name="connsiteY14" fmla="*/ 0 h 1600438"/>
              <a:gd name="connsiteX15" fmla="*/ 9302230 w 11055384"/>
              <a:gd name="connsiteY15" fmla="*/ 0 h 1600438"/>
              <a:gd name="connsiteX16" fmla="*/ 9652861 w 11055384"/>
              <a:gd name="connsiteY16" fmla="*/ 0 h 1600438"/>
              <a:gd name="connsiteX17" fmla="*/ 10219264 w 11055384"/>
              <a:gd name="connsiteY17" fmla="*/ 0 h 1600438"/>
              <a:gd name="connsiteX18" fmla="*/ 11055384 w 11055384"/>
              <a:gd name="connsiteY18" fmla="*/ 0 h 1600438"/>
              <a:gd name="connsiteX19" fmla="*/ 11055384 w 11055384"/>
              <a:gd name="connsiteY19" fmla="*/ 0 h 1600438"/>
              <a:gd name="connsiteX20" fmla="*/ 11055384 w 11055384"/>
              <a:gd name="connsiteY20" fmla="*/ 693520 h 1600438"/>
              <a:gd name="connsiteX21" fmla="*/ 11055384 w 11055384"/>
              <a:gd name="connsiteY21" fmla="*/ 1333693 h 1600438"/>
              <a:gd name="connsiteX22" fmla="*/ 10788639 w 11055384"/>
              <a:gd name="connsiteY22" fmla="*/ 1600438 h 1600438"/>
              <a:gd name="connsiteX23" fmla="*/ 10006463 w 11055384"/>
              <a:gd name="connsiteY23" fmla="*/ 1600438 h 1600438"/>
              <a:gd name="connsiteX24" fmla="*/ 9332173 w 11055384"/>
              <a:gd name="connsiteY24" fmla="*/ 1600438 h 1600438"/>
              <a:gd name="connsiteX25" fmla="*/ 8765769 w 11055384"/>
              <a:gd name="connsiteY25" fmla="*/ 1600438 h 1600438"/>
              <a:gd name="connsiteX26" fmla="*/ 7983593 w 11055384"/>
              <a:gd name="connsiteY26" fmla="*/ 1600438 h 1600438"/>
              <a:gd name="connsiteX27" fmla="*/ 7201417 w 11055384"/>
              <a:gd name="connsiteY27" fmla="*/ 1600438 h 1600438"/>
              <a:gd name="connsiteX28" fmla="*/ 6635013 w 11055384"/>
              <a:gd name="connsiteY28" fmla="*/ 1600438 h 1600438"/>
              <a:gd name="connsiteX29" fmla="*/ 5744950 w 11055384"/>
              <a:gd name="connsiteY29" fmla="*/ 1600438 h 1600438"/>
              <a:gd name="connsiteX30" fmla="*/ 5070660 w 11055384"/>
              <a:gd name="connsiteY30" fmla="*/ 1600438 h 1600438"/>
              <a:gd name="connsiteX31" fmla="*/ 4288484 w 11055384"/>
              <a:gd name="connsiteY31" fmla="*/ 1600438 h 1600438"/>
              <a:gd name="connsiteX32" fmla="*/ 3829967 w 11055384"/>
              <a:gd name="connsiteY32" fmla="*/ 1600438 h 1600438"/>
              <a:gd name="connsiteX33" fmla="*/ 3371450 w 11055384"/>
              <a:gd name="connsiteY33" fmla="*/ 1600438 h 1600438"/>
              <a:gd name="connsiteX34" fmla="*/ 2481387 w 11055384"/>
              <a:gd name="connsiteY34" fmla="*/ 1600438 h 1600438"/>
              <a:gd name="connsiteX35" fmla="*/ 2130756 w 11055384"/>
              <a:gd name="connsiteY35" fmla="*/ 1600438 h 1600438"/>
              <a:gd name="connsiteX36" fmla="*/ 1780125 w 11055384"/>
              <a:gd name="connsiteY36" fmla="*/ 1600438 h 1600438"/>
              <a:gd name="connsiteX37" fmla="*/ 1105835 w 11055384"/>
              <a:gd name="connsiteY37" fmla="*/ 1600438 h 1600438"/>
              <a:gd name="connsiteX38" fmla="*/ 0 w 11055384"/>
              <a:gd name="connsiteY38" fmla="*/ 1600438 h 1600438"/>
              <a:gd name="connsiteX39" fmla="*/ 0 w 11055384"/>
              <a:gd name="connsiteY39" fmla="*/ 1600438 h 1600438"/>
              <a:gd name="connsiteX40" fmla="*/ 0 w 11055384"/>
              <a:gd name="connsiteY40" fmla="*/ 920255 h 1600438"/>
              <a:gd name="connsiteX41" fmla="*/ 0 w 11055384"/>
              <a:gd name="connsiteY41" fmla="*/ 266745 h 1600438"/>
              <a:gd name="connsiteX42" fmla="*/ 266745 w 11055384"/>
              <a:gd name="connsiteY42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1600438" fill="none" extrusionOk="0">
                <a:moveTo>
                  <a:pt x="266745" y="0"/>
                </a:moveTo>
                <a:cubicBezTo>
                  <a:pt x="400679" y="-6771"/>
                  <a:pt x="480232" y="-14817"/>
                  <a:pt x="617376" y="0"/>
                </a:cubicBezTo>
                <a:cubicBezTo>
                  <a:pt x="754520" y="14817"/>
                  <a:pt x="1098745" y="10089"/>
                  <a:pt x="1399552" y="0"/>
                </a:cubicBezTo>
                <a:cubicBezTo>
                  <a:pt x="1700359" y="-10089"/>
                  <a:pt x="1815510" y="-22951"/>
                  <a:pt x="2073842" y="0"/>
                </a:cubicBezTo>
                <a:cubicBezTo>
                  <a:pt x="2332174" y="22951"/>
                  <a:pt x="2526244" y="4038"/>
                  <a:pt x="2640246" y="0"/>
                </a:cubicBezTo>
                <a:cubicBezTo>
                  <a:pt x="2754248" y="-4038"/>
                  <a:pt x="3088983" y="-7573"/>
                  <a:pt x="3422422" y="0"/>
                </a:cubicBezTo>
                <a:cubicBezTo>
                  <a:pt x="3755861" y="7573"/>
                  <a:pt x="3781870" y="14976"/>
                  <a:pt x="3988825" y="0"/>
                </a:cubicBezTo>
                <a:cubicBezTo>
                  <a:pt x="4195780" y="-14976"/>
                  <a:pt x="4570757" y="-18553"/>
                  <a:pt x="4878888" y="0"/>
                </a:cubicBezTo>
                <a:cubicBezTo>
                  <a:pt x="5187019" y="18553"/>
                  <a:pt x="5099193" y="5986"/>
                  <a:pt x="5229519" y="0"/>
                </a:cubicBezTo>
                <a:cubicBezTo>
                  <a:pt x="5359845" y="-5986"/>
                  <a:pt x="5674534" y="-12408"/>
                  <a:pt x="5903809" y="0"/>
                </a:cubicBezTo>
                <a:cubicBezTo>
                  <a:pt x="6133084" y="12408"/>
                  <a:pt x="6419513" y="29825"/>
                  <a:pt x="6685985" y="0"/>
                </a:cubicBezTo>
                <a:cubicBezTo>
                  <a:pt x="6952457" y="-29825"/>
                  <a:pt x="7161975" y="25988"/>
                  <a:pt x="7468162" y="0"/>
                </a:cubicBezTo>
                <a:cubicBezTo>
                  <a:pt x="7774349" y="-25988"/>
                  <a:pt x="7813228" y="9548"/>
                  <a:pt x="7926679" y="0"/>
                </a:cubicBezTo>
                <a:cubicBezTo>
                  <a:pt x="8040130" y="-9548"/>
                  <a:pt x="8362601" y="-21216"/>
                  <a:pt x="8493082" y="0"/>
                </a:cubicBezTo>
                <a:cubicBezTo>
                  <a:pt x="8623563" y="21216"/>
                  <a:pt x="8763306" y="-14203"/>
                  <a:pt x="8843713" y="0"/>
                </a:cubicBezTo>
                <a:cubicBezTo>
                  <a:pt x="8924120" y="14203"/>
                  <a:pt x="9107629" y="-4098"/>
                  <a:pt x="9302230" y="0"/>
                </a:cubicBezTo>
                <a:cubicBezTo>
                  <a:pt x="9496831" y="4098"/>
                  <a:pt x="9489591" y="16354"/>
                  <a:pt x="9652861" y="0"/>
                </a:cubicBezTo>
                <a:cubicBezTo>
                  <a:pt x="9816131" y="-16354"/>
                  <a:pt x="10039103" y="-11055"/>
                  <a:pt x="10219264" y="0"/>
                </a:cubicBezTo>
                <a:cubicBezTo>
                  <a:pt x="10399425" y="11055"/>
                  <a:pt x="10644033" y="-33453"/>
                  <a:pt x="11055384" y="0"/>
                </a:cubicBezTo>
                <a:lnTo>
                  <a:pt x="11055384" y="0"/>
                </a:lnTo>
                <a:cubicBezTo>
                  <a:pt x="11060700" y="199702"/>
                  <a:pt x="11080664" y="387179"/>
                  <a:pt x="11055384" y="693520"/>
                </a:cubicBezTo>
                <a:cubicBezTo>
                  <a:pt x="11030104" y="999861"/>
                  <a:pt x="11030127" y="1092008"/>
                  <a:pt x="11055384" y="1333693"/>
                </a:cubicBezTo>
                <a:cubicBezTo>
                  <a:pt x="11023190" y="1478668"/>
                  <a:pt x="10925591" y="1601145"/>
                  <a:pt x="10788639" y="1600438"/>
                </a:cubicBezTo>
                <a:cubicBezTo>
                  <a:pt x="10621342" y="1579280"/>
                  <a:pt x="10379890" y="1620090"/>
                  <a:pt x="10006463" y="1600438"/>
                </a:cubicBezTo>
                <a:cubicBezTo>
                  <a:pt x="9633036" y="1580786"/>
                  <a:pt x="9544242" y="1604261"/>
                  <a:pt x="9332173" y="1600438"/>
                </a:cubicBezTo>
                <a:cubicBezTo>
                  <a:pt x="9120104" y="1596616"/>
                  <a:pt x="9023478" y="1574582"/>
                  <a:pt x="8765769" y="1600438"/>
                </a:cubicBezTo>
                <a:cubicBezTo>
                  <a:pt x="8508060" y="1626294"/>
                  <a:pt x="8289936" y="1572112"/>
                  <a:pt x="7983593" y="1600438"/>
                </a:cubicBezTo>
                <a:cubicBezTo>
                  <a:pt x="7677250" y="1628764"/>
                  <a:pt x="7392170" y="1637647"/>
                  <a:pt x="7201417" y="1600438"/>
                </a:cubicBezTo>
                <a:cubicBezTo>
                  <a:pt x="7010664" y="1563229"/>
                  <a:pt x="6806177" y="1578069"/>
                  <a:pt x="6635013" y="1600438"/>
                </a:cubicBezTo>
                <a:cubicBezTo>
                  <a:pt x="6463849" y="1622807"/>
                  <a:pt x="5977107" y="1566010"/>
                  <a:pt x="5744950" y="1600438"/>
                </a:cubicBezTo>
                <a:cubicBezTo>
                  <a:pt x="5512793" y="1634866"/>
                  <a:pt x="5337856" y="1574405"/>
                  <a:pt x="5070660" y="1600438"/>
                </a:cubicBezTo>
                <a:cubicBezTo>
                  <a:pt x="4803464" y="1626472"/>
                  <a:pt x="4612997" y="1609235"/>
                  <a:pt x="4288484" y="1600438"/>
                </a:cubicBezTo>
                <a:cubicBezTo>
                  <a:pt x="3963971" y="1591641"/>
                  <a:pt x="3966347" y="1614319"/>
                  <a:pt x="3829967" y="1600438"/>
                </a:cubicBezTo>
                <a:cubicBezTo>
                  <a:pt x="3693587" y="1586557"/>
                  <a:pt x="3520314" y="1587317"/>
                  <a:pt x="3371450" y="1600438"/>
                </a:cubicBezTo>
                <a:cubicBezTo>
                  <a:pt x="3222586" y="1613559"/>
                  <a:pt x="2694570" y="1614607"/>
                  <a:pt x="2481387" y="1600438"/>
                </a:cubicBezTo>
                <a:cubicBezTo>
                  <a:pt x="2268204" y="1586269"/>
                  <a:pt x="2244428" y="1615433"/>
                  <a:pt x="2130756" y="1600438"/>
                </a:cubicBezTo>
                <a:cubicBezTo>
                  <a:pt x="2017084" y="1585443"/>
                  <a:pt x="1882269" y="1588216"/>
                  <a:pt x="1780125" y="1600438"/>
                </a:cubicBezTo>
                <a:cubicBezTo>
                  <a:pt x="1677981" y="1612660"/>
                  <a:pt x="1283107" y="1617445"/>
                  <a:pt x="1105835" y="1600438"/>
                </a:cubicBezTo>
                <a:cubicBezTo>
                  <a:pt x="928563" y="1583432"/>
                  <a:pt x="325803" y="1643563"/>
                  <a:pt x="0" y="1600438"/>
                </a:cubicBezTo>
                <a:lnTo>
                  <a:pt x="0" y="1600438"/>
                </a:lnTo>
                <a:cubicBezTo>
                  <a:pt x="-19508" y="1446609"/>
                  <a:pt x="-26466" y="1240851"/>
                  <a:pt x="0" y="920255"/>
                </a:cubicBezTo>
                <a:cubicBezTo>
                  <a:pt x="26466" y="599659"/>
                  <a:pt x="5310" y="409502"/>
                  <a:pt x="0" y="266745"/>
                </a:cubicBezTo>
                <a:cubicBezTo>
                  <a:pt x="19520" y="91327"/>
                  <a:pt x="134278" y="-2180"/>
                  <a:pt x="266745" y="0"/>
                </a:cubicBezTo>
                <a:close/>
              </a:path>
              <a:path w="11055384" h="1600438" stroke="0" extrusionOk="0">
                <a:moveTo>
                  <a:pt x="266745" y="0"/>
                </a:moveTo>
                <a:cubicBezTo>
                  <a:pt x="554609" y="-5752"/>
                  <a:pt x="764207" y="-31170"/>
                  <a:pt x="941035" y="0"/>
                </a:cubicBezTo>
                <a:cubicBezTo>
                  <a:pt x="1117863" y="31170"/>
                  <a:pt x="1389381" y="-19756"/>
                  <a:pt x="1723211" y="0"/>
                </a:cubicBezTo>
                <a:cubicBezTo>
                  <a:pt x="2057041" y="19756"/>
                  <a:pt x="2242689" y="-9836"/>
                  <a:pt x="2613274" y="0"/>
                </a:cubicBezTo>
                <a:cubicBezTo>
                  <a:pt x="2983859" y="9836"/>
                  <a:pt x="3108605" y="-39819"/>
                  <a:pt x="3503337" y="0"/>
                </a:cubicBezTo>
                <a:cubicBezTo>
                  <a:pt x="3898069" y="39819"/>
                  <a:pt x="3934849" y="15467"/>
                  <a:pt x="4069740" y="0"/>
                </a:cubicBezTo>
                <a:cubicBezTo>
                  <a:pt x="4204631" y="-15467"/>
                  <a:pt x="4618617" y="26368"/>
                  <a:pt x="4959803" y="0"/>
                </a:cubicBezTo>
                <a:cubicBezTo>
                  <a:pt x="5300989" y="-26368"/>
                  <a:pt x="5303280" y="-22831"/>
                  <a:pt x="5418320" y="0"/>
                </a:cubicBezTo>
                <a:cubicBezTo>
                  <a:pt x="5533360" y="22831"/>
                  <a:pt x="5778303" y="5519"/>
                  <a:pt x="5984724" y="0"/>
                </a:cubicBezTo>
                <a:cubicBezTo>
                  <a:pt x="6191145" y="-5519"/>
                  <a:pt x="6327691" y="-12560"/>
                  <a:pt x="6443241" y="0"/>
                </a:cubicBezTo>
                <a:cubicBezTo>
                  <a:pt x="6558791" y="12560"/>
                  <a:pt x="6959295" y="2085"/>
                  <a:pt x="7117531" y="0"/>
                </a:cubicBezTo>
                <a:cubicBezTo>
                  <a:pt x="7275767" y="-2085"/>
                  <a:pt x="7344973" y="-6222"/>
                  <a:pt x="7468162" y="0"/>
                </a:cubicBezTo>
                <a:cubicBezTo>
                  <a:pt x="7591351" y="6222"/>
                  <a:pt x="7658408" y="15338"/>
                  <a:pt x="7818792" y="0"/>
                </a:cubicBezTo>
                <a:cubicBezTo>
                  <a:pt x="7979176" y="-15338"/>
                  <a:pt x="8249611" y="6441"/>
                  <a:pt x="8600969" y="0"/>
                </a:cubicBezTo>
                <a:cubicBezTo>
                  <a:pt x="8952327" y="-6441"/>
                  <a:pt x="8954830" y="-3447"/>
                  <a:pt x="9059486" y="0"/>
                </a:cubicBezTo>
                <a:cubicBezTo>
                  <a:pt x="9164142" y="3447"/>
                  <a:pt x="9592475" y="-14444"/>
                  <a:pt x="9733776" y="0"/>
                </a:cubicBezTo>
                <a:cubicBezTo>
                  <a:pt x="9875077" y="14444"/>
                  <a:pt x="10256283" y="-5218"/>
                  <a:pt x="10408066" y="0"/>
                </a:cubicBezTo>
                <a:cubicBezTo>
                  <a:pt x="10559849" y="5218"/>
                  <a:pt x="10824460" y="31170"/>
                  <a:pt x="11055384" y="0"/>
                </a:cubicBezTo>
                <a:lnTo>
                  <a:pt x="11055384" y="0"/>
                </a:lnTo>
                <a:cubicBezTo>
                  <a:pt x="11081627" y="281117"/>
                  <a:pt x="11039314" y="427379"/>
                  <a:pt x="11055384" y="666847"/>
                </a:cubicBezTo>
                <a:cubicBezTo>
                  <a:pt x="11071454" y="906315"/>
                  <a:pt x="11042985" y="1174607"/>
                  <a:pt x="11055384" y="1333693"/>
                </a:cubicBezTo>
                <a:cubicBezTo>
                  <a:pt x="11065155" y="1486592"/>
                  <a:pt x="10971324" y="1597224"/>
                  <a:pt x="10788639" y="1600438"/>
                </a:cubicBezTo>
                <a:cubicBezTo>
                  <a:pt x="10572387" y="1593676"/>
                  <a:pt x="10422973" y="1597647"/>
                  <a:pt x="10330122" y="1600438"/>
                </a:cubicBezTo>
                <a:cubicBezTo>
                  <a:pt x="10237271" y="1603229"/>
                  <a:pt x="9901057" y="1606668"/>
                  <a:pt x="9655832" y="1600438"/>
                </a:cubicBezTo>
                <a:cubicBezTo>
                  <a:pt x="9410607" y="1594209"/>
                  <a:pt x="9323881" y="1613247"/>
                  <a:pt x="9197315" y="1600438"/>
                </a:cubicBezTo>
                <a:cubicBezTo>
                  <a:pt x="9070749" y="1587629"/>
                  <a:pt x="8866245" y="1617388"/>
                  <a:pt x="8738798" y="1600438"/>
                </a:cubicBezTo>
                <a:cubicBezTo>
                  <a:pt x="8611351" y="1583488"/>
                  <a:pt x="8514235" y="1615583"/>
                  <a:pt x="8388167" y="1600438"/>
                </a:cubicBezTo>
                <a:cubicBezTo>
                  <a:pt x="8262099" y="1585293"/>
                  <a:pt x="7900097" y="1576590"/>
                  <a:pt x="7713877" y="1600438"/>
                </a:cubicBezTo>
                <a:cubicBezTo>
                  <a:pt x="7527657" y="1624287"/>
                  <a:pt x="7433220" y="1578859"/>
                  <a:pt x="7255360" y="1600438"/>
                </a:cubicBezTo>
                <a:cubicBezTo>
                  <a:pt x="7077500" y="1622017"/>
                  <a:pt x="6907727" y="1591765"/>
                  <a:pt x="6796843" y="1600438"/>
                </a:cubicBezTo>
                <a:cubicBezTo>
                  <a:pt x="6685959" y="1609111"/>
                  <a:pt x="6555026" y="1614668"/>
                  <a:pt x="6446212" y="1600438"/>
                </a:cubicBezTo>
                <a:cubicBezTo>
                  <a:pt x="6337398" y="1586208"/>
                  <a:pt x="6036573" y="1623365"/>
                  <a:pt x="5664035" y="1600438"/>
                </a:cubicBezTo>
                <a:cubicBezTo>
                  <a:pt x="5291497" y="1577511"/>
                  <a:pt x="5231467" y="1593201"/>
                  <a:pt x="4881859" y="1600438"/>
                </a:cubicBezTo>
                <a:cubicBezTo>
                  <a:pt x="4532251" y="1607675"/>
                  <a:pt x="4664013" y="1612780"/>
                  <a:pt x="4531228" y="1600438"/>
                </a:cubicBezTo>
                <a:cubicBezTo>
                  <a:pt x="4398443" y="1588096"/>
                  <a:pt x="4350296" y="1583901"/>
                  <a:pt x="4180598" y="1600438"/>
                </a:cubicBezTo>
                <a:cubicBezTo>
                  <a:pt x="4010900" y="1616976"/>
                  <a:pt x="3958019" y="1588452"/>
                  <a:pt x="3829967" y="1600438"/>
                </a:cubicBezTo>
                <a:cubicBezTo>
                  <a:pt x="3701915" y="1612424"/>
                  <a:pt x="3227528" y="1605828"/>
                  <a:pt x="3047791" y="1600438"/>
                </a:cubicBezTo>
                <a:cubicBezTo>
                  <a:pt x="2868054" y="1595048"/>
                  <a:pt x="2631659" y="1582381"/>
                  <a:pt x="2373501" y="1600438"/>
                </a:cubicBezTo>
                <a:cubicBezTo>
                  <a:pt x="2115343" y="1618496"/>
                  <a:pt x="2028455" y="1604272"/>
                  <a:pt x="1807097" y="1600438"/>
                </a:cubicBezTo>
                <a:cubicBezTo>
                  <a:pt x="1585739" y="1596604"/>
                  <a:pt x="1376086" y="1608844"/>
                  <a:pt x="1024921" y="1600438"/>
                </a:cubicBezTo>
                <a:cubicBezTo>
                  <a:pt x="673756" y="1592032"/>
                  <a:pt x="477521" y="1606812"/>
                  <a:pt x="0" y="1600438"/>
                </a:cubicBezTo>
                <a:lnTo>
                  <a:pt x="0" y="1600438"/>
                </a:lnTo>
                <a:cubicBezTo>
                  <a:pt x="-6492" y="1331004"/>
                  <a:pt x="335" y="1271099"/>
                  <a:pt x="0" y="946928"/>
                </a:cubicBezTo>
                <a:cubicBezTo>
                  <a:pt x="-335" y="622757"/>
                  <a:pt x="3669" y="408084"/>
                  <a:pt x="0" y="266745"/>
                </a:cubicBezTo>
                <a:cubicBezTo>
                  <a:pt x="9488" y="131285"/>
                  <a:pt x="122557" y="13054"/>
                  <a:pt x="266745" y="0"/>
                </a:cubicBezTo>
                <a:close/>
              </a:path>
            </a:pathLst>
          </a:custGeom>
          <a:solidFill>
            <a:schemeClr val="accent4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vi-VN" altLang="vi-VN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 1: Số  gồm:  8 triệu, 5 trăm nghìn, 5 nghìn, 7 trăm và 2 đơn vị được viết là: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668954" y="23149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8 505 702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3" y="3441079"/>
            <a:ext cx="4931058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8 505 720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683506" y="4586431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8 550 702</a:t>
            </a: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2: </a:t>
            </a:r>
            <a:r>
              <a:rPr kumimoji="0" lang="fr-FR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200 312 345 </a:t>
            </a:r>
            <a:r>
              <a:rPr lang="fr-FR" altLang="vi-VN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đọc</a:t>
            </a:r>
            <a:r>
              <a:rPr lang="fr-FR" altLang="vi-VN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fr-FR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là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734624" cy="954107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Hai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triệu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mười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nghìn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bốn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mươi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lăm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954107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vi-VN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lang="en-US" sz="28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lăm</a:t>
            </a:r>
            <a:endParaRPr lang="vi-VN" sz="28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6681180" cy="1077218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A. Hai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triệu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nghìn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trăm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bốn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mươi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lăm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1600438"/>
          </a:xfrm>
          <a:prstGeom prst="roundRect">
            <a:avLst/>
          </a:prstGeom>
          <a:solidFill>
            <a:schemeClr val="accent4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7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trong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10 275 104 </a:t>
            </a:r>
            <a:r>
              <a:rPr lang="en-US" alt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41458"/>
            <a:ext cx="684021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70 000</a:t>
            </a: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54112" y="236306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Viết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thành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tổng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theo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mẫu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EDF95-FDFE-CE0F-DDF6-07ADD73FA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0" y="1059836"/>
            <a:ext cx="11195405" cy="96076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B84507-BE4E-5747-5A93-1B1FDF6056F5}"/>
              </a:ext>
            </a:extLst>
          </p:cNvPr>
          <p:cNvSpPr/>
          <p:nvPr/>
        </p:nvSpPr>
        <p:spPr>
          <a:xfrm>
            <a:off x="472611" y="2280863"/>
            <a:ext cx="2887038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3 195 204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6F7B86-E5B5-B1E6-AF36-948829801EFC}"/>
              </a:ext>
            </a:extLst>
          </p:cNvPr>
          <p:cNvSpPr/>
          <p:nvPr/>
        </p:nvSpPr>
        <p:spPr>
          <a:xfrm>
            <a:off x="452062" y="3421295"/>
            <a:ext cx="2887038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704 090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10BBC0-46CA-20FD-5902-BE127529AA52}"/>
              </a:ext>
            </a:extLst>
          </p:cNvPr>
          <p:cNvSpPr/>
          <p:nvPr/>
        </p:nvSpPr>
        <p:spPr>
          <a:xfrm>
            <a:off x="462336" y="4520630"/>
            <a:ext cx="305009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32 000 450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16E1E9-F70B-9D91-0F0B-5380DCCC98B2}"/>
              </a:ext>
            </a:extLst>
          </p:cNvPr>
          <p:cNvSpPr/>
          <p:nvPr/>
        </p:nvSpPr>
        <p:spPr>
          <a:xfrm>
            <a:off x="513706" y="5619965"/>
            <a:ext cx="2989782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68 041 071</a:t>
            </a:r>
          </a:p>
        </p:txBody>
      </p:sp>
      <p:sp>
        <p:nvSpPr>
          <p:cNvPr id="15" name="Google Shape;8143;p35">
            <a:extLst>
              <a:ext uri="{FF2B5EF4-FFF2-40B4-BE49-F238E27FC236}">
                <a16:creationId xmlns:a16="http://schemas.microsoft.com/office/drawing/2014/main" id="{7E2EE635-B730-D92A-43B7-AA484A7CFDD5}"/>
              </a:ext>
            </a:extLst>
          </p:cNvPr>
          <p:cNvSpPr txBox="1">
            <a:spLocks/>
          </p:cNvSpPr>
          <p:nvPr/>
        </p:nvSpPr>
        <p:spPr>
          <a:xfrm>
            <a:off x="3374938" y="2089817"/>
            <a:ext cx="8817062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28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3 000 000 + 100 000 + 90 000 + 5 000 + 200 + 4</a:t>
            </a:r>
            <a:endParaRPr kumimoji="0" lang="e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6" name="Google Shape;8143;p35">
            <a:extLst>
              <a:ext uri="{FF2B5EF4-FFF2-40B4-BE49-F238E27FC236}">
                <a16:creationId xmlns:a16="http://schemas.microsoft.com/office/drawing/2014/main" id="{435614CA-0F3F-1760-A72B-945F96E1BFE7}"/>
              </a:ext>
            </a:extLst>
          </p:cNvPr>
          <p:cNvSpPr txBox="1">
            <a:spLocks/>
          </p:cNvSpPr>
          <p:nvPr/>
        </p:nvSpPr>
        <p:spPr>
          <a:xfrm>
            <a:off x="3374938" y="3230249"/>
            <a:ext cx="4823840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700 000 + 4 000 + 90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7" name="Google Shape;8143;p35">
            <a:extLst>
              <a:ext uri="{FF2B5EF4-FFF2-40B4-BE49-F238E27FC236}">
                <a16:creationId xmlns:a16="http://schemas.microsoft.com/office/drawing/2014/main" id="{4EA475CA-7C14-8757-3A59-3D542F0C5806}"/>
              </a:ext>
            </a:extLst>
          </p:cNvPr>
          <p:cNvSpPr txBox="1">
            <a:spLocks/>
          </p:cNvSpPr>
          <p:nvPr/>
        </p:nvSpPr>
        <p:spPr>
          <a:xfrm>
            <a:off x="3498228" y="4309035"/>
            <a:ext cx="7289637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30 000 000 + 2 000 000 + 400 + 50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8" name="Google Shape;8143;p35">
            <a:extLst>
              <a:ext uri="{FF2B5EF4-FFF2-40B4-BE49-F238E27FC236}">
                <a16:creationId xmlns:a16="http://schemas.microsoft.com/office/drawing/2014/main" id="{9704EAD6-0D52-749F-9F97-B89B98C15F3F}"/>
              </a:ext>
            </a:extLst>
          </p:cNvPr>
          <p:cNvSpPr txBox="1">
            <a:spLocks/>
          </p:cNvSpPr>
          <p:nvPr/>
        </p:nvSpPr>
        <p:spPr>
          <a:xfrm>
            <a:off x="3503489" y="5408370"/>
            <a:ext cx="8794678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es" sz="2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60 000 000 + 8 000 000 + 40 000 + 1 000 + 70 + 1</a:t>
            </a:r>
            <a:endParaRPr kumimoji="0" lang="e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671</Words>
  <Application>Microsoft Office PowerPoint</Application>
  <PresentationFormat>Widescreen</PresentationFormat>
  <Paragraphs>75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#9Slide05 SVNUT Triumph</vt:lpstr>
      <vt:lpstr>#9Slide07 IcielBC Cubano Normal</vt:lpstr>
      <vt:lpstr>Arial</vt:lpstr>
      <vt:lpstr>Calibri</vt:lpstr>
      <vt:lpstr>Cambria</vt:lpstr>
      <vt:lpstr>Karla</vt:lpstr>
      <vt:lpstr>Karla Regular</vt:lpstr>
      <vt:lpstr>Kavoon</vt:lpstr>
      <vt:lpstr>Luckiest Guy</vt:lpstr>
      <vt:lpstr>SVN-Billo</vt:lpstr>
      <vt:lpstr>Tahoma</vt:lpstr>
      <vt:lpstr>Times New Roman</vt:lpstr>
      <vt:lpstr>Unkempt</vt:lpstr>
      <vt:lpstr>UTM Cookies</vt:lpstr>
      <vt:lpstr>UVF TypoSlabserif</vt:lpstr>
      <vt:lpstr>0178 Mateo · SlidesMania</vt:lpstr>
      <vt:lpstr>Building Siblings Relationships by Slidesgo</vt:lpstr>
      <vt:lpstr>PowerPoint Presentation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Tuyết Anh</cp:lastModifiedBy>
  <cp:revision>26</cp:revision>
  <dcterms:created xsi:type="dcterms:W3CDTF">2023-08-24T01:27:53Z</dcterms:created>
  <dcterms:modified xsi:type="dcterms:W3CDTF">2023-08-28T06:06:42Z</dcterms:modified>
</cp:coreProperties>
</file>