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2" r:id="rId3"/>
    <p:sldMasterId id="2147483704" r:id="rId4"/>
  </p:sldMasterIdLst>
  <p:notesMasterIdLst>
    <p:notesMasterId r:id="rId23"/>
  </p:notesMasterIdLst>
  <p:sldIdLst>
    <p:sldId id="257" r:id="rId5"/>
    <p:sldId id="304" r:id="rId6"/>
    <p:sldId id="2007577215" r:id="rId7"/>
    <p:sldId id="273" r:id="rId8"/>
    <p:sldId id="274" r:id="rId9"/>
    <p:sldId id="275" r:id="rId10"/>
    <p:sldId id="2007577216" r:id="rId11"/>
    <p:sldId id="2007577217" r:id="rId12"/>
    <p:sldId id="325" r:id="rId13"/>
    <p:sldId id="2007577228" r:id="rId14"/>
    <p:sldId id="2007577218" r:id="rId15"/>
    <p:sldId id="2007577219" r:id="rId16"/>
    <p:sldId id="2007577229" r:id="rId17"/>
    <p:sldId id="2007577220" r:id="rId18"/>
    <p:sldId id="2007577230" r:id="rId19"/>
    <p:sldId id="2007577231" r:id="rId20"/>
    <p:sldId id="2007577227" r:id="rId21"/>
    <p:sldId id="20075772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4" d="100"/>
          <a:sy n="64" d="100"/>
        </p:scale>
        <p:origin x="9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0C072-3BFE-4A57-94F5-8976EA0A68A0}"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557DD-7E68-470B-B696-A91882E5D08A}" type="slidenum">
              <a:rPr lang="en-US" smtClean="0"/>
              <a:t>‹#›</a:t>
            </a:fld>
            <a:endParaRPr lang="en-US"/>
          </a:p>
        </p:txBody>
      </p:sp>
    </p:spTree>
    <p:extLst>
      <p:ext uri="{BB962C8B-B14F-4D97-AF65-F5344CB8AC3E}">
        <p14:creationId xmlns:p14="http://schemas.microsoft.com/office/powerpoint/2010/main" val="24931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7559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1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9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3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954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30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87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26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634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45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241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5286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8324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092211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956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16616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499179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755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61742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73071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80018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0509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61130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1960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9604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513392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2263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EC962-EBA5-4BF6-B37E-155DD0C7E86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916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970F0-CDCE-4ACE-83BF-8743400D6A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61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2FEB7-1882-459B-9DEF-E56FFDAB61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5990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225E274-49C6-4CCD-BF2E-E7F15C8CE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pic>
        <p:nvPicPr>
          <p:cNvPr id="4" name="Picture 3">
            <a:extLst>
              <a:ext uri="{FF2B5EF4-FFF2-40B4-BE49-F238E27FC236}">
                <a16:creationId xmlns:a16="http://schemas.microsoft.com/office/drawing/2014/main" id="{36D029DA-C495-43A1-9212-FBE48082B4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271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1F6EEC-7A9D-4F42-99DB-00F52C5C28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310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67AA60-5697-46B6-B42B-40AD6ABAC3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9399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52362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3500C0-740A-4B13-BDF1-9080A025BC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spTree>
    <p:extLst>
      <p:ext uri="{BB962C8B-B14F-4D97-AF65-F5344CB8AC3E}">
        <p14:creationId xmlns:p14="http://schemas.microsoft.com/office/powerpoint/2010/main" val="42472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603913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164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4057501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75135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38397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83523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31382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991496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7807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183428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2367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352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307996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936047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892970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942717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4172075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681682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90521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4518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77742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36252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968996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89615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07561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3450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7556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6736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91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EF8CABAF-2F2F-41DF-8087-B7C1839DAB3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598"/>
          <a:stretch/>
        </p:blipFill>
        <p:spPr>
          <a:xfrm>
            <a:off x="-47297" y="0"/>
            <a:ext cx="12239297" cy="6858000"/>
          </a:xfrm>
          <a:prstGeom prst="rect">
            <a:avLst/>
          </a:prstGeom>
        </p:spPr>
      </p:pic>
    </p:spTree>
    <p:extLst>
      <p:ext uri="{BB962C8B-B14F-4D97-AF65-F5344CB8AC3E}">
        <p14:creationId xmlns:p14="http://schemas.microsoft.com/office/powerpoint/2010/main" val="2486722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8/21/2023</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spTree>
    <p:extLst>
      <p:ext uri="{BB962C8B-B14F-4D97-AF65-F5344CB8AC3E}">
        <p14:creationId xmlns:p14="http://schemas.microsoft.com/office/powerpoint/2010/main" val="8164408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1926309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audio" Target="../media/audio5.wav"/><Relationship Id="rId11" Type="http://schemas.openxmlformats.org/officeDocument/2006/relationships/image" Target="../media/image25.gif"/><Relationship Id="rId5" Type="http://schemas.openxmlformats.org/officeDocument/2006/relationships/audio" Target="../media/audio4.wav"/><Relationship Id="rId10" Type="http://schemas.openxmlformats.org/officeDocument/2006/relationships/image" Target="../media/image24.gif"/><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48.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2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48.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2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2" name="Picture 1">
            <a:extLst>
              <a:ext uri="{FF2B5EF4-FFF2-40B4-BE49-F238E27FC236}">
                <a16:creationId xmlns:a16="http://schemas.microsoft.com/office/drawing/2014/main" id="{21051D23-F93E-A54A-1BD3-BCB0B8AC7C68}"/>
              </a:ext>
            </a:extLst>
          </p:cNvPr>
          <p:cNvPicPr>
            <a:picLocks noChangeAspect="1"/>
          </p:cNvPicPr>
          <p:nvPr/>
        </p:nvPicPr>
        <p:blipFill>
          <a:blip r:embed="rId4"/>
          <a:stretch>
            <a:fillRect/>
          </a:stretch>
        </p:blipFill>
        <p:spPr>
          <a:xfrm>
            <a:off x="125331" y="113856"/>
            <a:ext cx="2725148" cy="975445"/>
          </a:xfrm>
          <a:prstGeom prst="rect">
            <a:avLst/>
          </a:prstGeom>
        </p:spPr>
      </p:pic>
      <p:pic>
        <p:nvPicPr>
          <p:cNvPr id="5" name="Picture 4">
            <a:extLst>
              <a:ext uri="{FF2B5EF4-FFF2-40B4-BE49-F238E27FC236}">
                <a16:creationId xmlns:a16="http://schemas.microsoft.com/office/drawing/2014/main" id="{41C5884B-A72F-9657-EEC6-9725F4A8D793}"/>
              </a:ext>
            </a:extLst>
          </p:cNvPr>
          <p:cNvPicPr>
            <a:picLocks noChangeAspect="1"/>
          </p:cNvPicPr>
          <p:nvPr/>
        </p:nvPicPr>
        <p:blipFill>
          <a:blip r:embed="rId5"/>
          <a:stretch>
            <a:fillRect/>
          </a:stretch>
        </p:blipFill>
        <p:spPr>
          <a:xfrm>
            <a:off x="1581527" y="1057949"/>
            <a:ext cx="887654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sp>
        <p:nvSpPr>
          <p:cNvPr id="66" name="TextBox 65">
            <a:extLst>
              <a:ext uri="{FF2B5EF4-FFF2-40B4-BE49-F238E27FC236}">
                <a16:creationId xmlns:a16="http://schemas.microsoft.com/office/drawing/2014/main" id="{B3C2D289-D664-4594-D6DE-AD85B91E83C1}"/>
              </a:ext>
            </a:extLst>
          </p:cNvPr>
          <p:cNvSpPr txBox="1"/>
          <p:nvPr/>
        </p:nvSpPr>
        <p:spPr>
          <a:xfrm>
            <a:off x="476250" y="819150"/>
            <a:ext cx="11115675" cy="2862322"/>
          </a:xfrm>
          <a:prstGeom prst="rect">
            <a:avLst/>
          </a:prstGeom>
          <a:noFill/>
        </p:spPr>
        <p:txBody>
          <a:bodyPr wrap="square" rtlCol="0">
            <a:spAutoFit/>
          </a:bodyPr>
          <a:lstStyle/>
          <a:p>
            <a:pPr lvl="0" algn="just"/>
            <a:r>
              <a:rPr lang="vi-VN" sz="3600" b="1" i="1">
                <a:solidFill>
                  <a:prstClr val="black"/>
                </a:solidFill>
                <a:latin typeface="Cambria" panose="02040503050406030204" pitchFamily="18" charset="0"/>
                <a:ea typeface="Cambria" panose="02040503050406030204" pitchFamily="18" charset="0"/>
              </a:rPr>
              <a:t>Quy tắc đọc số có nhiều chữ số: </a:t>
            </a:r>
          </a:p>
          <a:p>
            <a:pPr marL="571500" lvl="0" indent="-571500" algn="just">
              <a:buFont typeface="Arial" panose="020B0604020202020204" pitchFamily="34" charset="0"/>
              <a:buChar char="•"/>
            </a:pPr>
            <a:r>
              <a:rPr lang="vi-VN" sz="3600">
                <a:solidFill>
                  <a:prstClr val="black"/>
                </a:solidFill>
                <a:latin typeface="Cambria" panose="02040503050406030204" pitchFamily="18" charset="0"/>
                <a:ea typeface="Cambria" panose="02040503050406030204" pitchFamily="18" charset="0"/>
              </a:rPr>
              <a:t>Khi đọc số có nhiều chữ số, ta tách số thành từng lớp, lớp đơn vị đến lớp nghìn rồi lớp triệu, mỗi lớp có ba hàng. Sau đó, dựa vào cách đọc số có tới ba chữ số thuộc từng lớp để đọc và đọc từ trái sang phải.</a:t>
            </a:r>
            <a:endParaRPr lang="vi-VN" sz="3600" dirty="0">
              <a:solidFill>
                <a:prstClr val="black"/>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A7CD9F4-E70E-D957-8AF3-E3832D6AF177}"/>
              </a:ext>
            </a:extLst>
          </p:cNvPr>
          <p:cNvSpPr txBox="1"/>
          <p:nvPr/>
        </p:nvSpPr>
        <p:spPr>
          <a:xfrm>
            <a:off x="1085850" y="3697364"/>
            <a:ext cx="9013030" cy="1063304"/>
          </a:xfrm>
          <a:prstGeom prst="rect">
            <a:avLst/>
          </a:prstGeom>
          <a:noFill/>
        </p:spPr>
        <p:txBody>
          <a:bodyPr wrap="square">
            <a:spAutoFit/>
          </a:bodyPr>
          <a:lstStyle/>
          <a:p>
            <a:pPr marL="0" marR="0" algn="just">
              <a:lnSpc>
                <a:spcPct val="150000"/>
              </a:lnSpc>
              <a:spcBef>
                <a:spcPts val="0"/>
              </a:spcBef>
              <a:spcAft>
                <a:spcPts val="1000"/>
              </a:spcAft>
            </a:pP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327 658 412</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eft Bracket 3">
            <a:extLst>
              <a:ext uri="{FF2B5EF4-FFF2-40B4-BE49-F238E27FC236}">
                <a16:creationId xmlns:a16="http://schemas.microsoft.com/office/drawing/2014/main" id="{6FF01439-19C5-3C89-B4AE-F790AC871BD4}"/>
              </a:ext>
            </a:extLst>
          </p:cNvPr>
          <p:cNvSpPr/>
          <p:nvPr/>
        </p:nvSpPr>
        <p:spPr>
          <a:xfrm rot="16200000">
            <a:off x="5231583" y="430226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F2D3A1A-9570-F3EF-F57F-D41A12A748CA}"/>
              </a:ext>
            </a:extLst>
          </p:cNvPr>
          <p:cNvCxnSpPr>
            <a:cxnSpLocks/>
            <a:stCxn id="7" idx="0"/>
          </p:cNvCxnSpPr>
          <p:nvPr/>
        </p:nvCxnSpPr>
        <p:spPr>
          <a:xfrm flipV="1">
            <a:off x="4262438" y="4857750"/>
            <a:ext cx="1062037" cy="428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1BEBD95-DCC3-C524-4393-CCEDF25A202D}"/>
              </a:ext>
            </a:extLst>
          </p:cNvPr>
          <p:cNvSpPr/>
          <p:nvPr/>
        </p:nvSpPr>
        <p:spPr>
          <a:xfrm>
            <a:off x="3333750" y="5286375"/>
            <a:ext cx="1857375" cy="590550"/>
          </a:xfrm>
          <a:prstGeom prst="roundRect">
            <a:avLst>
              <a:gd name="adj" fmla="val 2957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triệu</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Left Bracket 9">
            <a:extLst>
              <a:ext uri="{FF2B5EF4-FFF2-40B4-BE49-F238E27FC236}">
                <a16:creationId xmlns:a16="http://schemas.microsoft.com/office/drawing/2014/main" id="{68637118-CD09-F209-7487-2E76180AD6C6}"/>
              </a:ext>
            </a:extLst>
          </p:cNvPr>
          <p:cNvSpPr/>
          <p:nvPr/>
        </p:nvSpPr>
        <p:spPr>
          <a:xfrm rot="16200000">
            <a:off x="6498408" y="4368937"/>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532706A-359D-7549-5128-E02A6383B10D}"/>
              </a:ext>
            </a:extLst>
          </p:cNvPr>
          <p:cNvCxnSpPr>
            <a:cxnSpLocks/>
          </p:cNvCxnSpPr>
          <p:nvPr/>
        </p:nvCxnSpPr>
        <p:spPr>
          <a:xfrm flipV="1">
            <a:off x="6638925" y="4867275"/>
            <a:ext cx="0" cy="476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EB8C0EB-4DF8-244E-76E5-503FD233A3B6}"/>
              </a:ext>
            </a:extLst>
          </p:cNvPr>
          <p:cNvSpPr/>
          <p:nvPr/>
        </p:nvSpPr>
        <p:spPr>
          <a:xfrm>
            <a:off x="5581650" y="5324475"/>
            <a:ext cx="2047875" cy="590550"/>
          </a:xfrm>
          <a:prstGeom prst="roundRect">
            <a:avLst>
              <a:gd name="adj" fmla="val 2957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nghìn</a:t>
            </a:r>
            <a:endParaRPr lang="en-US" sz="2800" b="1" dirty="0">
              <a:solidFill>
                <a:srgbClr val="002060"/>
              </a:solidFill>
              <a:latin typeface="Cambria" panose="02040503050406030204" pitchFamily="18" charset="0"/>
              <a:ea typeface="Cambria" panose="02040503050406030204" pitchFamily="18" charset="0"/>
            </a:endParaRPr>
          </a:p>
        </p:txBody>
      </p:sp>
      <p:sp>
        <p:nvSpPr>
          <p:cNvPr id="14" name="Left Bracket 13">
            <a:extLst>
              <a:ext uri="{FF2B5EF4-FFF2-40B4-BE49-F238E27FC236}">
                <a16:creationId xmlns:a16="http://schemas.microsoft.com/office/drawing/2014/main" id="{BAA6159F-9387-4DF7-40A5-3E783A77B2ED}"/>
              </a:ext>
            </a:extLst>
          </p:cNvPr>
          <p:cNvSpPr/>
          <p:nvPr/>
        </p:nvSpPr>
        <p:spPr>
          <a:xfrm rot="16200000">
            <a:off x="7727133" y="432131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9E3A65D-0404-8E41-E5A9-B356FAA23585}"/>
              </a:ext>
            </a:extLst>
          </p:cNvPr>
          <p:cNvCxnSpPr>
            <a:cxnSpLocks/>
            <a:stCxn id="16" idx="0"/>
            <a:endCxn id="14" idx="1"/>
          </p:cNvCxnSpPr>
          <p:nvPr/>
        </p:nvCxnSpPr>
        <p:spPr>
          <a:xfrm flipH="1" flipV="1">
            <a:off x="7849978" y="4818191"/>
            <a:ext cx="1432135" cy="477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EF76A733-29E1-64C3-5A78-3963F452020D}"/>
              </a:ext>
            </a:extLst>
          </p:cNvPr>
          <p:cNvSpPr/>
          <p:nvPr/>
        </p:nvSpPr>
        <p:spPr>
          <a:xfrm>
            <a:off x="8096250" y="5295900"/>
            <a:ext cx="2371725" cy="590550"/>
          </a:xfrm>
          <a:prstGeom prst="roundRect">
            <a:avLst>
              <a:gd name="adj" fmla="val 2957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vị</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6961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arn(inVertical)">
                                      <p:cBhvr>
                                        <p:cTn id="7" dur="500"/>
                                        <p:tgtEl>
                                          <p:spTgt spid="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xEl>
                                              <p:pRg st="1" end="1"/>
                                            </p:txEl>
                                          </p:spTgt>
                                        </p:tgtEl>
                                        <p:attrNameLst>
                                          <p:attrName>style.visibility</p:attrName>
                                        </p:attrNameLst>
                                      </p:cBhvr>
                                      <p:to>
                                        <p:strVal val="visible"/>
                                      </p:to>
                                    </p:set>
                                    <p:animEffect transition="in" filter="barn(inVertical)">
                                      <p:cBhvr>
                                        <p:cTn id="12" dur="500"/>
                                        <p:tgtEl>
                                          <p:spTgt spid="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animBg="1"/>
      <p:bldP spid="7"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a:extLst>
              <a:ext uri="{FF2B5EF4-FFF2-40B4-BE49-F238E27FC236}">
                <a16:creationId xmlns:a16="http://schemas.microsoft.com/office/drawing/2014/main" id="{18FBFCE1-0FED-57B9-FCB7-4CA663B93022}"/>
              </a:ext>
            </a:extLst>
          </p:cNvPr>
          <p:cNvPicPr>
            <a:picLocks noChangeAspect="1"/>
          </p:cNvPicPr>
          <p:nvPr/>
        </p:nvPicPr>
        <p:blipFill>
          <a:blip r:embed="rId8"/>
          <a:stretch>
            <a:fillRect/>
          </a:stretch>
        </p:blipFill>
        <p:spPr>
          <a:xfrm>
            <a:off x="3570617" y="1591730"/>
            <a:ext cx="4176122" cy="2780017"/>
          </a:xfrm>
          <a:prstGeom prst="rect">
            <a:avLst/>
          </a:prstGeom>
        </p:spPr>
      </p:pic>
    </p:spTree>
    <p:extLst>
      <p:ext uri="{BB962C8B-B14F-4D97-AF65-F5344CB8AC3E}">
        <p14:creationId xmlns:p14="http://schemas.microsoft.com/office/powerpoint/2010/main" val="211982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a:extLst>
              <a:ext uri="{FF2B5EF4-FFF2-40B4-BE49-F238E27FC236}">
                <a16:creationId xmlns:a16="http://schemas.microsoft.com/office/drawing/2014/main" id="{D18DDDD3-1134-65B6-17B9-4472CAC3AFAC}"/>
              </a:ext>
            </a:extLst>
          </p:cNvPr>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4" name="Picture 3">
            <a:extLst>
              <a:ext uri="{FF2B5EF4-FFF2-40B4-BE49-F238E27FC236}">
                <a16:creationId xmlns:a16="http://schemas.microsoft.com/office/drawing/2014/main" id="{46BFD80E-7BCC-93E8-123D-BF286E576937}"/>
              </a:ext>
            </a:extLst>
          </p:cNvPr>
          <p:cNvPicPr>
            <a:picLocks noChangeAspect="1"/>
          </p:cNvPicPr>
          <p:nvPr/>
        </p:nvPicPr>
        <p:blipFill>
          <a:blip r:embed="rId4"/>
          <a:stretch>
            <a:fillRect/>
          </a:stretch>
        </p:blipFill>
        <p:spPr>
          <a:xfrm>
            <a:off x="466724" y="1508041"/>
            <a:ext cx="11306175" cy="3610439"/>
          </a:xfrm>
          <a:prstGeom prst="rect">
            <a:avLst/>
          </a:prstGeom>
        </p:spPr>
      </p:pic>
      <p:sp>
        <p:nvSpPr>
          <p:cNvPr id="9" name="Rectangle: Rounded Corners 8">
            <a:extLst>
              <a:ext uri="{FF2B5EF4-FFF2-40B4-BE49-F238E27FC236}">
                <a16:creationId xmlns:a16="http://schemas.microsoft.com/office/drawing/2014/main" id="{E94D9D68-4F0C-A05F-8E53-3A18E7455935}"/>
              </a:ext>
            </a:extLst>
          </p:cNvPr>
          <p:cNvSpPr/>
          <p:nvPr/>
        </p:nvSpPr>
        <p:spPr>
          <a:xfrm>
            <a:off x="3800475"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0" name="Rectangle: Rounded Corners 9">
            <a:extLst>
              <a:ext uri="{FF2B5EF4-FFF2-40B4-BE49-F238E27FC236}">
                <a16:creationId xmlns:a16="http://schemas.microsoft.com/office/drawing/2014/main" id="{671C0AB0-AC50-7A90-5F2F-42FC7085540C}"/>
              </a:ext>
            </a:extLst>
          </p:cNvPr>
          <p:cNvSpPr/>
          <p:nvPr/>
        </p:nvSpPr>
        <p:spPr>
          <a:xfrm>
            <a:off x="4791075"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a:t>
            </a:r>
          </a:p>
        </p:txBody>
      </p:sp>
      <p:sp>
        <p:nvSpPr>
          <p:cNvPr id="11" name="Rectangle: Rounded Corners 10">
            <a:extLst>
              <a:ext uri="{FF2B5EF4-FFF2-40B4-BE49-F238E27FC236}">
                <a16:creationId xmlns:a16="http://schemas.microsoft.com/office/drawing/2014/main" id="{9215A429-856A-2275-7067-2D033733AE71}"/>
              </a:ext>
            </a:extLst>
          </p:cNvPr>
          <p:cNvSpPr/>
          <p:nvPr/>
        </p:nvSpPr>
        <p:spPr>
          <a:xfrm>
            <a:off x="575310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12" name="Rectangle: Rounded Corners 11">
            <a:extLst>
              <a:ext uri="{FF2B5EF4-FFF2-40B4-BE49-F238E27FC236}">
                <a16:creationId xmlns:a16="http://schemas.microsoft.com/office/drawing/2014/main" id="{9A569194-E145-6CF8-F4D7-C1BAEE999233}"/>
              </a:ext>
            </a:extLst>
          </p:cNvPr>
          <p:cNvSpPr/>
          <p:nvPr/>
        </p:nvSpPr>
        <p:spPr>
          <a:xfrm>
            <a:off x="6800850" y="4248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3" name="Rectangle: Rounded Corners 12">
            <a:extLst>
              <a:ext uri="{FF2B5EF4-FFF2-40B4-BE49-F238E27FC236}">
                <a16:creationId xmlns:a16="http://schemas.microsoft.com/office/drawing/2014/main" id="{1AFF2130-167E-C9E6-FE37-75808B129B49}"/>
              </a:ext>
            </a:extLst>
          </p:cNvPr>
          <p:cNvSpPr/>
          <p:nvPr/>
        </p:nvSpPr>
        <p:spPr>
          <a:xfrm>
            <a:off x="7810500"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14" name="Rectangle: Rounded Corners 13">
            <a:extLst>
              <a:ext uri="{FF2B5EF4-FFF2-40B4-BE49-F238E27FC236}">
                <a16:creationId xmlns:a16="http://schemas.microsoft.com/office/drawing/2014/main" id="{6EA06D2F-9FA8-BBCE-C54F-243903011474}"/>
              </a:ext>
            </a:extLst>
          </p:cNvPr>
          <p:cNvSpPr/>
          <p:nvPr/>
        </p:nvSpPr>
        <p:spPr>
          <a:xfrm>
            <a:off x="8820150"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15" name="Rectangle: Rounded Corners 14">
            <a:extLst>
              <a:ext uri="{FF2B5EF4-FFF2-40B4-BE49-F238E27FC236}">
                <a16:creationId xmlns:a16="http://schemas.microsoft.com/office/drawing/2014/main" id="{571A96BF-1BD0-9504-BB93-CFBDF7629BE8}"/>
              </a:ext>
            </a:extLst>
          </p:cNvPr>
          <p:cNvSpPr/>
          <p:nvPr/>
        </p:nvSpPr>
        <p:spPr>
          <a:xfrm>
            <a:off x="981075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16" name="Rectangle: Rounded Corners 15">
            <a:extLst>
              <a:ext uri="{FF2B5EF4-FFF2-40B4-BE49-F238E27FC236}">
                <a16:creationId xmlns:a16="http://schemas.microsoft.com/office/drawing/2014/main" id="{04E20D66-B06B-111D-C7EB-0D6311B6D17E}"/>
              </a:ext>
            </a:extLst>
          </p:cNvPr>
          <p:cNvSpPr/>
          <p:nvPr/>
        </p:nvSpPr>
        <p:spPr>
          <a:xfrm>
            <a:off x="10829925" y="4238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17" name="Rectangle: Rounded Corners 16">
            <a:extLst>
              <a:ext uri="{FF2B5EF4-FFF2-40B4-BE49-F238E27FC236}">
                <a16:creationId xmlns:a16="http://schemas.microsoft.com/office/drawing/2014/main" id="{655169C5-B363-1F4E-8FA2-8B3780A35EB4}"/>
              </a:ext>
            </a:extLst>
          </p:cNvPr>
          <p:cNvSpPr/>
          <p:nvPr/>
        </p:nvSpPr>
        <p:spPr>
          <a:xfrm>
            <a:off x="4791075"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18" name="Rectangle: Rounded Corners 17">
            <a:extLst>
              <a:ext uri="{FF2B5EF4-FFF2-40B4-BE49-F238E27FC236}">
                <a16:creationId xmlns:a16="http://schemas.microsoft.com/office/drawing/2014/main" id="{289C1527-946F-42E5-2E72-418A7791F81B}"/>
              </a:ext>
            </a:extLst>
          </p:cNvPr>
          <p:cNvSpPr/>
          <p:nvPr/>
        </p:nvSpPr>
        <p:spPr>
          <a:xfrm>
            <a:off x="575310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19" name="Rectangle: Rounded Corners 18">
            <a:extLst>
              <a:ext uri="{FF2B5EF4-FFF2-40B4-BE49-F238E27FC236}">
                <a16:creationId xmlns:a16="http://schemas.microsoft.com/office/drawing/2014/main" id="{1616964D-C2D4-0075-046D-BEB8EAF8EEC6}"/>
              </a:ext>
            </a:extLst>
          </p:cNvPr>
          <p:cNvSpPr/>
          <p:nvPr/>
        </p:nvSpPr>
        <p:spPr>
          <a:xfrm>
            <a:off x="6800850" y="46767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0" name="Rectangle: Rounded Corners 19">
            <a:extLst>
              <a:ext uri="{FF2B5EF4-FFF2-40B4-BE49-F238E27FC236}">
                <a16:creationId xmlns:a16="http://schemas.microsoft.com/office/drawing/2014/main" id="{F58128D8-B834-F659-1A5D-F42C5822D6F8}"/>
              </a:ext>
            </a:extLst>
          </p:cNvPr>
          <p:cNvSpPr/>
          <p:nvPr/>
        </p:nvSpPr>
        <p:spPr>
          <a:xfrm>
            <a:off x="7810500"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1" name="Rectangle: Rounded Corners 20">
            <a:extLst>
              <a:ext uri="{FF2B5EF4-FFF2-40B4-BE49-F238E27FC236}">
                <a16:creationId xmlns:a16="http://schemas.microsoft.com/office/drawing/2014/main" id="{1D9B36F4-A434-7A3B-CC20-5808519DD14F}"/>
              </a:ext>
            </a:extLst>
          </p:cNvPr>
          <p:cNvSpPr/>
          <p:nvPr/>
        </p:nvSpPr>
        <p:spPr>
          <a:xfrm>
            <a:off x="8820150" y="47053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22" name="Rectangle: Rounded Corners 21">
            <a:extLst>
              <a:ext uri="{FF2B5EF4-FFF2-40B4-BE49-F238E27FC236}">
                <a16:creationId xmlns:a16="http://schemas.microsoft.com/office/drawing/2014/main" id="{B73099E5-90A7-E66E-E23D-D8E1D7CA86DC}"/>
              </a:ext>
            </a:extLst>
          </p:cNvPr>
          <p:cNvSpPr/>
          <p:nvPr/>
        </p:nvSpPr>
        <p:spPr>
          <a:xfrm>
            <a:off x="981075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23" name="Rectangle: Rounded Corners 22">
            <a:extLst>
              <a:ext uri="{FF2B5EF4-FFF2-40B4-BE49-F238E27FC236}">
                <a16:creationId xmlns:a16="http://schemas.microsoft.com/office/drawing/2014/main" id="{AB09BFB6-4383-F423-5208-AE5A5B0CC8E0}"/>
              </a:ext>
            </a:extLst>
          </p:cNvPr>
          <p:cNvSpPr/>
          <p:nvPr/>
        </p:nvSpPr>
        <p:spPr>
          <a:xfrm>
            <a:off x="10829925" y="46672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22365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a:extLst>
              <a:ext uri="{FF2B5EF4-FFF2-40B4-BE49-F238E27FC236}">
                <a16:creationId xmlns:a16="http://schemas.microsoft.com/office/drawing/2014/main" id="{D18DDDD3-1134-65B6-17B9-4472CAC3AFAC}"/>
              </a:ext>
            </a:extLst>
          </p:cNvPr>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5" name="Picture 4">
            <a:extLst>
              <a:ext uri="{FF2B5EF4-FFF2-40B4-BE49-F238E27FC236}">
                <a16:creationId xmlns:a16="http://schemas.microsoft.com/office/drawing/2014/main" id="{0BF37CB7-EB54-D61B-96A7-B614D4595B3A}"/>
              </a:ext>
            </a:extLst>
          </p:cNvPr>
          <p:cNvPicPr>
            <a:picLocks noChangeAspect="1"/>
          </p:cNvPicPr>
          <p:nvPr/>
        </p:nvPicPr>
        <p:blipFill>
          <a:blip r:embed="rId4"/>
          <a:stretch>
            <a:fillRect/>
          </a:stretch>
        </p:blipFill>
        <p:spPr>
          <a:xfrm>
            <a:off x="2124075" y="1128712"/>
            <a:ext cx="7620000" cy="5514975"/>
          </a:xfrm>
          <a:prstGeom prst="rect">
            <a:avLst/>
          </a:prstGeom>
        </p:spPr>
      </p:pic>
      <p:sp>
        <p:nvSpPr>
          <p:cNvPr id="6" name="Rectangle: Rounded Corners 5">
            <a:extLst>
              <a:ext uri="{FF2B5EF4-FFF2-40B4-BE49-F238E27FC236}">
                <a16:creationId xmlns:a16="http://schemas.microsoft.com/office/drawing/2014/main" id="{A7FE9914-E46F-E732-E2F0-84D257FB07BF}"/>
              </a:ext>
            </a:extLst>
          </p:cNvPr>
          <p:cNvSpPr/>
          <p:nvPr/>
        </p:nvSpPr>
        <p:spPr>
          <a:xfrm>
            <a:off x="451485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7" name="Rectangle: Rounded Corners 6">
            <a:extLst>
              <a:ext uri="{FF2B5EF4-FFF2-40B4-BE49-F238E27FC236}">
                <a16:creationId xmlns:a16="http://schemas.microsoft.com/office/drawing/2014/main" id="{48E1FB0C-E7FD-C28D-520D-29E1243577C5}"/>
              </a:ext>
            </a:extLst>
          </p:cNvPr>
          <p:cNvSpPr/>
          <p:nvPr/>
        </p:nvSpPr>
        <p:spPr>
          <a:xfrm>
            <a:off x="50482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8" name="Rectangle: Rounded Corners 7">
            <a:extLst>
              <a:ext uri="{FF2B5EF4-FFF2-40B4-BE49-F238E27FC236}">
                <a16:creationId xmlns:a16="http://schemas.microsoft.com/office/drawing/2014/main" id="{41571AEB-C1C6-6F4B-960F-6D05262E5445}"/>
              </a:ext>
            </a:extLst>
          </p:cNvPr>
          <p:cNvSpPr/>
          <p:nvPr/>
        </p:nvSpPr>
        <p:spPr>
          <a:xfrm>
            <a:off x="56197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4" name="Rectangle: Rounded Corners 23">
            <a:extLst>
              <a:ext uri="{FF2B5EF4-FFF2-40B4-BE49-F238E27FC236}">
                <a16:creationId xmlns:a16="http://schemas.microsoft.com/office/drawing/2014/main" id="{002B3F0E-40DD-E21C-9309-33920F414FFA}"/>
              </a:ext>
            </a:extLst>
          </p:cNvPr>
          <p:cNvSpPr/>
          <p:nvPr/>
        </p:nvSpPr>
        <p:spPr>
          <a:xfrm>
            <a:off x="613410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25" name="Rectangle: Rounded Corners 24">
            <a:extLst>
              <a:ext uri="{FF2B5EF4-FFF2-40B4-BE49-F238E27FC236}">
                <a16:creationId xmlns:a16="http://schemas.microsoft.com/office/drawing/2014/main" id="{9BAE2747-E8B2-68FB-22D3-CBD43CCBEEDF}"/>
              </a:ext>
            </a:extLst>
          </p:cNvPr>
          <p:cNvSpPr/>
          <p:nvPr/>
        </p:nvSpPr>
        <p:spPr>
          <a:xfrm>
            <a:off x="6743700" y="53244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6" name="Rectangle: Rounded Corners 25">
            <a:extLst>
              <a:ext uri="{FF2B5EF4-FFF2-40B4-BE49-F238E27FC236}">
                <a16:creationId xmlns:a16="http://schemas.microsoft.com/office/drawing/2014/main" id="{3CB8B16D-E306-7C47-7912-CD75F42DD852}"/>
              </a:ext>
            </a:extLst>
          </p:cNvPr>
          <p:cNvSpPr/>
          <p:nvPr/>
        </p:nvSpPr>
        <p:spPr>
          <a:xfrm>
            <a:off x="73533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7" name="Rectangle: Rounded Corners 26">
            <a:extLst>
              <a:ext uri="{FF2B5EF4-FFF2-40B4-BE49-F238E27FC236}">
                <a16:creationId xmlns:a16="http://schemas.microsoft.com/office/drawing/2014/main" id="{77E8B585-B195-AD6E-A443-7BB41CB813C2}"/>
              </a:ext>
            </a:extLst>
          </p:cNvPr>
          <p:cNvSpPr/>
          <p:nvPr/>
        </p:nvSpPr>
        <p:spPr>
          <a:xfrm>
            <a:off x="79629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28" name="Rectangle: Rounded Corners 27">
            <a:extLst>
              <a:ext uri="{FF2B5EF4-FFF2-40B4-BE49-F238E27FC236}">
                <a16:creationId xmlns:a16="http://schemas.microsoft.com/office/drawing/2014/main" id="{D7A92504-8338-B860-6778-2A885D080D48}"/>
              </a:ext>
            </a:extLst>
          </p:cNvPr>
          <p:cNvSpPr/>
          <p:nvPr/>
        </p:nvSpPr>
        <p:spPr>
          <a:xfrm>
            <a:off x="86487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9" name="Rectangle: Rounded Corners 28">
            <a:extLst>
              <a:ext uri="{FF2B5EF4-FFF2-40B4-BE49-F238E27FC236}">
                <a16:creationId xmlns:a16="http://schemas.microsoft.com/office/drawing/2014/main" id="{859ABBE3-56B7-9DB7-FC37-4553DAFF0617}"/>
              </a:ext>
            </a:extLst>
          </p:cNvPr>
          <p:cNvSpPr/>
          <p:nvPr/>
        </p:nvSpPr>
        <p:spPr>
          <a:xfrm>
            <a:off x="91440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30" name="Rectangle: Rounded Corners 29">
            <a:extLst>
              <a:ext uri="{FF2B5EF4-FFF2-40B4-BE49-F238E27FC236}">
                <a16:creationId xmlns:a16="http://schemas.microsoft.com/office/drawing/2014/main" id="{8D5F412F-6EFC-DEBD-8A40-C8F680292A03}"/>
              </a:ext>
            </a:extLst>
          </p:cNvPr>
          <p:cNvSpPr/>
          <p:nvPr/>
        </p:nvSpPr>
        <p:spPr>
          <a:xfrm>
            <a:off x="2324100" y="5114924"/>
            <a:ext cx="8477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620 403 500</a:t>
            </a:r>
          </a:p>
        </p:txBody>
      </p:sp>
      <p:sp>
        <p:nvSpPr>
          <p:cNvPr id="31" name="Rectangle: Rounded Corners 30">
            <a:extLst>
              <a:ext uri="{FF2B5EF4-FFF2-40B4-BE49-F238E27FC236}">
                <a16:creationId xmlns:a16="http://schemas.microsoft.com/office/drawing/2014/main" id="{25090978-CA62-9500-E332-89B883F100B4}"/>
              </a:ext>
            </a:extLst>
          </p:cNvPr>
          <p:cNvSpPr/>
          <p:nvPr/>
        </p:nvSpPr>
        <p:spPr>
          <a:xfrm>
            <a:off x="452437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64" name="Rectangle: Rounded Corners 63">
            <a:extLst>
              <a:ext uri="{FF2B5EF4-FFF2-40B4-BE49-F238E27FC236}">
                <a16:creationId xmlns:a16="http://schemas.microsoft.com/office/drawing/2014/main" id="{09D81E5A-5A09-0920-61F6-7B1B435087E4}"/>
              </a:ext>
            </a:extLst>
          </p:cNvPr>
          <p:cNvSpPr/>
          <p:nvPr/>
        </p:nvSpPr>
        <p:spPr>
          <a:xfrm>
            <a:off x="50577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5" name="Rectangle: Rounded Corners 64">
            <a:extLst>
              <a:ext uri="{FF2B5EF4-FFF2-40B4-BE49-F238E27FC236}">
                <a16:creationId xmlns:a16="http://schemas.microsoft.com/office/drawing/2014/main" id="{3C88D5DD-23C8-4BC0-D9CE-734351ECAC8E}"/>
              </a:ext>
            </a:extLst>
          </p:cNvPr>
          <p:cNvSpPr/>
          <p:nvPr/>
        </p:nvSpPr>
        <p:spPr>
          <a:xfrm>
            <a:off x="56292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66" name="Rectangle: Rounded Corners 65">
            <a:extLst>
              <a:ext uri="{FF2B5EF4-FFF2-40B4-BE49-F238E27FC236}">
                <a16:creationId xmlns:a16="http://schemas.microsoft.com/office/drawing/2014/main" id="{129A0DE9-5D8C-C438-18BB-0E405ABC3051}"/>
              </a:ext>
            </a:extLst>
          </p:cNvPr>
          <p:cNvSpPr/>
          <p:nvPr/>
        </p:nvSpPr>
        <p:spPr>
          <a:xfrm>
            <a:off x="614362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67" name="Rectangle: Rounded Corners 66">
            <a:extLst>
              <a:ext uri="{FF2B5EF4-FFF2-40B4-BE49-F238E27FC236}">
                <a16:creationId xmlns:a16="http://schemas.microsoft.com/office/drawing/2014/main" id="{97019C69-E7B9-56EF-5FF5-C465A75EA650}"/>
              </a:ext>
            </a:extLst>
          </p:cNvPr>
          <p:cNvSpPr/>
          <p:nvPr/>
        </p:nvSpPr>
        <p:spPr>
          <a:xfrm>
            <a:off x="6753225" y="6153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68" name="Rectangle: Rounded Corners 67">
            <a:extLst>
              <a:ext uri="{FF2B5EF4-FFF2-40B4-BE49-F238E27FC236}">
                <a16:creationId xmlns:a16="http://schemas.microsoft.com/office/drawing/2014/main" id="{2D1A2C9E-822A-27E9-EF62-97F8EFF71A24}"/>
              </a:ext>
            </a:extLst>
          </p:cNvPr>
          <p:cNvSpPr/>
          <p:nvPr/>
        </p:nvSpPr>
        <p:spPr>
          <a:xfrm>
            <a:off x="73628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9" name="Rectangle: Rounded Corners 68">
            <a:extLst>
              <a:ext uri="{FF2B5EF4-FFF2-40B4-BE49-F238E27FC236}">
                <a16:creationId xmlns:a16="http://schemas.microsoft.com/office/drawing/2014/main" id="{1D26F0BB-35E5-82D5-8C43-712A2D113CE3}"/>
              </a:ext>
            </a:extLst>
          </p:cNvPr>
          <p:cNvSpPr/>
          <p:nvPr/>
        </p:nvSpPr>
        <p:spPr>
          <a:xfrm>
            <a:off x="79724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70" name="Rectangle: Rounded Corners 69">
            <a:extLst>
              <a:ext uri="{FF2B5EF4-FFF2-40B4-BE49-F238E27FC236}">
                <a16:creationId xmlns:a16="http://schemas.microsoft.com/office/drawing/2014/main" id="{90FD098D-9246-2589-7CA6-47AC87C195FD}"/>
              </a:ext>
            </a:extLst>
          </p:cNvPr>
          <p:cNvSpPr/>
          <p:nvPr/>
        </p:nvSpPr>
        <p:spPr>
          <a:xfrm>
            <a:off x="86582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71" name="Rectangle: Rounded Corners 70">
            <a:extLst>
              <a:ext uri="{FF2B5EF4-FFF2-40B4-BE49-F238E27FC236}">
                <a16:creationId xmlns:a16="http://schemas.microsoft.com/office/drawing/2014/main" id="{8C202E84-6EB1-CD3F-0DF8-8071AAC09443}"/>
              </a:ext>
            </a:extLst>
          </p:cNvPr>
          <p:cNvSpPr/>
          <p:nvPr/>
        </p:nvSpPr>
        <p:spPr>
          <a:xfrm>
            <a:off x="91535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a:t>
            </a:r>
          </a:p>
        </p:txBody>
      </p:sp>
      <p:sp>
        <p:nvSpPr>
          <p:cNvPr id="73" name="Rectangle: Rounded Corners 72">
            <a:extLst>
              <a:ext uri="{FF2B5EF4-FFF2-40B4-BE49-F238E27FC236}">
                <a16:creationId xmlns:a16="http://schemas.microsoft.com/office/drawing/2014/main" id="{048A96F3-E7B4-BD39-B593-4A87B1829405}"/>
              </a:ext>
            </a:extLst>
          </p:cNvPr>
          <p:cNvSpPr/>
          <p:nvPr/>
        </p:nvSpPr>
        <p:spPr>
          <a:xfrm>
            <a:off x="3190875" y="6086474"/>
            <a:ext cx="13049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00" b="1" dirty="0">
                <a:solidFill>
                  <a:srgbClr val="FF0000"/>
                </a:solidFill>
                <a:latin typeface="Cambria" panose="02040503050406030204" pitchFamily="18" charset="0"/>
                <a:ea typeface="Cambria" panose="02040503050406030204" pitchFamily="18" charset="0"/>
              </a:rPr>
              <a:t>Năm trăm linh hai triệu tám trăm bảy mươi nghìn không trăm ba mươi mốt</a:t>
            </a:r>
            <a:endParaRPr lang="en-US" sz="9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960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1000"/>
                                        <p:tgtEl>
                                          <p:spTgt spid="65"/>
                                        </p:tgtEl>
                                      </p:cBhvr>
                                    </p:animEffect>
                                    <p:anim calcmode="lin" valueType="num">
                                      <p:cBhvr>
                                        <p:cTn id="97" dur="1000" fill="hold"/>
                                        <p:tgtEl>
                                          <p:spTgt spid="65"/>
                                        </p:tgtEl>
                                        <p:attrNameLst>
                                          <p:attrName>ppt_x</p:attrName>
                                        </p:attrNameLst>
                                      </p:cBhvr>
                                      <p:tavLst>
                                        <p:tav tm="0">
                                          <p:val>
                                            <p:strVal val="#ppt_x"/>
                                          </p:val>
                                        </p:tav>
                                        <p:tav tm="100000">
                                          <p:val>
                                            <p:strVal val="#ppt_x"/>
                                          </p:val>
                                        </p:tav>
                                      </p:tavLst>
                                    </p:anim>
                                    <p:anim calcmode="lin" valueType="num">
                                      <p:cBhvr>
                                        <p:cTn id="9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1000"/>
                                        <p:tgtEl>
                                          <p:spTgt spid="69"/>
                                        </p:tgtEl>
                                      </p:cBhvr>
                                    </p:animEffect>
                                    <p:anim calcmode="lin" valueType="num">
                                      <p:cBhvr>
                                        <p:cTn id="125" dur="1000" fill="hold"/>
                                        <p:tgtEl>
                                          <p:spTgt spid="69"/>
                                        </p:tgtEl>
                                        <p:attrNameLst>
                                          <p:attrName>ppt_x</p:attrName>
                                        </p:attrNameLst>
                                      </p:cBhvr>
                                      <p:tavLst>
                                        <p:tav tm="0">
                                          <p:val>
                                            <p:strVal val="#ppt_x"/>
                                          </p:val>
                                        </p:tav>
                                        <p:tav tm="100000">
                                          <p:val>
                                            <p:strVal val="#ppt_x"/>
                                          </p:val>
                                        </p:tav>
                                      </p:tavLst>
                                    </p:anim>
                                    <p:anim calcmode="lin" valueType="num">
                                      <p:cBhvr>
                                        <p:cTn id="1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1000"/>
                                        <p:tgtEl>
                                          <p:spTgt spid="70"/>
                                        </p:tgtEl>
                                      </p:cBhvr>
                                    </p:animEffect>
                                    <p:anim calcmode="lin" valueType="num">
                                      <p:cBhvr>
                                        <p:cTn id="132" dur="1000" fill="hold"/>
                                        <p:tgtEl>
                                          <p:spTgt spid="70"/>
                                        </p:tgtEl>
                                        <p:attrNameLst>
                                          <p:attrName>ppt_x</p:attrName>
                                        </p:attrNameLst>
                                      </p:cBhvr>
                                      <p:tavLst>
                                        <p:tav tm="0">
                                          <p:val>
                                            <p:strVal val="#ppt_x"/>
                                          </p:val>
                                        </p:tav>
                                        <p:tav tm="100000">
                                          <p:val>
                                            <p:strVal val="#ppt_x"/>
                                          </p:val>
                                        </p:tav>
                                      </p:tavLst>
                                    </p:anim>
                                    <p:anim calcmode="lin" valueType="num">
                                      <p:cBhvr>
                                        <p:cTn id="13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1000"/>
                                        <p:tgtEl>
                                          <p:spTgt spid="71"/>
                                        </p:tgtEl>
                                      </p:cBhvr>
                                    </p:animEffect>
                                    <p:anim calcmode="lin" valueType="num">
                                      <p:cBhvr>
                                        <p:cTn id="139" dur="1000" fill="hold"/>
                                        <p:tgtEl>
                                          <p:spTgt spid="71"/>
                                        </p:tgtEl>
                                        <p:attrNameLst>
                                          <p:attrName>ppt_x</p:attrName>
                                        </p:attrNameLst>
                                      </p:cBhvr>
                                      <p:tavLst>
                                        <p:tav tm="0">
                                          <p:val>
                                            <p:strVal val="#ppt_x"/>
                                          </p:val>
                                        </p:tav>
                                        <p:tav tm="100000">
                                          <p:val>
                                            <p:strVal val="#ppt_x"/>
                                          </p:val>
                                        </p:tav>
                                      </p:tavLst>
                                    </p:anim>
                                    <p:anim calcmode="lin" valueType="num">
                                      <p:cBhvr>
                                        <p:cTn id="14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fade">
                                      <p:cBhvr>
                                        <p:cTn id="145" dur="1000"/>
                                        <p:tgtEl>
                                          <p:spTgt spid="73"/>
                                        </p:tgtEl>
                                      </p:cBhvr>
                                    </p:animEffect>
                                    <p:anim calcmode="lin" valueType="num">
                                      <p:cBhvr>
                                        <p:cTn id="146" dur="1000" fill="hold"/>
                                        <p:tgtEl>
                                          <p:spTgt spid="73"/>
                                        </p:tgtEl>
                                        <p:attrNameLst>
                                          <p:attrName>ppt_x</p:attrName>
                                        </p:attrNameLst>
                                      </p:cBhvr>
                                      <p:tavLst>
                                        <p:tav tm="0">
                                          <p:val>
                                            <p:strVal val="#ppt_x"/>
                                          </p:val>
                                        </p:tav>
                                        <p:tav tm="100000">
                                          <p:val>
                                            <p:strVal val="#ppt_x"/>
                                          </p:val>
                                        </p:tav>
                                      </p:tavLst>
                                    </p:anim>
                                    <p:anim calcmode="lin" valueType="num">
                                      <p:cBhvr>
                                        <p:cTn id="14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animBg="1"/>
      <p:bldP spid="25" grpId="0" animBg="1"/>
      <p:bldP spid="26" grpId="0" animBg="1"/>
      <p:bldP spid="27" grpId="0" animBg="1"/>
      <p:bldP spid="28" grpId="0" animBg="1"/>
      <p:bldP spid="29" grpId="0" animBg="1"/>
      <p:bldP spid="30" grpId="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123824" y="1047750"/>
            <a:ext cx="11706225" cy="584775"/>
          </a:xfrm>
          <a:prstGeom prst="rect">
            <a:avLst/>
          </a:prstGeom>
          <a:noFill/>
        </p:spPr>
        <p:txBody>
          <a:bodyPr wrap="square" rtlCol="0">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3200" dirty="0">
                <a:effectLst/>
                <a:latin typeface="Cambria" panose="02040503050406030204" pitchFamily="18" charset="0"/>
                <a:ea typeface="Cambria" panose="02040503050406030204" pitchFamily="18" charset="0"/>
                <a:cs typeface="Times New Roman" panose="02020603050405020304" pitchFamily="18" charset="0"/>
              </a:rPr>
              <a:t>: 48 320 103, 2 600 332, 710 108 280, 8 000 001.</a:t>
            </a:r>
          </a:p>
        </p:txBody>
      </p:sp>
      <p:sp>
        <p:nvSpPr>
          <p:cNvPr id="5" name="Rectangle: Rounded Corners 4">
            <a:extLst>
              <a:ext uri="{FF2B5EF4-FFF2-40B4-BE49-F238E27FC236}">
                <a16:creationId xmlns:a16="http://schemas.microsoft.com/office/drawing/2014/main" id="{F7CBCDD7-DBE0-0C11-05CC-8C943B520117}"/>
              </a:ext>
            </a:extLst>
          </p:cNvPr>
          <p:cNvSpPr/>
          <p:nvPr/>
        </p:nvSpPr>
        <p:spPr>
          <a:xfrm>
            <a:off x="433137" y="207037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48 320 103</a:t>
            </a:r>
          </a:p>
        </p:txBody>
      </p:sp>
      <p:sp>
        <p:nvSpPr>
          <p:cNvPr id="7" name="TextBox 6">
            <a:extLst>
              <a:ext uri="{FF2B5EF4-FFF2-40B4-BE49-F238E27FC236}">
                <a16:creationId xmlns:a16="http://schemas.microsoft.com/office/drawing/2014/main" id="{C1FD8A47-2F34-78CE-CCBF-DA44E1CCC30A}"/>
              </a:ext>
            </a:extLst>
          </p:cNvPr>
          <p:cNvSpPr txBox="1"/>
          <p:nvPr/>
        </p:nvSpPr>
        <p:spPr>
          <a:xfrm>
            <a:off x="3619500" y="204787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Bốn mươi tám triệu ba trăm hai mươi nghìn một trăm linh ba</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94BF1E8-1DB8-CDA5-96D3-24C0EC8F2032}"/>
              </a:ext>
            </a:extLst>
          </p:cNvPr>
          <p:cNvSpPr/>
          <p:nvPr/>
        </p:nvSpPr>
        <p:spPr>
          <a:xfrm>
            <a:off x="414087" y="323242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2 600 332</a:t>
            </a:r>
          </a:p>
        </p:txBody>
      </p:sp>
      <p:sp>
        <p:nvSpPr>
          <p:cNvPr id="12" name="TextBox 11">
            <a:extLst>
              <a:ext uri="{FF2B5EF4-FFF2-40B4-BE49-F238E27FC236}">
                <a16:creationId xmlns:a16="http://schemas.microsoft.com/office/drawing/2014/main" id="{45D216BD-C3B0-0BBA-8407-EA99C7C1A44E}"/>
              </a:ext>
            </a:extLst>
          </p:cNvPr>
          <p:cNvSpPr txBox="1"/>
          <p:nvPr/>
        </p:nvSpPr>
        <p:spPr>
          <a:xfrm>
            <a:off x="3629025" y="3448050"/>
            <a:ext cx="8048625"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Hai triệu sáu trăm nghìn ba trăm ba mươi hai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06484D4-77E3-832D-6808-DDF7DA6C858C}"/>
              </a:ext>
            </a:extLst>
          </p:cNvPr>
          <p:cNvSpPr/>
          <p:nvPr/>
        </p:nvSpPr>
        <p:spPr>
          <a:xfrm>
            <a:off x="200025" y="4375426"/>
            <a:ext cx="3219450"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710 108 280</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4D769C6-D095-082B-777F-FFE51B6AF7A5}"/>
              </a:ext>
            </a:extLst>
          </p:cNvPr>
          <p:cNvSpPr txBox="1"/>
          <p:nvPr/>
        </p:nvSpPr>
        <p:spPr>
          <a:xfrm>
            <a:off x="3638550" y="435292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Bảy trăm mười triệu một trăm linh tám nghìn hai trăm tám mươi</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B6737001-74ED-25DF-E878-BB29EF48AFD2}"/>
              </a:ext>
            </a:extLst>
          </p:cNvPr>
          <p:cNvSpPr/>
          <p:nvPr/>
        </p:nvSpPr>
        <p:spPr>
          <a:xfrm>
            <a:off x="419100" y="5480326"/>
            <a:ext cx="2867026"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8 000 001</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6BEBE6A-A74F-1636-50DF-8301AB020ED1}"/>
              </a:ext>
            </a:extLst>
          </p:cNvPr>
          <p:cNvSpPr txBox="1"/>
          <p:nvPr/>
        </p:nvSpPr>
        <p:spPr>
          <a:xfrm>
            <a:off x="3581400" y="5715000"/>
            <a:ext cx="8048625"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Tám triệu không trăm linh một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033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14"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304799" y="1066800"/>
            <a:ext cx="1170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Viết các số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bảy mươi lăm triệu.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Sáu trăm bốn mươi mốt triệu tám trăm hai mươi nghìn.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Chín trăm mười lăm triệu một trăm bốn mươi tư nghìn bốn trăm linh bảy.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linh bốn triệu năm trăm sáu mươi bảy nghìn hai trăm. </a:t>
            </a:r>
          </a:p>
        </p:txBody>
      </p:sp>
      <p:sp>
        <p:nvSpPr>
          <p:cNvPr id="6" name="Rectangle: Rounded Corners 5">
            <a:extLst>
              <a:ext uri="{FF2B5EF4-FFF2-40B4-BE49-F238E27FC236}">
                <a16:creationId xmlns:a16="http://schemas.microsoft.com/office/drawing/2014/main" id="{C0B3583C-E8D8-D979-CF68-BCC41E005B7E}"/>
              </a:ext>
            </a:extLst>
          </p:cNvPr>
          <p:cNvSpPr/>
          <p:nvPr/>
        </p:nvSpPr>
        <p:spPr>
          <a:xfrm>
            <a:off x="7014912" y="1746526"/>
            <a:ext cx="29672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275 000 000</a:t>
            </a:r>
          </a:p>
        </p:txBody>
      </p:sp>
      <p:sp>
        <p:nvSpPr>
          <p:cNvPr id="9" name="Rectangle: Rounded Corners 8">
            <a:extLst>
              <a:ext uri="{FF2B5EF4-FFF2-40B4-BE49-F238E27FC236}">
                <a16:creationId xmlns:a16="http://schemas.microsoft.com/office/drawing/2014/main" id="{05EA0B9F-708D-A41C-2F11-36D02812D1D8}"/>
              </a:ext>
            </a:extLst>
          </p:cNvPr>
          <p:cNvSpPr/>
          <p:nvPr/>
        </p:nvSpPr>
        <p:spPr>
          <a:xfrm>
            <a:off x="1814262" y="290857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641 820 000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id="{A1C1D410-1AB8-97CC-AA65-DB981CE7F4AB}"/>
              </a:ext>
            </a:extLst>
          </p:cNvPr>
          <p:cNvSpPr/>
          <p:nvPr/>
        </p:nvSpPr>
        <p:spPr>
          <a:xfrm>
            <a:off x="5729037" y="4175401"/>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915 144 407</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id="{47700308-F6D4-BC9A-59E8-797A7C5B8FF3}"/>
              </a:ext>
            </a:extLst>
          </p:cNvPr>
          <p:cNvSpPr/>
          <p:nvPr/>
        </p:nvSpPr>
        <p:spPr>
          <a:xfrm>
            <a:off x="3833562" y="540412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204 567 200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109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257174" y="1000125"/>
            <a:ext cx="11706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8CFAF9F1-048F-D57F-C2D9-024D5F7ED2A8}"/>
              </a:ext>
            </a:extLst>
          </p:cNvPr>
          <p:cNvPicPr>
            <a:picLocks noChangeAspect="1"/>
          </p:cNvPicPr>
          <p:nvPr/>
        </p:nvPicPr>
        <p:blipFill>
          <a:blip r:embed="rId5"/>
          <a:stretch>
            <a:fillRect/>
          </a:stretch>
        </p:blipFill>
        <p:spPr>
          <a:xfrm>
            <a:off x="214312" y="2181225"/>
            <a:ext cx="11382375" cy="1752600"/>
          </a:xfrm>
          <a:prstGeom prst="rect">
            <a:avLst/>
          </a:prstGeom>
        </p:spPr>
      </p:pic>
      <p:sp>
        <p:nvSpPr>
          <p:cNvPr id="10" name="Rectangle: Rounded Corners 9">
            <a:extLst>
              <a:ext uri="{FF2B5EF4-FFF2-40B4-BE49-F238E27FC236}">
                <a16:creationId xmlns:a16="http://schemas.microsoft.com/office/drawing/2014/main" id="{0596F4FE-8AF4-EA84-03A8-7FFF2A200054}"/>
              </a:ext>
            </a:extLst>
          </p:cNvPr>
          <p:cNvSpPr/>
          <p:nvPr/>
        </p:nvSpPr>
        <p:spPr>
          <a:xfrm>
            <a:off x="5324475"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30 000</a:t>
            </a:r>
          </a:p>
        </p:txBody>
      </p:sp>
      <p:sp>
        <p:nvSpPr>
          <p:cNvPr id="11" name="Rectangle: Rounded Corners 10">
            <a:extLst>
              <a:ext uri="{FF2B5EF4-FFF2-40B4-BE49-F238E27FC236}">
                <a16:creationId xmlns:a16="http://schemas.microsoft.com/office/drawing/2014/main" id="{BA83CCF8-FA7B-E814-AB73-27BFA381CC51}"/>
              </a:ext>
            </a:extLst>
          </p:cNvPr>
          <p:cNvSpPr/>
          <p:nvPr/>
        </p:nvSpPr>
        <p:spPr>
          <a:xfrm>
            <a:off x="6781800"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300</a:t>
            </a:r>
          </a:p>
        </p:txBody>
      </p:sp>
      <p:sp>
        <p:nvSpPr>
          <p:cNvPr id="15" name="Rectangle: Rounded Corners 14">
            <a:extLst>
              <a:ext uri="{FF2B5EF4-FFF2-40B4-BE49-F238E27FC236}">
                <a16:creationId xmlns:a16="http://schemas.microsoft.com/office/drawing/2014/main" id="{4F007603-F0D9-CDF6-71A1-78FFA48F8FC9}"/>
              </a:ext>
            </a:extLst>
          </p:cNvPr>
          <p:cNvSpPr/>
          <p:nvPr/>
        </p:nvSpPr>
        <p:spPr>
          <a:xfrm>
            <a:off x="8410575" y="3248024"/>
            <a:ext cx="10953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sp>
        <p:nvSpPr>
          <p:cNvPr id="16" name="Rectangle: Rounded Corners 15">
            <a:extLst>
              <a:ext uri="{FF2B5EF4-FFF2-40B4-BE49-F238E27FC236}">
                <a16:creationId xmlns:a16="http://schemas.microsoft.com/office/drawing/2014/main" id="{F27D6AA2-AB71-A416-74DB-D04124949EA9}"/>
              </a:ext>
            </a:extLst>
          </p:cNvPr>
          <p:cNvSpPr/>
          <p:nvPr/>
        </p:nvSpPr>
        <p:spPr>
          <a:xfrm>
            <a:off x="9753600" y="3248024"/>
            <a:ext cx="172402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3 000 000</a:t>
            </a:r>
          </a:p>
        </p:txBody>
      </p:sp>
    </p:spTree>
    <p:extLst>
      <p:ext uri="{BB962C8B-B14F-4D97-AF65-F5344CB8AC3E}">
        <p14:creationId xmlns:p14="http://schemas.microsoft.com/office/powerpoint/2010/main" val="411825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3" name="Title 2">
            <a:extLst>
              <a:ext uri="{FF2B5EF4-FFF2-40B4-BE49-F238E27FC236}">
                <a16:creationId xmlns:a16="http://schemas.microsoft.com/office/drawing/2014/main" id="{9057249C-70C4-6B7E-1A41-B80EF2255222}"/>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59C71B4B-D599-399A-8073-CBA6B1B26A97}"/>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056FE87E-E990-4EC9-8955-6F371AD94E53}"/>
              </a:ext>
            </a:extLst>
          </p:cNvPr>
          <p:cNvPicPr>
            <a:picLocks noChangeAspect="1"/>
          </p:cNvPicPr>
          <p:nvPr/>
        </p:nvPicPr>
        <p:blipFill>
          <a:blip r:embed="rId4"/>
          <a:stretch>
            <a:fillRect/>
          </a:stretch>
        </p:blipFill>
        <p:spPr>
          <a:xfrm rot="737208" flipH="1">
            <a:off x="671249" y="1895349"/>
            <a:ext cx="919996" cy="919996"/>
          </a:xfrm>
          <a:prstGeom prst="rect">
            <a:avLst/>
          </a:prstGeom>
        </p:spPr>
      </p:pic>
      <p:sp>
        <p:nvSpPr>
          <p:cNvPr id="10" name="TextBox 9">
            <a:extLst>
              <a:ext uri="{FF2B5EF4-FFF2-40B4-BE49-F238E27FC236}">
                <a16:creationId xmlns:a16="http://schemas.microsoft.com/office/drawing/2014/main" id="{B6882B4E-5DB2-3E92-C57A-32E1F08C87DF}"/>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30DFAC37-360F-8192-85F6-CE310C1D775B}"/>
              </a:ext>
            </a:extLst>
          </p:cNvPr>
          <p:cNvPicPr>
            <a:picLocks noChangeAspect="1"/>
          </p:cNvPicPr>
          <p:nvPr/>
        </p:nvPicPr>
        <p:blipFill>
          <a:blip r:embed="rId4"/>
          <a:stretch>
            <a:fillRect/>
          </a:stretch>
        </p:blipFill>
        <p:spPr>
          <a:xfrm rot="737208" flipH="1">
            <a:off x="671249" y="2876361"/>
            <a:ext cx="919996" cy="919996"/>
          </a:xfrm>
          <a:prstGeom prst="rect">
            <a:avLst/>
          </a:prstGeom>
        </p:spPr>
      </p:pic>
      <p:sp>
        <p:nvSpPr>
          <p:cNvPr id="14" name="TextBox 13">
            <a:extLst>
              <a:ext uri="{FF2B5EF4-FFF2-40B4-BE49-F238E27FC236}">
                <a16:creationId xmlns:a16="http://schemas.microsoft.com/office/drawing/2014/main" id="{8D3F7339-CDC5-780C-390D-220FF2C1735D}"/>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4824ABDD-3AC3-E2D6-202F-3DA2EA9F4D67}"/>
              </a:ext>
            </a:extLst>
          </p:cNvPr>
          <p:cNvPicPr>
            <a:picLocks noChangeAspect="1"/>
          </p:cNvPicPr>
          <p:nvPr/>
        </p:nvPicPr>
        <p:blipFill>
          <a:blip r:embed="rId4"/>
          <a:stretch>
            <a:fillRect/>
          </a:stretch>
        </p:blipFill>
        <p:spPr>
          <a:xfrm rot="737208" flipH="1">
            <a:off x="671249" y="3857373"/>
            <a:ext cx="919996" cy="919996"/>
          </a:xfrm>
          <a:prstGeom prst="rect">
            <a:avLst/>
          </a:prstGeom>
        </p:spPr>
      </p:pic>
      <p:sp>
        <p:nvSpPr>
          <p:cNvPr id="16" name="TextBox 15">
            <a:extLst>
              <a:ext uri="{FF2B5EF4-FFF2-40B4-BE49-F238E27FC236}">
                <a16:creationId xmlns:a16="http://schemas.microsoft.com/office/drawing/2014/main" id="{C75AD463-01EE-EB44-BF02-0352511F2098}"/>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70057975-BEC8-40D6-33F2-130B623290EF}"/>
              </a:ext>
            </a:extLst>
          </p:cNvPr>
          <p:cNvPicPr>
            <a:picLocks noChangeAspect="1"/>
          </p:cNvPicPr>
          <p:nvPr/>
        </p:nvPicPr>
        <p:blipFill>
          <a:blip r:embed="rId4"/>
          <a:stretch>
            <a:fillRect/>
          </a:stretch>
        </p:blipFill>
        <p:spPr>
          <a:xfrm rot="737208" flipH="1">
            <a:off x="671249" y="4838385"/>
            <a:ext cx="919996" cy="919996"/>
          </a:xfrm>
          <a:prstGeom prst="rect">
            <a:avLst/>
          </a:prstGeom>
        </p:spPr>
      </p:pic>
      <p:pic>
        <p:nvPicPr>
          <p:cNvPr id="18" name="Picture 17">
            <a:extLst>
              <a:ext uri="{FF2B5EF4-FFF2-40B4-BE49-F238E27FC236}">
                <a16:creationId xmlns:a16="http://schemas.microsoft.com/office/drawing/2014/main" id="{C8F8AB70-A9BD-A7FF-AAC8-B84A7F4BA8FB}"/>
              </a:ext>
            </a:extLst>
          </p:cNvPr>
          <p:cNvPicPr>
            <a:picLocks noChangeAspect="1"/>
          </p:cNvPicPr>
          <p:nvPr/>
        </p:nvPicPr>
        <p:blipFill>
          <a:blip r:embed="rId5"/>
          <a:stretch>
            <a:fillRect/>
          </a:stretch>
        </p:blipFill>
        <p:spPr>
          <a:xfrm>
            <a:off x="3488605" y="365403"/>
            <a:ext cx="5194242" cy="1133954"/>
          </a:xfrm>
          <a:prstGeom prst="rect">
            <a:avLst/>
          </a:prstGeom>
        </p:spPr>
      </p:pic>
    </p:spTree>
    <p:extLst>
      <p:ext uri="{BB962C8B-B14F-4D97-AF65-F5344CB8AC3E}">
        <p14:creationId xmlns:p14="http://schemas.microsoft.com/office/powerpoint/2010/main" val="9275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P spid="14" grpId="0" uiExpand="1" build="p"/>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3" name="Picture 2">
            <a:extLst>
              <a:ext uri="{FF2B5EF4-FFF2-40B4-BE49-F238E27FC236}">
                <a16:creationId xmlns:a16="http://schemas.microsoft.com/office/drawing/2014/main" id="{879B65AC-6662-61BD-61E1-22639AB12304}"/>
              </a:ext>
            </a:extLst>
          </p:cNvPr>
          <p:cNvPicPr>
            <a:picLocks noChangeAspect="1"/>
          </p:cNvPicPr>
          <p:nvPr/>
        </p:nvPicPr>
        <p:blipFill>
          <a:blip r:embed="rId4"/>
          <a:stretch>
            <a:fillRect/>
          </a:stretch>
        </p:blipFill>
        <p:spPr>
          <a:xfrm>
            <a:off x="708946" y="0"/>
            <a:ext cx="6346486" cy="3505504"/>
          </a:xfrm>
          <a:prstGeom prst="rect">
            <a:avLst/>
          </a:prstGeom>
        </p:spPr>
      </p:pic>
    </p:spTree>
    <p:extLst>
      <p:ext uri="{BB962C8B-B14F-4D97-AF65-F5344CB8AC3E}">
        <p14:creationId xmlns:p14="http://schemas.microsoft.com/office/powerpoint/2010/main" val="235221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3" name="Picture 2">
            <a:extLst>
              <a:ext uri="{FF2B5EF4-FFF2-40B4-BE49-F238E27FC236}">
                <a16:creationId xmlns:a16="http://schemas.microsoft.com/office/drawing/2014/main" id="{82343EFA-0B96-F64E-5C02-42EF909039B2}"/>
              </a:ext>
            </a:extLst>
          </p:cNvPr>
          <p:cNvPicPr>
            <a:picLocks noChangeAspect="1"/>
          </p:cNvPicPr>
          <p:nvPr/>
        </p:nvPicPr>
        <p:blipFill>
          <a:blip r:embed="rId8"/>
          <a:stretch>
            <a:fillRect/>
          </a:stretch>
        </p:blipFill>
        <p:spPr>
          <a:xfrm>
            <a:off x="2937502" y="1722547"/>
            <a:ext cx="5541744" cy="2359356"/>
          </a:xfrm>
          <a:prstGeom prst="rect">
            <a:avLst/>
          </a:prstGeom>
        </p:spPr>
      </p:pic>
    </p:spTree>
    <p:extLst>
      <p:ext uri="{BB962C8B-B14F-4D97-AF65-F5344CB8AC3E}">
        <p14:creationId xmlns:p14="http://schemas.microsoft.com/office/powerpoint/2010/main" val="322237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2057400"/>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Mỗi lớp gồm có mấy hàng?</a:t>
            </a:r>
          </a:p>
        </p:txBody>
      </p:sp>
      <p:grpSp>
        <p:nvGrpSpPr>
          <p:cNvPr id="10243"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6" name="AutoShape 51"/>
          <p:cNvSpPr>
            <a:spLocks noChangeArrowheads="1"/>
          </p:cNvSpPr>
          <p:nvPr/>
        </p:nvSpPr>
        <p:spPr bwMode="auto">
          <a:xfrm>
            <a:off x="3449638" y="2971800"/>
            <a:ext cx="4856162" cy="844550"/>
          </a:xfrm>
          <a:prstGeom prst="roundRect">
            <a:avLst>
              <a:gd name="adj" fmla="val 16667"/>
            </a:avLst>
          </a:prstGeom>
          <a:solidFill>
            <a:srgbClr val="7030A0"/>
          </a:solidFill>
          <a:ln w="9525">
            <a:noFill/>
            <a:round/>
            <a:headEnd/>
            <a:tailE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a:t>
            </a:r>
            <a:r>
              <a:rPr kumimoji="0" lang="en-US"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hai hàng</a:t>
            </a:r>
            <a:endParaRPr kumimoji="0" lang="vi-VN"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endParaRPr>
          </a:p>
          <a:p>
            <a:pPr marL="0" marR="0" lvl="0" indent="0" algn="ctr" defTabSz="914400" rtl="0" eaLnBrk="0" fontAlgn="auto" latinLnBrk="0" hangingPunct="0">
              <a:lnSpc>
                <a:spcPct val="100000"/>
              </a:lnSpc>
              <a:spcBef>
                <a:spcPts val="0"/>
              </a:spcBef>
              <a:spcAft>
                <a:spcPts val="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2" name="AutoShape 51"/>
          <p:cNvSpPr>
            <a:spLocks noChangeArrowheads="1"/>
          </p:cNvSpPr>
          <p:nvPr/>
        </p:nvSpPr>
        <p:spPr bwMode="auto">
          <a:xfrm>
            <a:off x="3449638" y="4362450"/>
            <a:ext cx="4856162" cy="793750"/>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ba hàng</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rgbClr val="7030A0"/>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bốn hàng</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 1</a:t>
            </a:r>
          </a:p>
        </p:txBody>
      </p:sp>
      <p:sp>
        <p:nvSpPr>
          <p:cNvPr id="10261"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chuông</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vàng</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0262"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16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931545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763000" y="4343401"/>
            <a:ext cx="1752600" cy="1179513"/>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10566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5E-6 -1.11111E-6 L 5E-6 -0.07222 " pathEditMode="relative" rAng="0" ptsTypes="AA">
                                      <p:cBhvr>
                                        <p:cTn id="134" dur="250" accel="50000" decel="50000" autoRev="1" fill="hold">
                                          <p:stCondLst>
                                            <p:cond delay="0"/>
                                          </p:stCondLst>
                                        </p:cTn>
                                        <p:tgtEl>
                                          <p:spTgt spid="42"/>
                                        </p:tgtEl>
                                        <p:attrNameLst>
                                          <p:attrName>ppt_x</p:attrName>
                                          <p:attrName>ppt_y</p:attrName>
                                        </p:attrNameLst>
                                      </p:cBhvr>
                                      <p:rCtr x="0" y="-361100"/>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trăm</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gọi</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là</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a:t>
            </a:r>
            <a:endPar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1267"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 </a:t>
            </a:r>
            <a:r>
              <a:rPr kumimoji="0" lang="en-US" alt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trăm</a:t>
            </a:r>
            <a:r>
              <a:rPr kumimoji="0" lang="en-US" alt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 name="AutoShape 51"/>
          <p:cNvSpPr>
            <a:spLocks noChangeArrowheads="1"/>
          </p:cNvSpPr>
          <p:nvPr/>
        </p:nvSpPr>
        <p:spPr bwMode="auto">
          <a:xfrm>
            <a:off x="3252788" y="40386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4075114"/>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128838" y="41878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8" name="WordArt 226"/>
          <p:cNvSpPr>
            <a:spLocks noChangeArrowheads="1" noChangeShapeType="1" noTextEdit="1"/>
          </p:cNvSpPr>
          <p:nvPr/>
        </p:nvSpPr>
        <p:spPr bwMode="auto">
          <a:xfrm>
            <a:off x="2362201" y="4267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9" name="AutoShape 51"/>
          <p:cNvSpPr>
            <a:spLocks noChangeArrowheads="1"/>
          </p:cNvSpPr>
          <p:nvPr/>
        </p:nvSpPr>
        <p:spPr bwMode="auto">
          <a:xfrm>
            <a:off x="3252788" y="50292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5065714"/>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28838" y="51022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5" name="WordArt 226"/>
          <p:cNvSpPr>
            <a:spLocks noChangeArrowheads="1" noChangeShapeType="1" noTextEdit="1"/>
          </p:cNvSpPr>
          <p:nvPr/>
        </p:nvSpPr>
        <p:spPr bwMode="auto">
          <a:xfrm>
            <a:off x="2286001" y="5181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rPr>
              <a:t>2</a:t>
            </a:r>
          </a:p>
        </p:txBody>
      </p:sp>
      <p:pic>
        <p:nvPicPr>
          <p:cNvPr id="11285"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9507538" y="306705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9067800" y="3810000"/>
            <a:ext cx="1752600" cy="1752600"/>
            <a:chOff x="4866" y="816"/>
            <a:chExt cx="1104" cy="1104"/>
          </a:xfrm>
        </p:grpSpPr>
        <p:sp>
          <p:nvSpPr>
            <p:cNvPr id="1129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298"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Tree>
    <p:custDataLst>
      <p:tags r:id="rId1"/>
    </p:custDataLst>
    <p:extLst>
      <p:ext uri="{BB962C8B-B14F-4D97-AF65-F5344CB8AC3E}">
        <p14:creationId xmlns:p14="http://schemas.microsoft.com/office/powerpoint/2010/main" val="127218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nodeType="after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nodeType="afterGroup">
                            <p:stCondLst>
                              <p:cond delay="5000"/>
                            </p:stCondLst>
                            <p:childTnLst>
                              <p:par>
                                <p:cTn id="118" presetID="2" presetClass="entr" presetSubtype="4"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500" fill="hold"/>
                                        <p:tgtEl>
                                          <p:spTgt spid="16"/>
                                        </p:tgtEl>
                                        <p:attrNameLst>
                                          <p:attrName>ppt_x</p:attrName>
                                        </p:attrNameLst>
                                      </p:cBhvr>
                                      <p:tavLst>
                                        <p:tav tm="0">
                                          <p:val>
                                            <p:strVal val="#ppt_x"/>
                                          </p:val>
                                        </p:tav>
                                        <p:tav tm="100000">
                                          <p:val>
                                            <p:strVal val="#ppt_x"/>
                                          </p:val>
                                        </p:tav>
                                      </p:tavLst>
                                    </p:anim>
                                    <p:anim calcmode="lin" valueType="num">
                                      <p:cBhvr additive="base">
                                        <p:cTn id="1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8"/>
                                            </p:cond>
                                          </p:stCondLst>
                                          <p:endCondLst>
                                            <p:cond evt="onStopAudio" delay="0">
                                              <p:tgtEl>
                                                <p:sldTgt/>
                                              </p:tgtEl>
                                            </p:cond>
                                          </p:endCondLst>
                                        </p:cTn>
                                        <p:tgtEl>
                                          <p:sndTgt r:embed="rId6"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mph" presetSubtype="0" fill="hold" grpId="0" nodeType="clickEffect">
                                  <p:stCondLst>
                                    <p:cond delay="0"/>
                                  </p:stCondLst>
                                  <p:iterate type="lt">
                                    <p:tmPct val="0"/>
                                  </p:iterate>
                                  <p:childTnLst>
                                    <p:animClr clrSpc="hsl" dir="cw">
                                      <p:cBhvr override="childStyle">
                                        <p:cTn id="125" dur="500" fill="hold"/>
                                        <p:tgtEl>
                                          <p:spTgt spid="4"/>
                                        </p:tgtEl>
                                        <p:attrNameLst>
                                          <p:attrName>style.color</p:attrName>
                                        </p:attrNameLst>
                                      </p:cBhvr>
                                      <p:by>
                                        <p:hsl h="10842353" s="0" l="0"/>
                                      </p:by>
                                    </p:animClr>
                                    <p:animClr clrSpc="hsl" dir="cw">
                                      <p:cBhvr>
                                        <p:cTn id="126" dur="500" fill="hold"/>
                                        <p:tgtEl>
                                          <p:spTgt spid="4"/>
                                        </p:tgtEl>
                                        <p:attrNameLst>
                                          <p:attrName>fillcolor</p:attrName>
                                        </p:attrNameLst>
                                      </p:cBhvr>
                                      <p:by>
                                        <p:hsl h="10842353" s="0" l="0"/>
                                      </p:by>
                                    </p:animClr>
                                    <p:animClr clrSpc="hsl" dir="cw">
                                      <p:cBhvr>
                                        <p:cTn id="127" dur="500" fill="hold"/>
                                        <p:tgtEl>
                                          <p:spTgt spid="4"/>
                                        </p:tgtEl>
                                        <p:attrNameLst>
                                          <p:attrName>stroke.color</p:attrName>
                                        </p:attrNameLst>
                                      </p:cBhvr>
                                      <p:by>
                                        <p:hsl h="10842353" s="0" l="0"/>
                                      </p:by>
                                    </p:animClr>
                                    <p:set>
                                      <p:cBhvr>
                                        <p:cTn id="128" dur="500" fill="hold"/>
                                        <p:tgtEl>
                                          <p:spTgt spid="4"/>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7" name="FELIZ2.WAV"/>
                                        </p:tgtEl>
                                      </p:cMediaNode>
                                    </p:audio>
                                  </p:subTnLst>
                                </p:cTn>
                              </p:par>
                              <p:par>
                                <p:cTn id="129" presetID="2" presetClass="exit" presetSubtype="4" fill="hold" nodeType="withEffect">
                                  <p:stCondLst>
                                    <p:cond delay="0"/>
                                  </p:stCondLst>
                                  <p:childTnLst>
                                    <p:anim calcmode="lin" valueType="num">
                                      <p:cBhvr additive="base">
                                        <p:cTn id="130" dur="500"/>
                                        <p:tgtEl>
                                          <p:spTgt spid="16"/>
                                        </p:tgtEl>
                                        <p:attrNameLst>
                                          <p:attrName>ppt_x</p:attrName>
                                        </p:attrNameLst>
                                      </p:cBhvr>
                                      <p:tavLst>
                                        <p:tav tm="0">
                                          <p:val>
                                            <p:strVal val="ppt_x"/>
                                          </p:val>
                                        </p:tav>
                                        <p:tav tm="100000">
                                          <p:val>
                                            <p:strVal val="ppt_x"/>
                                          </p:val>
                                        </p:tav>
                                      </p:tavLst>
                                    </p:anim>
                                    <p:anim calcmode="lin" valueType="num">
                                      <p:cBhvr additive="base">
                                        <p:cTn id="131" dur="500"/>
                                        <p:tgtEl>
                                          <p:spTgt spid="16"/>
                                        </p:tgtEl>
                                        <p:attrNameLst>
                                          <p:attrName>ppt_y</p:attrName>
                                        </p:attrNameLst>
                                      </p:cBhvr>
                                      <p:tavLst>
                                        <p:tav tm="0">
                                          <p:val>
                                            <p:strVal val="ppt_y"/>
                                          </p:val>
                                        </p:tav>
                                        <p:tav tm="100000">
                                          <p:val>
                                            <p:strVal val="1+ppt_h/2"/>
                                          </p:val>
                                        </p:tav>
                                      </p:tavLst>
                                    </p:anim>
                                    <p:set>
                                      <p:cBhvr>
                                        <p:cTn id="132" dur="1" fill="hold">
                                          <p:stCondLst>
                                            <p:cond delay="499"/>
                                          </p:stCondLst>
                                        </p:cTn>
                                        <p:tgtEl>
                                          <p:spTgt spid="16"/>
                                        </p:tgtEl>
                                        <p:attrNameLst>
                                          <p:attrName>style.visibility</p:attrName>
                                        </p:attrNameLst>
                                      </p:cBhvr>
                                      <p:to>
                                        <p:strVal val="hidden"/>
                                      </p:to>
                                    </p:set>
                                  </p:childTnLst>
                                </p:cTn>
                              </p:par>
                              <p:par>
                                <p:cTn id="133" presetID="34" presetClass="emph" presetSubtype="0" fill="hold" grpId="1" nodeType="withEffect">
                                  <p:stCondLst>
                                    <p:cond delay="0"/>
                                  </p:stCondLst>
                                  <p:iterate type="lt">
                                    <p:tmPct val="10000"/>
                                  </p:iterate>
                                  <p:childTnLst>
                                    <p:animMotion origin="layout" path="M 0.0 0.0 L 0.0 -0.07213" pathEditMode="relative" ptsTypes="">
                                      <p:cBhvr>
                                        <p:cTn id="134" dur="250" accel="50000" decel="50000" autoRev="1" fill="hold">
                                          <p:stCondLst>
                                            <p:cond delay="0"/>
                                          </p:stCondLst>
                                        </p:cTn>
                                        <p:tgtEl>
                                          <p:spTgt spid="4"/>
                                        </p:tgtEl>
                                        <p:attrNameLst>
                                          <p:attrName>ppt_x</p:attrName>
                                          <p:attrName>ppt_y</p:attrName>
                                        </p:attrNameLst>
                                      </p:cBhvr>
                                    </p:animMotion>
                                    <p:animRot by="1500000">
                                      <p:cBhvr>
                                        <p:cTn id="135" dur="125" fill="hold">
                                          <p:stCondLst>
                                            <p:cond delay="0"/>
                                          </p:stCondLst>
                                        </p:cTn>
                                        <p:tgtEl>
                                          <p:spTgt spid="4"/>
                                        </p:tgtEl>
                                        <p:attrNameLst>
                                          <p:attrName>r</p:attrName>
                                        </p:attrNameLst>
                                      </p:cBhvr>
                                    </p:animRot>
                                    <p:animRot by="-1500000">
                                      <p:cBhvr>
                                        <p:cTn id="136" dur="125" fill="hold">
                                          <p:stCondLst>
                                            <p:cond delay="125"/>
                                          </p:stCondLst>
                                        </p:cTn>
                                        <p:tgtEl>
                                          <p:spTgt spid="4"/>
                                        </p:tgtEl>
                                        <p:attrNameLst>
                                          <p:attrName>r</p:attrName>
                                        </p:attrNameLst>
                                      </p:cBhvr>
                                    </p:animRot>
                                    <p:animRot by="-1500000">
                                      <p:cBhvr>
                                        <p:cTn id="137" dur="125" fill="hold">
                                          <p:stCondLst>
                                            <p:cond delay="250"/>
                                          </p:stCondLst>
                                        </p:cTn>
                                        <p:tgtEl>
                                          <p:spTgt spid="4"/>
                                        </p:tgtEl>
                                        <p:attrNameLst>
                                          <p:attrName>r</p:attrName>
                                        </p:attrNameLst>
                                      </p:cBhvr>
                                    </p:animRot>
                                    <p:animRot by="1500000">
                                      <p:cBhvr>
                                        <p:cTn id="13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3600" b="1" dirty="0" err="1">
                <a:solidFill>
                  <a:prstClr val="white"/>
                </a:solidFill>
                <a:latin typeface="Times New Roman" panose="02020603050405020304" pitchFamily="18" charset="0"/>
                <a:cs typeface="Arial"/>
                <a:sym typeface="Arial"/>
              </a:rPr>
              <a:t>Đọc</a:t>
            </a:r>
            <a:r>
              <a:rPr lang="en-US" altLang="en-US" sz="3600" b="1" dirty="0">
                <a:solidFill>
                  <a:prstClr val="white"/>
                </a:solidFill>
                <a:latin typeface="Times New Roman" panose="02020603050405020304" pitchFamily="18" charset="0"/>
                <a:cs typeface="Arial"/>
                <a:sym typeface="Arial"/>
              </a:rPr>
              <a:t> </a:t>
            </a:r>
            <a:r>
              <a:rPr lang="en-US" altLang="en-US" sz="3600" b="1" dirty="0" err="1">
                <a:solidFill>
                  <a:prstClr val="white"/>
                </a:solidFill>
                <a:latin typeface="Times New Roman" panose="02020603050405020304" pitchFamily="18" charset="0"/>
                <a:cs typeface="Arial"/>
                <a:sym typeface="Arial"/>
              </a:rPr>
              <a:t>số</a:t>
            </a:r>
            <a:r>
              <a:rPr lang="en-US" altLang="en-US" sz="3600" b="1" dirty="0">
                <a:solidFill>
                  <a:prstClr val="white"/>
                </a:solidFill>
                <a:latin typeface="Times New Roman" panose="02020603050405020304" pitchFamily="18" charset="0"/>
                <a:cs typeface="Arial"/>
                <a:sym typeface="Arial"/>
              </a:rPr>
              <a:t> </a:t>
            </a:r>
            <a:r>
              <a:rPr lang="en-US" altLang="en-US" sz="3600" b="1" dirty="0" err="1">
                <a:solidFill>
                  <a:prstClr val="white"/>
                </a:solidFill>
                <a:latin typeface="Times New Roman" panose="02020603050405020304" pitchFamily="18" charset="0"/>
                <a:cs typeface="Arial"/>
                <a:sym typeface="Arial"/>
              </a:rPr>
              <a:t>sau</a:t>
            </a:r>
            <a:r>
              <a:rPr lang="en-US" altLang="en-US" sz="3600" b="1" dirty="0">
                <a:solidFill>
                  <a:prstClr val="white"/>
                </a:solidFill>
                <a:latin typeface="Times New Roman" panose="02020603050405020304" pitchFamily="18" charset="0"/>
                <a:cs typeface="Arial"/>
                <a:sym typeface="Arial"/>
              </a:rPr>
              <a:t>:</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45</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000 0000</a:t>
            </a:r>
            <a:endPar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2291"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Bốn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mươi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 name="AutoShape 51"/>
          <p:cNvSpPr>
            <a:spLocks noChangeArrowheads="1"/>
          </p:cNvSpPr>
          <p:nvPr/>
        </p:nvSpPr>
        <p:spPr bwMode="auto">
          <a:xfrm>
            <a:off x="3214688" y="534352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2800" b="1" dirty="0" err="1">
                <a:solidFill>
                  <a:prstClr val="white"/>
                </a:solidFill>
                <a:latin typeface="Times New Roman" panose="02020603050405020304" pitchFamily="18" charset="0"/>
                <a:cs typeface="Arial"/>
                <a:sym typeface="Arial"/>
              </a:rPr>
              <a:t>Bốn</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mươi</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lăm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14539" y="5380039"/>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090738" y="54927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9" name="AutoShape 51"/>
          <p:cNvSpPr>
            <a:spLocks noChangeArrowheads="1"/>
          </p:cNvSpPr>
          <p:nvPr/>
        </p:nvSpPr>
        <p:spPr bwMode="auto">
          <a:xfrm>
            <a:off x="3186113" y="418147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2800" b="1" dirty="0" err="1">
                <a:solidFill>
                  <a:prstClr val="white"/>
                </a:solidFill>
                <a:latin typeface="Times New Roman" panose="02020603050405020304" pitchFamily="18" charset="0"/>
                <a:cs typeface="Arial"/>
                <a:sym typeface="Arial"/>
              </a:rPr>
              <a:t>Bốn</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năm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mươi</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985964" y="4217989"/>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09788" y="42735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5" name="WordArt 226"/>
          <p:cNvSpPr>
            <a:spLocks noChangeArrowheads="1" noChangeShapeType="1" noTextEdit="1"/>
          </p:cNvSpPr>
          <p:nvPr/>
        </p:nvSpPr>
        <p:spPr bwMode="auto">
          <a:xfrm>
            <a:off x="2238376" y="5562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Arial"/>
                <a:sym typeface="Arial"/>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3</a:t>
            </a:r>
          </a:p>
        </p:txBody>
      </p:sp>
      <p:pic>
        <p:nvPicPr>
          <p:cNvPr id="1230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9067800" y="3810000"/>
            <a:ext cx="1752600" cy="175260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12322"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
        <p:nvSpPr>
          <p:cNvPr id="2" name="WordArt 226">
            <a:extLst>
              <a:ext uri="{FF2B5EF4-FFF2-40B4-BE49-F238E27FC236}">
                <a16:creationId xmlns:a16="http://schemas.microsoft.com/office/drawing/2014/main" id="{EE39F327-0570-5B5A-4700-A6A1260AD14F}"/>
              </a:ext>
            </a:extLst>
          </p:cNvPr>
          <p:cNvSpPr>
            <a:spLocks noChangeArrowheads="1" noChangeShapeType="1" noTextEdit="1"/>
          </p:cNvSpPr>
          <p:nvPr/>
        </p:nvSpPr>
        <p:spPr bwMode="auto">
          <a:xfrm>
            <a:off x="2257426" y="4371975"/>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Tree>
    <p:custDataLst>
      <p:tags r:id="rId1"/>
    </p:custDataLst>
    <p:extLst>
      <p:ext uri="{BB962C8B-B14F-4D97-AF65-F5344CB8AC3E}">
        <p14:creationId xmlns:p14="http://schemas.microsoft.com/office/powerpoint/2010/main" val="379562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checkerboard(across)">
                                      <p:cBhvr>
                                        <p:cTn id="44" dur="500"/>
                                        <p:tgtEl>
                                          <p:spTgt spid="2"/>
                                        </p:tgtEl>
                                      </p:cBhvr>
                                    </p:animEffect>
                                  </p:childTnLst>
                                </p:cTn>
                              </p:par>
                              <p:par>
                                <p:cTn id="45" presetID="22" presetClass="entr" presetSubtype="8" fill="hold"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par>
                                <p:cTn id="51" presetID="5" presetClass="entr" presetSubtype="10" fill="hold" nodeType="withEffect">
                                  <p:stCondLst>
                                    <p:cond delay="3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4" name="Chimes 3-CL (2).wav"/>
                                        </p:tgtEl>
                                      </p:cMediaNode>
                                    </p:audio>
                                  </p:subTnLst>
                                </p:cTn>
                              </p:par>
                              <p:par>
                                <p:cTn id="54" presetID="5" presetClass="entr" presetSubtype="10" fill="hold" nodeType="withEffect">
                                  <p:stCondLst>
                                    <p:cond delay="3000"/>
                                  </p:stCondLst>
                                  <p:childTnLst>
                                    <p:set>
                                      <p:cBhvr>
                                        <p:cTn id="55" dur="1" fill="hold">
                                          <p:stCondLst>
                                            <p:cond delay="0"/>
                                          </p:stCondLst>
                                        </p:cTn>
                                        <p:tgtEl>
                                          <p:spTgt spid="15"/>
                                        </p:tgtEl>
                                        <p:attrNameLst>
                                          <p:attrName>style.visibility</p:attrName>
                                        </p:attrNameLst>
                                      </p:cBhvr>
                                      <p:to>
                                        <p:strVal val="visible"/>
                                      </p:to>
                                    </p:set>
                                    <p:animEffect transition="in" filter="checkerboard(across)">
                                      <p:cBhvr>
                                        <p:cTn id="56" dur="500"/>
                                        <p:tgtEl>
                                          <p:spTgt spid="15"/>
                                        </p:tgtEl>
                                      </p:cBhvr>
                                    </p:animEffect>
                                  </p:childTnLst>
                                </p:cTn>
                              </p:par>
                              <p:par>
                                <p:cTn id="57" presetID="5" presetClass="entr" presetSubtype="10" fill="hold" grpId="0" nodeType="withEffect">
                                  <p:stCondLst>
                                    <p:cond delay="300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par>
                                <p:cTn id="60" presetID="22" presetClass="entr" presetSubtype="8" fill="hold" nodeType="withEffect">
                                  <p:stCondLst>
                                    <p:cond delay="3000"/>
                                  </p:stCondLst>
                                  <p:iterate type="lt">
                                    <p:tmPct val="0"/>
                                  </p:iterate>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par>
                                <p:cTn id="63" presetID="5" presetClass="entr" presetSubtype="10" fill="hold" nodeType="withEffect">
                                  <p:stCondLst>
                                    <p:cond delay="4000"/>
                                  </p:stCondLst>
                                  <p:childTnLst>
                                    <p:set>
                                      <p:cBhvr>
                                        <p:cTn id="64" dur="1" fill="hold">
                                          <p:stCondLst>
                                            <p:cond delay="0"/>
                                          </p:stCondLst>
                                        </p:cTn>
                                        <p:tgtEl>
                                          <p:spTgt spid="11"/>
                                        </p:tgtEl>
                                        <p:attrNameLst>
                                          <p:attrName>style.visibility</p:attrName>
                                        </p:attrNameLst>
                                      </p:cBhvr>
                                      <p:to>
                                        <p:strVal val="visible"/>
                                      </p:to>
                                    </p:set>
                                    <p:animEffect transition="in" filter="checkerboard(across)">
                                      <p:cBhvr>
                                        <p:cTn id="65" dur="500"/>
                                        <p:tgtEl>
                                          <p:spTgt spid="11"/>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7210"/>
                                        </p:tgtEl>
                                        <p:attrNameLst>
                                          <p:attrName>style.visibility</p:attrName>
                                        </p:attrNameLst>
                                      </p:cBhvr>
                                      <p:to>
                                        <p:strVal val="visible"/>
                                      </p:to>
                                    </p:set>
                                    <p:animEffect transition="in" filter="dissolve">
                                      <p:cBhvr>
                                        <p:cTn id="69" dur="500"/>
                                        <p:tgtEl>
                                          <p:spTgt spid="7210"/>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childTnLst>
                    </p:cTn>
                  </p:par>
                  <p:par>
                    <p:cTn id="70" fill="hold">
                      <p:stCondLst>
                        <p:cond delay="indefinite"/>
                      </p:stCondLst>
                      <p:childTnLst>
                        <p:par>
                          <p:cTn id="71" fill="hold" nodeType="afterGroup">
                            <p:stCondLst>
                              <p:cond delay="0"/>
                            </p:stCondLst>
                            <p:childTnLst>
                              <p:par>
                                <p:cTn id="72" presetID="9" presetClass="entr" presetSubtype="0" fill="hold" nodeType="clickEffect">
                                  <p:stCondLst>
                                    <p:cond delay="0"/>
                                  </p:stCondLst>
                                  <p:childTnLst>
                                    <p:set>
                                      <p:cBhvr>
                                        <p:cTn id="73" dur="1" fill="hold">
                                          <p:stCondLst>
                                            <p:cond delay="0"/>
                                          </p:stCondLst>
                                        </p:cTn>
                                        <p:tgtEl>
                                          <p:spTgt spid="7206"/>
                                        </p:tgtEl>
                                        <p:attrNameLst>
                                          <p:attrName>style.visibility</p:attrName>
                                        </p:attrNameLst>
                                      </p:cBhvr>
                                      <p:to>
                                        <p:strVal val="visible"/>
                                      </p:to>
                                    </p:set>
                                    <p:animEffect transition="in" filter="dissolve">
                                      <p:cBhvr>
                                        <p:cTn id="74" dur="500"/>
                                        <p:tgtEl>
                                          <p:spTgt spid="7206"/>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nodeType="afterGroup">
                            <p:stCondLst>
                              <p:cond delay="500"/>
                            </p:stCondLst>
                            <p:childTnLst>
                              <p:par>
                                <p:cTn id="76" presetID="53" presetClass="exit" presetSubtype="0" fill="hold" nodeType="afterEffect">
                                  <p:stCondLst>
                                    <p:cond delay="0"/>
                                  </p:stCondLst>
                                  <p:childTnLst>
                                    <p:anim calcmode="lin" valueType="num">
                                      <p:cBhvr>
                                        <p:cTn id="77" dur="500"/>
                                        <p:tgtEl>
                                          <p:spTgt spid="7206"/>
                                        </p:tgtEl>
                                        <p:attrNameLst>
                                          <p:attrName>ppt_w</p:attrName>
                                        </p:attrNameLst>
                                      </p:cBhvr>
                                      <p:tavLst>
                                        <p:tav tm="0">
                                          <p:val>
                                            <p:strVal val="ppt_w"/>
                                          </p:val>
                                        </p:tav>
                                        <p:tav tm="100000">
                                          <p:val>
                                            <p:fltVal val="0"/>
                                          </p:val>
                                        </p:tav>
                                      </p:tavLst>
                                    </p:anim>
                                    <p:anim calcmode="lin" valueType="num">
                                      <p:cBhvr>
                                        <p:cTn id="78" dur="500"/>
                                        <p:tgtEl>
                                          <p:spTgt spid="7206"/>
                                        </p:tgtEl>
                                        <p:attrNameLst>
                                          <p:attrName>ppt_h</p:attrName>
                                        </p:attrNameLst>
                                      </p:cBhvr>
                                      <p:tavLst>
                                        <p:tav tm="0">
                                          <p:val>
                                            <p:strVal val="ppt_h"/>
                                          </p:val>
                                        </p:tav>
                                        <p:tav tm="100000">
                                          <p:val>
                                            <p:fltVal val="0"/>
                                          </p:val>
                                        </p:tav>
                                      </p:tavLst>
                                    </p:anim>
                                    <p:animEffect transition="out" filter="fade">
                                      <p:cBhvr>
                                        <p:cTn id="79" dur="500"/>
                                        <p:tgtEl>
                                          <p:spTgt spid="7206"/>
                                        </p:tgtEl>
                                      </p:cBhvr>
                                    </p:animEffect>
                                    <p:set>
                                      <p:cBhvr>
                                        <p:cTn id="80" dur="1" fill="hold">
                                          <p:stCondLst>
                                            <p:cond delay="499"/>
                                          </p:stCondLst>
                                        </p:cTn>
                                        <p:tgtEl>
                                          <p:spTgt spid="7206"/>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nodeType="afterEffect">
                                  <p:stCondLst>
                                    <p:cond delay="0"/>
                                  </p:stCondLst>
                                  <p:childTnLst>
                                    <p:set>
                                      <p:cBhvr>
                                        <p:cTn id="83" dur="1" fill="hold">
                                          <p:stCondLst>
                                            <p:cond delay="0"/>
                                          </p:stCondLst>
                                        </p:cTn>
                                        <p:tgtEl>
                                          <p:spTgt spid="7205"/>
                                        </p:tgtEl>
                                        <p:attrNameLst>
                                          <p:attrName>style.visibility</p:attrName>
                                        </p:attrNameLst>
                                      </p:cBhvr>
                                      <p:to>
                                        <p:strVal val="visible"/>
                                      </p:to>
                                    </p:set>
                                    <p:animEffect transition="in" filter="dissolve">
                                      <p:cBhvr>
                                        <p:cTn id="84" dur="500"/>
                                        <p:tgtEl>
                                          <p:spTgt spid="7205"/>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nodeType="afterGroup">
                            <p:stCondLst>
                              <p:cond delay="1500"/>
                            </p:stCondLst>
                            <p:childTnLst>
                              <p:par>
                                <p:cTn id="86" presetID="53" presetClass="exit" presetSubtype="0" fill="hold" nodeType="afterEffect">
                                  <p:stCondLst>
                                    <p:cond delay="0"/>
                                  </p:stCondLst>
                                  <p:childTnLst>
                                    <p:anim calcmode="lin" valueType="num">
                                      <p:cBhvr>
                                        <p:cTn id="87" dur="500"/>
                                        <p:tgtEl>
                                          <p:spTgt spid="7205"/>
                                        </p:tgtEl>
                                        <p:attrNameLst>
                                          <p:attrName>ppt_w</p:attrName>
                                        </p:attrNameLst>
                                      </p:cBhvr>
                                      <p:tavLst>
                                        <p:tav tm="0">
                                          <p:val>
                                            <p:strVal val="ppt_w"/>
                                          </p:val>
                                        </p:tav>
                                        <p:tav tm="100000">
                                          <p:val>
                                            <p:fltVal val="0"/>
                                          </p:val>
                                        </p:tav>
                                      </p:tavLst>
                                    </p:anim>
                                    <p:anim calcmode="lin" valueType="num">
                                      <p:cBhvr>
                                        <p:cTn id="88" dur="500"/>
                                        <p:tgtEl>
                                          <p:spTgt spid="7205"/>
                                        </p:tgtEl>
                                        <p:attrNameLst>
                                          <p:attrName>ppt_h</p:attrName>
                                        </p:attrNameLst>
                                      </p:cBhvr>
                                      <p:tavLst>
                                        <p:tav tm="0">
                                          <p:val>
                                            <p:strVal val="ppt_h"/>
                                          </p:val>
                                        </p:tav>
                                        <p:tav tm="100000">
                                          <p:val>
                                            <p:fltVal val="0"/>
                                          </p:val>
                                        </p:tav>
                                      </p:tavLst>
                                    </p:anim>
                                    <p:animEffect transition="out" filter="fade">
                                      <p:cBhvr>
                                        <p:cTn id="89" dur="500"/>
                                        <p:tgtEl>
                                          <p:spTgt spid="7205"/>
                                        </p:tgtEl>
                                      </p:cBhvr>
                                    </p:animEffect>
                                    <p:set>
                                      <p:cBhvr>
                                        <p:cTn id="90" dur="1" fill="hold">
                                          <p:stCondLst>
                                            <p:cond delay="499"/>
                                          </p:stCondLst>
                                        </p:cTn>
                                        <p:tgtEl>
                                          <p:spTgt spid="7205"/>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nodeType="afterEffect">
                                  <p:stCondLst>
                                    <p:cond delay="0"/>
                                  </p:stCondLst>
                                  <p:childTnLst>
                                    <p:set>
                                      <p:cBhvr>
                                        <p:cTn id="93" dur="1" fill="hold">
                                          <p:stCondLst>
                                            <p:cond delay="0"/>
                                          </p:stCondLst>
                                        </p:cTn>
                                        <p:tgtEl>
                                          <p:spTgt spid="7204"/>
                                        </p:tgtEl>
                                        <p:attrNameLst>
                                          <p:attrName>style.visibility</p:attrName>
                                        </p:attrNameLst>
                                      </p:cBhvr>
                                      <p:to>
                                        <p:strVal val="visible"/>
                                      </p:to>
                                    </p:set>
                                    <p:animEffect transition="in" filter="dissolve">
                                      <p:cBhvr>
                                        <p:cTn id="94" dur="500"/>
                                        <p:tgtEl>
                                          <p:spTgt spid="7204"/>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nodeType="afterGroup">
                            <p:stCondLst>
                              <p:cond delay="2500"/>
                            </p:stCondLst>
                            <p:childTnLst>
                              <p:par>
                                <p:cTn id="96" presetID="53" presetClass="exit" presetSubtype="0" fill="hold" nodeType="afterEffect">
                                  <p:stCondLst>
                                    <p:cond delay="0"/>
                                  </p:stCondLst>
                                  <p:childTnLst>
                                    <p:anim calcmode="lin" valueType="num">
                                      <p:cBhvr>
                                        <p:cTn id="97" dur="500"/>
                                        <p:tgtEl>
                                          <p:spTgt spid="7204"/>
                                        </p:tgtEl>
                                        <p:attrNameLst>
                                          <p:attrName>ppt_w</p:attrName>
                                        </p:attrNameLst>
                                      </p:cBhvr>
                                      <p:tavLst>
                                        <p:tav tm="0">
                                          <p:val>
                                            <p:strVal val="ppt_w"/>
                                          </p:val>
                                        </p:tav>
                                        <p:tav tm="100000">
                                          <p:val>
                                            <p:fltVal val="0"/>
                                          </p:val>
                                        </p:tav>
                                      </p:tavLst>
                                    </p:anim>
                                    <p:anim calcmode="lin" valueType="num">
                                      <p:cBhvr>
                                        <p:cTn id="98" dur="500"/>
                                        <p:tgtEl>
                                          <p:spTgt spid="7204"/>
                                        </p:tgtEl>
                                        <p:attrNameLst>
                                          <p:attrName>ppt_h</p:attrName>
                                        </p:attrNameLst>
                                      </p:cBhvr>
                                      <p:tavLst>
                                        <p:tav tm="0">
                                          <p:val>
                                            <p:strVal val="ppt_h"/>
                                          </p:val>
                                        </p:tav>
                                        <p:tav tm="100000">
                                          <p:val>
                                            <p:fltVal val="0"/>
                                          </p:val>
                                        </p:tav>
                                      </p:tavLst>
                                    </p:anim>
                                    <p:animEffect transition="out" filter="fade">
                                      <p:cBhvr>
                                        <p:cTn id="99" dur="500"/>
                                        <p:tgtEl>
                                          <p:spTgt spid="7204"/>
                                        </p:tgtEl>
                                      </p:cBhvr>
                                    </p:animEffect>
                                    <p:set>
                                      <p:cBhvr>
                                        <p:cTn id="100" dur="1" fill="hold">
                                          <p:stCondLst>
                                            <p:cond delay="499"/>
                                          </p:stCondLst>
                                        </p:cTn>
                                        <p:tgtEl>
                                          <p:spTgt spid="7204"/>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nodeType="afterEffect">
                                  <p:stCondLst>
                                    <p:cond delay="0"/>
                                  </p:stCondLst>
                                  <p:childTnLst>
                                    <p:set>
                                      <p:cBhvr>
                                        <p:cTn id="103" dur="1" fill="hold">
                                          <p:stCondLst>
                                            <p:cond delay="0"/>
                                          </p:stCondLst>
                                        </p:cTn>
                                        <p:tgtEl>
                                          <p:spTgt spid="7203"/>
                                        </p:tgtEl>
                                        <p:attrNameLst>
                                          <p:attrName>style.visibility</p:attrName>
                                        </p:attrNameLst>
                                      </p:cBhvr>
                                      <p:to>
                                        <p:strVal val="visible"/>
                                      </p:to>
                                    </p:set>
                                    <p:animEffect transition="in" filter="dissolve">
                                      <p:cBhvr>
                                        <p:cTn id="104" dur="500"/>
                                        <p:tgtEl>
                                          <p:spTgt spid="7203"/>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nodeType="afterGroup">
                            <p:stCondLst>
                              <p:cond delay="3500"/>
                            </p:stCondLst>
                            <p:childTnLst>
                              <p:par>
                                <p:cTn id="106" presetID="53" presetClass="exit" presetSubtype="0" fill="hold" nodeType="afterEffect">
                                  <p:stCondLst>
                                    <p:cond delay="0"/>
                                  </p:stCondLst>
                                  <p:childTnLst>
                                    <p:anim calcmode="lin" valueType="num">
                                      <p:cBhvr>
                                        <p:cTn id="107" dur="500"/>
                                        <p:tgtEl>
                                          <p:spTgt spid="7203"/>
                                        </p:tgtEl>
                                        <p:attrNameLst>
                                          <p:attrName>ppt_w</p:attrName>
                                        </p:attrNameLst>
                                      </p:cBhvr>
                                      <p:tavLst>
                                        <p:tav tm="0">
                                          <p:val>
                                            <p:strVal val="ppt_w"/>
                                          </p:val>
                                        </p:tav>
                                        <p:tav tm="100000">
                                          <p:val>
                                            <p:fltVal val="0"/>
                                          </p:val>
                                        </p:tav>
                                      </p:tavLst>
                                    </p:anim>
                                    <p:anim calcmode="lin" valueType="num">
                                      <p:cBhvr>
                                        <p:cTn id="108" dur="500"/>
                                        <p:tgtEl>
                                          <p:spTgt spid="7203"/>
                                        </p:tgtEl>
                                        <p:attrNameLst>
                                          <p:attrName>ppt_h</p:attrName>
                                        </p:attrNameLst>
                                      </p:cBhvr>
                                      <p:tavLst>
                                        <p:tav tm="0">
                                          <p:val>
                                            <p:strVal val="ppt_h"/>
                                          </p:val>
                                        </p:tav>
                                        <p:tav tm="100000">
                                          <p:val>
                                            <p:fltVal val="0"/>
                                          </p:val>
                                        </p:tav>
                                      </p:tavLst>
                                    </p:anim>
                                    <p:animEffect transition="out" filter="fade">
                                      <p:cBhvr>
                                        <p:cTn id="109" dur="500"/>
                                        <p:tgtEl>
                                          <p:spTgt spid="7203"/>
                                        </p:tgtEl>
                                      </p:cBhvr>
                                    </p:animEffect>
                                    <p:set>
                                      <p:cBhvr>
                                        <p:cTn id="110" dur="1" fill="hold">
                                          <p:stCondLst>
                                            <p:cond delay="499"/>
                                          </p:stCondLst>
                                        </p:cTn>
                                        <p:tgtEl>
                                          <p:spTgt spid="7203"/>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nodeType="afterEffect">
                                  <p:stCondLst>
                                    <p:cond delay="0"/>
                                  </p:stCondLst>
                                  <p:childTnLst>
                                    <p:set>
                                      <p:cBhvr>
                                        <p:cTn id="113" dur="1" fill="hold">
                                          <p:stCondLst>
                                            <p:cond delay="0"/>
                                          </p:stCondLst>
                                        </p:cTn>
                                        <p:tgtEl>
                                          <p:spTgt spid="7202"/>
                                        </p:tgtEl>
                                        <p:attrNameLst>
                                          <p:attrName>style.visibility</p:attrName>
                                        </p:attrNameLst>
                                      </p:cBhvr>
                                      <p:to>
                                        <p:strVal val="visible"/>
                                      </p:to>
                                    </p:set>
                                    <p:animEffect transition="in" filter="dissolve">
                                      <p:cBhvr>
                                        <p:cTn id="114" dur="500"/>
                                        <p:tgtEl>
                                          <p:spTgt spid="7202"/>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nodeType="afterGroup">
                            <p:stCondLst>
                              <p:cond delay="4500"/>
                            </p:stCondLst>
                            <p:childTnLst>
                              <p:par>
                                <p:cTn id="116" presetID="53" presetClass="exit" presetSubtype="0" fill="hold" nodeType="afterEffect">
                                  <p:stCondLst>
                                    <p:cond delay="0"/>
                                  </p:stCondLst>
                                  <p:childTnLst>
                                    <p:anim calcmode="lin" valueType="num">
                                      <p:cBhvr>
                                        <p:cTn id="117" dur="500"/>
                                        <p:tgtEl>
                                          <p:spTgt spid="7202"/>
                                        </p:tgtEl>
                                        <p:attrNameLst>
                                          <p:attrName>ppt_w</p:attrName>
                                        </p:attrNameLst>
                                      </p:cBhvr>
                                      <p:tavLst>
                                        <p:tav tm="0">
                                          <p:val>
                                            <p:strVal val="ppt_w"/>
                                          </p:val>
                                        </p:tav>
                                        <p:tav tm="100000">
                                          <p:val>
                                            <p:fltVal val="0"/>
                                          </p:val>
                                        </p:tav>
                                      </p:tavLst>
                                    </p:anim>
                                    <p:anim calcmode="lin" valueType="num">
                                      <p:cBhvr>
                                        <p:cTn id="118" dur="500"/>
                                        <p:tgtEl>
                                          <p:spTgt spid="7202"/>
                                        </p:tgtEl>
                                        <p:attrNameLst>
                                          <p:attrName>ppt_h</p:attrName>
                                        </p:attrNameLst>
                                      </p:cBhvr>
                                      <p:tavLst>
                                        <p:tav tm="0">
                                          <p:val>
                                            <p:strVal val="ppt_h"/>
                                          </p:val>
                                        </p:tav>
                                        <p:tav tm="100000">
                                          <p:val>
                                            <p:fltVal val="0"/>
                                          </p:val>
                                        </p:tav>
                                      </p:tavLst>
                                    </p:anim>
                                    <p:animEffect transition="out" filter="fade">
                                      <p:cBhvr>
                                        <p:cTn id="119" dur="500"/>
                                        <p:tgtEl>
                                          <p:spTgt spid="7202"/>
                                        </p:tgtEl>
                                      </p:cBhvr>
                                    </p:animEffect>
                                    <p:set>
                                      <p:cBhvr>
                                        <p:cTn id="120" dur="1" fill="hold">
                                          <p:stCondLst>
                                            <p:cond delay="499"/>
                                          </p:stCondLst>
                                        </p:cTn>
                                        <p:tgtEl>
                                          <p:spTgt spid="7202"/>
                                        </p:tgtEl>
                                        <p:attrNameLst>
                                          <p:attrName>style.visibility</p:attrName>
                                        </p:attrNameLst>
                                      </p:cBhvr>
                                      <p:to>
                                        <p:strVal val="hidden"/>
                                      </p:to>
                                    </p:set>
                                  </p:childTnLst>
                                </p:cTn>
                              </p:par>
                            </p:childTnLst>
                          </p:cTn>
                        </p:par>
                        <p:par>
                          <p:cTn id="121" fill="hold" nodeType="afterGroup">
                            <p:stCondLst>
                              <p:cond delay="5000"/>
                            </p:stCondLst>
                            <p:childTnLst>
                              <p:par>
                                <p:cTn id="122" presetID="2" presetClass="entr" presetSubtype="4"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ppt_x"/>
                                          </p:val>
                                        </p:tav>
                                        <p:tav tm="100000">
                                          <p:val>
                                            <p:strVal val="#ppt_x"/>
                                          </p:val>
                                        </p:tav>
                                      </p:tavLst>
                                    </p:anim>
                                    <p:anim calcmode="lin" valueType="num">
                                      <p:cBhvr additive="base">
                                        <p:cTn id="12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6"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3" presetClass="emph" presetSubtype="0" fill="hold" grpId="0" nodeType="clickEffect">
                                  <p:stCondLst>
                                    <p:cond delay="0"/>
                                  </p:stCondLst>
                                  <p:iterate type="lt">
                                    <p:tmPct val="0"/>
                                  </p:iterate>
                                  <p:childTnLst>
                                    <p:animClr clrSpc="hsl" dir="cw">
                                      <p:cBhvr override="childStyle">
                                        <p:cTn id="129" dur="500" fill="hold"/>
                                        <p:tgtEl>
                                          <p:spTgt spid="4"/>
                                        </p:tgtEl>
                                        <p:attrNameLst>
                                          <p:attrName>style.color</p:attrName>
                                        </p:attrNameLst>
                                      </p:cBhvr>
                                      <p:by>
                                        <p:hsl h="10842353" s="0" l="0"/>
                                      </p:by>
                                    </p:animClr>
                                    <p:animClr clrSpc="hsl" dir="cw">
                                      <p:cBhvr>
                                        <p:cTn id="130" dur="500" fill="hold"/>
                                        <p:tgtEl>
                                          <p:spTgt spid="4"/>
                                        </p:tgtEl>
                                        <p:attrNameLst>
                                          <p:attrName>fillcolor</p:attrName>
                                        </p:attrNameLst>
                                      </p:cBhvr>
                                      <p:by>
                                        <p:hsl h="10842353" s="0" l="0"/>
                                      </p:by>
                                    </p:animClr>
                                    <p:animClr clrSpc="hsl" dir="cw">
                                      <p:cBhvr>
                                        <p:cTn id="131" dur="500" fill="hold"/>
                                        <p:tgtEl>
                                          <p:spTgt spid="4"/>
                                        </p:tgtEl>
                                        <p:attrNameLst>
                                          <p:attrName>stroke.color</p:attrName>
                                        </p:attrNameLst>
                                      </p:cBhvr>
                                      <p:by>
                                        <p:hsl h="10842353" s="0" l="0"/>
                                      </p:by>
                                    </p:animClr>
                                    <p:set>
                                      <p:cBhvr>
                                        <p:cTn id="132" dur="500" fill="hold"/>
                                        <p:tgtEl>
                                          <p:spTgt spid="4"/>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7" name="FELIZ2.WAV"/>
                                        </p:tgtEl>
                                      </p:cMediaNode>
                                    </p:audio>
                                  </p:subTnLst>
                                </p:cTn>
                              </p:par>
                              <p:par>
                                <p:cTn id="133" presetID="2" presetClass="exit" presetSubtype="4" fill="hold"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34" presetClass="emph" presetSubtype="0" fill="hold" grpId="1" nodeType="withEffect">
                                  <p:stCondLst>
                                    <p:cond delay="0"/>
                                  </p:stCondLst>
                                  <p:iterate type="lt">
                                    <p:tmPct val="10000"/>
                                  </p:iterate>
                                  <p:childTnLst>
                                    <p:animMotion origin="layout" path="M 1.66667E-6 -7.40741E-7 L 1.66667E-6 -0.07222 " pathEditMode="relative" rAng="0" ptsTypes="AA">
                                      <p:cBhvr>
                                        <p:cTn id="138" dur="250" accel="50000" decel="50000" autoRev="1" fill="hold">
                                          <p:stCondLst>
                                            <p:cond delay="0"/>
                                          </p:stCondLst>
                                        </p:cTn>
                                        <p:tgtEl>
                                          <p:spTgt spid="4"/>
                                        </p:tgtEl>
                                        <p:attrNameLst>
                                          <p:attrName>ppt_x</p:attrName>
                                          <p:attrName>ppt_y</p:attrName>
                                        </p:attrNameLst>
                                      </p:cBhvr>
                                      <p:rCtr x="0" y="-3611"/>
                                    </p:animMotion>
                                    <p:animRot by="1500000">
                                      <p:cBhvr>
                                        <p:cTn id="139" dur="125" fill="hold">
                                          <p:stCondLst>
                                            <p:cond delay="0"/>
                                          </p:stCondLst>
                                        </p:cTn>
                                        <p:tgtEl>
                                          <p:spTgt spid="4"/>
                                        </p:tgtEl>
                                        <p:attrNameLst>
                                          <p:attrName>r</p:attrName>
                                        </p:attrNameLst>
                                      </p:cBhvr>
                                    </p:animRot>
                                    <p:animRot by="-1500000">
                                      <p:cBhvr>
                                        <p:cTn id="140" dur="125" fill="hold">
                                          <p:stCondLst>
                                            <p:cond delay="125"/>
                                          </p:stCondLst>
                                        </p:cTn>
                                        <p:tgtEl>
                                          <p:spTgt spid="4"/>
                                        </p:tgtEl>
                                        <p:attrNameLst>
                                          <p:attrName>r</p:attrName>
                                        </p:attrNameLst>
                                      </p:cBhvr>
                                    </p:animRot>
                                    <p:animRot by="-1500000">
                                      <p:cBhvr>
                                        <p:cTn id="141" dur="125" fill="hold">
                                          <p:stCondLst>
                                            <p:cond delay="250"/>
                                          </p:stCondLst>
                                        </p:cTn>
                                        <p:tgtEl>
                                          <p:spTgt spid="4"/>
                                        </p:tgtEl>
                                        <p:attrNameLst>
                                          <p:attrName>r</p:attrName>
                                        </p:attrNameLst>
                                      </p:cBhvr>
                                    </p:animRot>
                                    <p:animRot by="1500000">
                                      <p:cBhvr>
                                        <p:cTn id="14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a:extLst>
              <a:ext uri="{FF2B5EF4-FFF2-40B4-BE49-F238E27FC236}">
                <a16:creationId xmlns:a16="http://schemas.microsoft.com/office/drawing/2014/main" id="{3A026710-CD3F-F516-6149-E9A22FDEFEB0}"/>
              </a:ext>
            </a:extLst>
          </p:cNvPr>
          <p:cNvPicPr>
            <a:picLocks noChangeAspect="1"/>
          </p:cNvPicPr>
          <p:nvPr/>
        </p:nvPicPr>
        <p:blipFill>
          <a:blip r:embed="rId8"/>
          <a:stretch>
            <a:fillRect/>
          </a:stretch>
        </p:blipFill>
        <p:spPr>
          <a:xfrm>
            <a:off x="3094164" y="1371719"/>
            <a:ext cx="5029636" cy="3359187"/>
          </a:xfrm>
          <a:prstGeom prst="rect">
            <a:avLst/>
          </a:prstGeom>
        </p:spPr>
      </p:pic>
    </p:spTree>
    <p:extLst>
      <p:ext uri="{BB962C8B-B14F-4D97-AF65-F5344CB8AC3E}">
        <p14:creationId xmlns:p14="http://schemas.microsoft.com/office/powerpoint/2010/main" val="190093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pic>
        <p:nvPicPr>
          <p:cNvPr id="23" name="Picture 22">
            <a:extLst>
              <a:ext uri="{FF2B5EF4-FFF2-40B4-BE49-F238E27FC236}">
                <a16:creationId xmlns:a16="http://schemas.microsoft.com/office/drawing/2014/main" id="{6813C761-0BD8-E9ED-A699-38BD34B5B15F}"/>
              </a:ext>
            </a:extLst>
          </p:cNvPr>
          <p:cNvPicPr>
            <a:picLocks noChangeAspect="1"/>
          </p:cNvPicPr>
          <p:nvPr/>
        </p:nvPicPr>
        <p:blipFill>
          <a:blip r:embed="rId4"/>
          <a:stretch>
            <a:fillRect/>
          </a:stretch>
        </p:blipFill>
        <p:spPr>
          <a:xfrm>
            <a:off x="681902" y="930676"/>
            <a:ext cx="10809145" cy="2462997"/>
          </a:xfrm>
          <a:prstGeom prst="rect">
            <a:avLst/>
          </a:prstGeom>
        </p:spPr>
      </p:pic>
      <p:sp>
        <p:nvSpPr>
          <p:cNvPr id="24" name="TextBox 23">
            <a:extLst>
              <a:ext uri="{FF2B5EF4-FFF2-40B4-BE49-F238E27FC236}">
                <a16:creationId xmlns:a16="http://schemas.microsoft.com/office/drawing/2014/main" id="{6CD93EF0-B03B-B499-F507-031AFA0CD1BE}"/>
              </a:ext>
            </a:extLst>
          </p:cNvPr>
          <p:cNvSpPr txBox="1"/>
          <p:nvPr/>
        </p:nvSpPr>
        <p:spPr>
          <a:xfrm>
            <a:off x="2771775" y="27717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a:t>
            </a:r>
          </a:p>
        </p:txBody>
      </p:sp>
      <p:sp>
        <p:nvSpPr>
          <p:cNvPr id="25" name="TextBox 24">
            <a:extLst>
              <a:ext uri="{FF2B5EF4-FFF2-40B4-BE49-F238E27FC236}">
                <a16:creationId xmlns:a16="http://schemas.microsoft.com/office/drawing/2014/main" id="{AF6B5EB7-D9D0-C5F7-1EAE-EC1BC62C80C2}"/>
              </a:ext>
            </a:extLst>
          </p:cNvPr>
          <p:cNvSpPr txBox="1"/>
          <p:nvPr/>
        </p:nvSpPr>
        <p:spPr>
          <a:xfrm>
            <a:off x="3771900" y="27622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a:t>
            </a:r>
          </a:p>
        </p:txBody>
      </p:sp>
      <p:sp>
        <p:nvSpPr>
          <p:cNvPr id="26" name="TextBox 25">
            <a:extLst>
              <a:ext uri="{FF2B5EF4-FFF2-40B4-BE49-F238E27FC236}">
                <a16:creationId xmlns:a16="http://schemas.microsoft.com/office/drawing/2014/main" id="{2BB352C2-64A9-D31D-5081-401F58C73B7A}"/>
              </a:ext>
            </a:extLst>
          </p:cNvPr>
          <p:cNvSpPr txBox="1"/>
          <p:nvPr/>
        </p:nvSpPr>
        <p:spPr>
          <a:xfrm>
            <a:off x="4838700" y="27527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27" name="TextBox 26">
            <a:extLst>
              <a:ext uri="{FF2B5EF4-FFF2-40B4-BE49-F238E27FC236}">
                <a16:creationId xmlns:a16="http://schemas.microsoft.com/office/drawing/2014/main" id="{3114470B-A7C5-1A17-95CE-DCE8D6E48E2C}"/>
              </a:ext>
            </a:extLst>
          </p:cNvPr>
          <p:cNvSpPr txBox="1"/>
          <p:nvPr/>
        </p:nvSpPr>
        <p:spPr>
          <a:xfrm>
            <a:off x="5810250" y="274320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a:t>
            </a:r>
          </a:p>
        </p:txBody>
      </p:sp>
      <p:sp>
        <p:nvSpPr>
          <p:cNvPr id="28" name="TextBox 27">
            <a:extLst>
              <a:ext uri="{FF2B5EF4-FFF2-40B4-BE49-F238E27FC236}">
                <a16:creationId xmlns:a16="http://schemas.microsoft.com/office/drawing/2014/main" id="{874A28E2-9FE4-7E7C-9732-A07AC4047262}"/>
              </a:ext>
            </a:extLst>
          </p:cNvPr>
          <p:cNvSpPr txBox="1"/>
          <p:nvPr/>
        </p:nvSpPr>
        <p:spPr>
          <a:xfrm>
            <a:off x="6848475"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a:t>
            </a:r>
          </a:p>
        </p:txBody>
      </p:sp>
      <p:sp>
        <p:nvSpPr>
          <p:cNvPr id="29" name="TextBox 28">
            <a:extLst>
              <a:ext uri="{FF2B5EF4-FFF2-40B4-BE49-F238E27FC236}">
                <a16:creationId xmlns:a16="http://schemas.microsoft.com/office/drawing/2014/main" id="{C3BE5DF3-9FF7-42BD-B6F7-0E856DCE1392}"/>
              </a:ext>
            </a:extLst>
          </p:cNvPr>
          <p:cNvSpPr txBox="1"/>
          <p:nvPr/>
        </p:nvSpPr>
        <p:spPr>
          <a:xfrm>
            <a:off x="77533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7</a:t>
            </a:r>
          </a:p>
        </p:txBody>
      </p:sp>
      <p:sp>
        <p:nvSpPr>
          <p:cNvPr id="30" name="TextBox 29">
            <a:extLst>
              <a:ext uri="{FF2B5EF4-FFF2-40B4-BE49-F238E27FC236}">
                <a16:creationId xmlns:a16="http://schemas.microsoft.com/office/drawing/2014/main" id="{0B4DF952-FAA6-77A6-D5AC-CD7764A95811}"/>
              </a:ext>
            </a:extLst>
          </p:cNvPr>
          <p:cNvSpPr txBox="1"/>
          <p:nvPr/>
        </p:nvSpPr>
        <p:spPr>
          <a:xfrm>
            <a:off x="8791575" y="27146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6</a:t>
            </a:r>
          </a:p>
        </p:txBody>
      </p:sp>
      <p:sp>
        <p:nvSpPr>
          <p:cNvPr id="31" name="TextBox 30">
            <a:extLst>
              <a:ext uri="{FF2B5EF4-FFF2-40B4-BE49-F238E27FC236}">
                <a16:creationId xmlns:a16="http://schemas.microsoft.com/office/drawing/2014/main" id="{0065AB20-D019-32BB-880D-0116A3022ABF}"/>
              </a:ext>
            </a:extLst>
          </p:cNvPr>
          <p:cNvSpPr txBox="1"/>
          <p:nvPr/>
        </p:nvSpPr>
        <p:spPr>
          <a:xfrm>
            <a:off x="9725025" y="27336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64" name="TextBox 63">
            <a:extLst>
              <a:ext uri="{FF2B5EF4-FFF2-40B4-BE49-F238E27FC236}">
                <a16:creationId xmlns:a16="http://schemas.microsoft.com/office/drawing/2014/main" id="{2F775995-CEB6-E3FF-7B2B-0348B08FDF85}"/>
              </a:ext>
            </a:extLst>
          </p:cNvPr>
          <p:cNvSpPr txBox="1"/>
          <p:nvPr/>
        </p:nvSpPr>
        <p:spPr>
          <a:xfrm>
            <a:off x="105727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9</a:t>
            </a:r>
          </a:p>
        </p:txBody>
      </p:sp>
      <p:sp>
        <p:nvSpPr>
          <p:cNvPr id="65" name="TextBox 64">
            <a:extLst>
              <a:ext uri="{FF2B5EF4-FFF2-40B4-BE49-F238E27FC236}">
                <a16:creationId xmlns:a16="http://schemas.microsoft.com/office/drawing/2014/main" id="{1629112F-BF48-EAF6-2961-E0FCD2F987E6}"/>
              </a:ext>
            </a:extLst>
          </p:cNvPr>
          <p:cNvSpPr txBox="1"/>
          <p:nvPr/>
        </p:nvSpPr>
        <p:spPr>
          <a:xfrm>
            <a:off x="1247775" y="3562350"/>
            <a:ext cx="5686425" cy="769441"/>
          </a:xfrm>
          <a:prstGeom prst="rect">
            <a:avLst/>
          </a:prstGeom>
          <a:noFill/>
        </p:spPr>
        <p:txBody>
          <a:bodyPr wrap="square" rtlCol="0">
            <a:spAutoFit/>
          </a:bodyPr>
          <a:lstStyle/>
          <a:p>
            <a:r>
              <a:rPr lang="en-US" sz="4400" b="1" dirty="0" err="1">
                <a:effectLst/>
                <a:latin typeface="Cambria" panose="02040503050406030204" pitchFamily="18" charset="0"/>
                <a:ea typeface="Cambria" panose="02040503050406030204" pitchFamily="18" charset="0"/>
              </a:rPr>
              <a:t>Viết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532 187 629 </a:t>
            </a:r>
            <a:endParaRPr lang="en-US" sz="4400" b="1" dirty="0">
              <a:latin typeface="Cambria" panose="02040503050406030204" pitchFamily="18" charset="0"/>
              <a:ea typeface="Cambria" panose="02040503050406030204" pitchFamily="18" charset="0"/>
            </a:endParaRPr>
          </a:p>
        </p:txBody>
      </p:sp>
      <p:sp>
        <p:nvSpPr>
          <p:cNvPr id="66" name="TextBox 65">
            <a:extLst>
              <a:ext uri="{FF2B5EF4-FFF2-40B4-BE49-F238E27FC236}">
                <a16:creationId xmlns:a16="http://schemas.microsoft.com/office/drawing/2014/main" id="{B3C2D289-D664-4594-D6DE-AD85B91E83C1}"/>
              </a:ext>
            </a:extLst>
          </p:cNvPr>
          <p:cNvSpPr txBox="1"/>
          <p:nvPr/>
        </p:nvSpPr>
        <p:spPr>
          <a:xfrm>
            <a:off x="1314450" y="4381500"/>
            <a:ext cx="10287000" cy="2123658"/>
          </a:xfrm>
          <a:prstGeom prst="rect">
            <a:avLst/>
          </a:prstGeom>
          <a:noFill/>
        </p:spPr>
        <p:txBody>
          <a:bodyPr wrap="square" rtlCol="0">
            <a:spAutoFit/>
          </a:bodyPr>
          <a:lstStyle/>
          <a:p>
            <a:pPr algn="just"/>
            <a:r>
              <a:rPr lang="en-US" sz="4400" b="1" dirty="0">
                <a:latin typeface="Cambria" panose="02040503050406030204" pitchFamily="18" charset="0"/>
                <a:ea typeface="Cambria" panose="02040503050406030204" pitchFamily="18" charset="0"/>
              </a:rPr>
              <a:t>Đ</a:t>
            </a:r>
            <a:r>
              <a:rPr lang="vi-VN" sz="4400" b="1" dirty="0">
                <a:latin typeface="Cambria" panose="02040503050406030204" pitchFamily="18" charset="0"/>
                <a:ea typeface="Cambria" panose="02040503050406030204" pitchFamily="18" charset="0"/>
              </a:rPr>
              <a:t>ọc số: Năm trăm ba mươi hai triệu một trăm tám mươi bảy nghìn sáu trăm hai mươi chín. </a:t>
            </a:r>
            <a:endParaRPr 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729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64" grpId="0"/>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4" name="Picture 3">
            <a:extLst>
              <a:ext uri="{FF2B5EF4-FFF2-40B4-BE49-F238E27FC236}">
                <a16:creationId xmlns:a16="http://schemas.microsoft.com/office/drawing/2014/main" id="{3314FEB5-E511-9E6C-CE6C-B3806F4A1937}"/>
              </a:ext>
            </a:extLst>
          </p:cNvPr>
          <p:cNvPicPr>
            <a:picLocks noChangeAspect="1"/>
          </p:cNvPicPr>
          <p:nvPr/>
        </p:nvPicPr>
        <p:blipFill>
          <a:blip r:embed="rId4"/>
          <a:stretch>
            <a:fillRect/>
          </a:stretch>
        </p:blipFill>
        <p:spPr>
          <a:xfrm>
            <a:off x="1133475" y="800099"/>
            <a:ext cx="9906000" cy="2281719"/>
          </a:xfrm>
          <a:prstGeom prst="rect">
            <a:avLst/>
          </a:prstGeom>
        </p:spPr>
      </p:pic>
      <p:sp>
        <p:nvSpPr>
          <p:cNvPr id="5" name="TextBox 4">
            <a:extLst>
              <a:ext uri="{FF2B5EF4-FFF2-40B4-BE49-F238E27FC236}">
                <a16:creationId xmlns:a16="http://schemas.microsoft.com/office/drawing/2014/main" id="{89ABAE47-4176-BBC6-8079-738C39A07FF5}"/>
              </a:ext>
            </a:extLst>
          </p:cNvPr>
          <p:cNvSpPr txBox="1"/>
          <p:nvPr/>
        </p:nvSpPr>
        <p:spPr>
          <a:xfrm>
            <a:off x="695325" y="3467100"/>
            <a:ext cx="10944225" cy="3046988"/>
          </a:xfrm>
          <a:prstGeom prst="rect">
            <a:avLst/>
          </a:prstGeom>
          <a:noFill/>
        </p:spPr>
        <p:txBody>
          <a:bodyPr wrap="square" rtlCol="0">
            <a:spAutoFit/>
          </a:bodyPr>
          <a:lstStyle/>
          <a:p>
            <a:r>
              <a:rPr lang="en-US" sz="3200" b="1" i="1" u="sng" dirty="0" err="1">
                <a:latin typeface="Cambria" panose="02040503050406030204" pitchFamily="18" charset="0"/>
                <a:ea typeface="Cambria" panose="02040503050406030204" pitchFamily="18" charset="0"/>
              </a:rPr>
              <a:t>Chú</a:t>
            </a:r>
            <a:r>
              <a:rPr lang="en-US" sz="3200" b="1" i="1" u="sng" dirty="0">
                <a:latin typeface="Cambria" panose="02040503050406030204" pitchFamily="18" charset="0"/>
                <a:ea typeface="Cambria" panose="02040503050406030204" pitchFamily="18" charset="0"/>
              </a:rPr>
              <a:t> ý:</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đơn vị, hàng chục, hàng trăm hợp thành </a:t>
            </a:r>
            <a:r>
              <a:rPr lang="vi-VN" sz="3200" b="1" dirty="0">
                <a:latin typeface="Cambria" panose="02040503050406030204" pitchFamily="18" charset="0"/>
                <a:ea typeface="Cambria" panose="02040503050406030204" pitchFamily="18" charset="0"/>
              </a:rPr>
              <a:t>lớp đơn vị</a:t>
            </a:r>
            <a:r>
              <a:rPr lang="vi-VN" sz="32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nghìn, hàng chục nghìn, hàng trăm nghìn hợp thành </a:t>
            </a:r>
            <a:r>
              <a:rPr lang="vi-VN" sz="3200" b="1" dirty="0">
                <a:latin typeface="Cambria" panose="02040503050406030204" pitchFamily="18" charset="0"/>
                <a:ea typeface="Cambria" panose="02040503050406030204" pitchFamily="18" charset="0"/>
              </a:rPr>
              <a:t>lớp nghìn. </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triệu, hàng chục triệu, hàng trăm triệu hợp thành </a:t>
            </a:r>
            <a:r>
              <a:rPr lang="vi-VN" sz="3200" b="1" dirty="0">
                <a:latin typeface="Cambria" panose="02040503050406030204" pitchFamily="18" charset="0"/>
                <a:ea typeface="Cambria" panose="02040503050406030204" pitchFamily="18" charset="0"/>
              </a:rPr>
              <a:t>lớp triệu</a:t>
            </a:r>
            <a:r>
              <a:rPr lang="vi-VN" sz="3200" dirty="0">
                <a:latin typeface="Cambria" panose="02040503050406030204" pitchFamily="18" charset="0"/>
                <a:ea typeface="Cambria" panose="02040503050406030204" pitchFamily="18" charset="0"/>
              </a:rPr>
              <a:t>.</a:t>
            </a:r>
          </a:p>
        </p:txBody>
      </p:sp>
      <p:sp>
        <p:nvSpPr>
          <p:cNvPr id="6" name="Left Brace 5">
            <a:extLst>
              <a:ext uri="{FF2B5EF4-FFF2-40B4-BE49-F238E27FC236}">
                <a16:creationId xmlns:a16="http://schemas.microsoft.com/office/drawing/2014/main" id="{2224D042-D452-C0F0-5888-4F33B5C2D448}"/>
              </a:ext>
            </a:extLst>
          </p:cNvPr>
          <p:cNvSpPr/>
          <p:nvPr/>
        </p:nvSpPr>
        <p:spPr>
          <a:xfrm rot="16200000">
            <a:off x="3819527"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BA0CBC28-86C3-18D5-075C-E5E7923AFB6F}"/>
              </a:ext>
            </a:extLst>
          </p:cNvPr>
          <p:cNvSpPr/>
          <p:nvPr/>
        </p:nvSpPr>
        <p:spPr>
          <a:xfrm rot="16200000">
            <a:off x="6691935"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6B9C1B83-3BA6-6819-9B94-57E81E96C415}"/>
              </a:ext>
            </a:extLst>
          </p:cNvPr>
          <p:cNvSpPr/>
          <p:nvPr/>
        </p:nvSpPr>
        <p:spPr>
          <a:xfrm rot="16200000">
            <a:off x="9554404" y="1993832"/>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2200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500"/>
                                        <p:tgtEl>
                                          <p:spTgt spid="5">
                                            <p:txEl>
                                              <p:pRg st="2" end="2"/>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548</Words>
  <Application>Microsoft Office PowerPoint</Application>
  <PresentationFormat>Widescreen</PresentationFormat>
  <Paragraphs>148</Paragraphs>
  <Slides>18</Slides>
  <Notes>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等线</vt:lpstr>
      <vt:lpstr>.VnHelvetInsH</vt:lpstr>
      <vt:lpstr>.VnTime</vt:lpstr>
      <vt:lpstr>.VnTimeH</vt:lpstr>
      <vt:lpstr>Arial</vt:lpstr>
      <vt:lpstr>Calibri</vt:lpstr>
      <vt:lpstr>Calibri Light</vt:lpstr>
      <vt:lpstr>Cambria</vt:lpstr>
      <vt:lpstr>Impact</vt:lpstr>
      <vt:lpstr>Tahoma</vt:lpstr>
      <vt:lpstr>Times New Roman</vt:lpstr>
      <vt:lpstr>VNI-Times</vt:lpstr>
      <vt:lpstr>字魂20号-石头体</vt:lpstr>
      <vt:lpstr>自定义设计方案</vt:lpstr>
      <vt:lpstr>1_Office Theme</vt:lpstr>
      <vt:lpstr>2_Office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Tuyết Anh</cp:lastModifiedBy>
  <cp:revision>27</cp:revision>
  <dcterms:created xsi:type="dcterms:W3CDTF">2023-08-19T04:30:23Z</dcterms:created>
  <dcterms:modified xsi:type="dcterms:W3CDTF">2023-08-21T06:33:48Z</dcterms:modified>
</cp:coreProperties>
</file>