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3" r:id="rId3"/>
    <p:sldId id="257" r:id="rId4"/>
    <p:sldId id="258" r:id="rId5"/>
    <p:sldId id="259" r:id="rId6"/>
    <p:sldId id="279" r:id="rId7"/>
    <p:sldId id="260" r:id="rId8"/>
    <p:sldId id="262" r:id="rId9"/>
    <p:sldId id="264" r:id="rId10"/>
    <p:sldId id="266" r:id="rId11"/>
    <p:sldId id="280" r:id="rId12"/>
    <p:sldId id="267" r:id="rId13"/>
    <p:sldId id="261" r:id="rId14"/>
    <p:sldId id="281" r:id="rId15"/>
    <p:sldId id="269" r:id="rId16"/>
    <p:sldId id="282"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xmlns=""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CD616C8-EB14-5685-3C92-05CCD62AED98}"/>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xmlns=""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C61F5F-F244-5DB2-41A4-B3A21D634BD7}"/>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xmlns=""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AE90D7-A0DC-B682-663F-EB9FF817E616}"/>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986560-23E5-65BD-25E7-8D4BFF93C084}"/>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6" name="Footer Placeholder 5">
            <a:extLst>
              <a:ext uri="{FF2B5EF4-FFF2-40B4-BE49-F238E27FC236}">
                <a16:creationId xmlns:a16="http://schemas.microsoft.com/office/drawing/2014/main" xmlns=""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A6D3D3-2980-AD92-B9F2-44CEBAF8CEC6}"/>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8" name="Footer Placeholder 7">
            <a:extLst>
              <a:ext uri="{FF2B5EF4-FFF2-40B4-BE49-F238E27FC236}">
                <a16:creationId xmlns:a16="http://schemas.microsoft.com/office/drawing/2014/main" xmlns=""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969BAB-7DB1-5881-A703-198117762CFC}"/>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4" name="Footer Placeholder 3">
            <a:extLst>
              <a:ext uri="{FF2B5EF4-FFF2-40B4-BE49-F238E27FC236}">
                <a16:creationId xmlns:a16="http://schemas.microsoft.com/office/drawing/2014/main" xmlns=""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F3A85C-BB6F-7F8F-DB1F-9C4CF666255A}"/>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3" name="Footer Placeholder 2">
            <a:extLst>
              <a:ext uri="{FF2B5EF4-FFF2-40B4-BE49-F238E27FC236}">
                <a16:creationId xmlns:a16="http://schemas.microsoft.com/office/drawing/2014/main" xmlns=""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46CBDE-45F7-3DA7-AA96-1D329E205705}"/>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6" name="Footer Placeholder 5">
            <a:extLst>
              <a:ext uri="{FF2B5EF4-FFF2-40B4-BE49-F238E27FC236}">
                <a16:creationId xmlns:a16="http://schemas.microsoft.com/office/drawing/2014/main" xmlns=""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xmlns=""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B2829D-0B61-B3BD-C687-D851D4FAC501}"/>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6" name="Footer Placeholder 5">
            <a:extLst>
              <a:ext uri="{FF2B5EF4-FFF2-40B4-BE49-F238E27FC236}">
                <a16:creationId xmlns:a16="http://schemas.microsoft.com/office/drawing/2014/main" xmlns=""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F07BC7-5007-56B6-DFEB-F86A3037C029}"/>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3217C-FC03-27A3-5CA3-53873017D715}"/>
              </a:ext>
            </a:extLst>
          </p:cNvPr>
          <p:cNvSpPr>
            <a:spLocks noGrp="1"/>
          </p:cNvSpPr>
          <p:nvPr>
            <p:ph type="dt" sz="half" idx="10"/>
          </p:nvPr>
        </p:nvSpPr>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6" name="Footer Placeholder 5">
            <a:extLst>
              <a:ext uri="{FF2B5EF4-FFF2-40B4-BE49-F238E27FC236}">
                <a16:creationId xmlns:a16="http://schemas.microsoft.com/office/drawing/2014/main" xmlns=""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8" name="Footer Placeholder 7">
            <a:extLst>
              <a:ext uri="{FF2B5EF4-FFF2-40B4-BE49-F238E27FC236}">
                <a16:creationId xmlns:a16="http://schemas.microsoft.com/office/drawing/2014/main" xmlns=""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4" name="Footer Placeholder 3">
            <a:extLst>
              <a:ext uri="{FF2B5EF4-FFF2-40B4-BE49-F238E27FC236}">
                <a16:creationId xmlns:a16="http://schemas.microsoft.com/office/drawing/2014/main" xmlns=""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3" name="Footer Placeholder 2">
            <a:extLst>
              <a:ext uri="{FF2B5EF4-FFF2-40B4-BE49-F238E27FC236}">
                <a16:creationId xmlns:a16="http://schemas.microsoft.com/office/drawing/2014/main" xmlns=""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6" name="Footer Placeholder 5">
            <a:extLst>
              <a:ext uri="{FF2B5EF4-FFF2-40B4-BE49-F238E27FC236}">
                <a16:creationId xmlns:a16="http://schemas.microsoft.com/office/drawing/2014/main" xmlns=""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9/28/2023</a:t>
            </a:fld>
            <a:endParaRPr lang="en-US"/>
          </a:p>
        </p:txBody>
      </p:sp>
      <p:sp>
        <p:nvSpPr>
          <p:cNvPr id="6" name="Footer Placeholder 5">
            <a:extLst>
              <a:ext uri="{FF2B5EF4-FFF2-40B4-BE49-F238E27FC236}">
                <a16:creationId xmlns:a16="http://schemas.microsoft.com/office/drawing/2014/main" xmlns=""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xmlns=""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9/28/2023</a:t>
            </a:fld>
            <a:endParaRPr lang="en-US"/>
          </a:p>
        </p:txBody>
      </p:sp>
      <p:sp>
        <p:nvSpPr>
          <p:cNvPr id="5" name="Footer Placeholder 4">
            <a:extLst>
              <a:ext uri="{FF2B5EF4-FFF2-40B4-BE49-F238E27FC236}">
                <a16:creationId xmlns:a16="http://schemas.microsoft.com/office/drawing/2014/main" xmlns=""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xmlns=""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xmlns=""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4" name="Picture 13" descr="Logo trường"/>
          <p:cNvPicPr>
            <a:picLocks noChangeAspect="1"/>
          </p:cNvPicPr>
          <p:nvPr/>
        </p:nvPicPr>
        <p:blipFill>
          <a:blip r:embed="rId5"/>
          <a:stretch>
            <a:fillRect/>
          </a:stretch>
        </p:blipFill>
        <p:spPr>
          <a:xfrm>
            <a:off x="884555" y="693420"/>
            <a:ext cx="1189355" cy="1189355"/>
          </a:xfrm>
          <a:prstGeom prst="rect">
            <a:avLst/>
          </a:prstGeom>
        </p:spPr>
      </p:pic>
      <p:sp>
        <p:nvSpPr>
          <p:cNvPr id="15" name="Text Box 1"/>
          <p:cNvSpPr txBox="1"/>
          <p:nvPr/>
        </p:nvSpPr>
        <p:spPr>
          <a:xfrm>
            <a:off x="3012123" y="873125"/>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6" name="Text Box 2"/>
          <p:cNvSpPr txBox="1"/>
          <p:nvPr/>
        </p:nvSpPr>
        <p:spPr>
          <a:xfrm>
            <a:off x="2933920" y="2063115"/>
            <a:ext cx="632352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a:t>
            </a: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7" name="Text Box 4"/>
          <p:cNvSpPr txBox="1"/>
          <p:nvPr/>
        </p:nvSpPr>
        <p:spPr>
          <a:xfrm>
            <a:off x="2204819" y="3587750"/>
            <a:ext cx="7783028" cy="1569660"/>
          </a:xfrm>
          <a:prstGeom prst="rect">
            <a:avLst/>
          </a:prstGeom>
          <a:noFill/>
        </p:spPr>
        <p:txBody>
          <a:bodyPr wrap="none" rtlCol="0">
            <a:spAutoFit/>
          </a:bodyPr>
          <a:lstStyle/>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Lập</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dàn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ý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18" name="Text Box 5"/>
          <p:cNvSpPr txBox="1"/>
          <p:nvPr/>
        </p:nvSpPr>
        <p:spPr>
          <a:xfrm>
            <a:off x="4486911" y="5723890"/>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extLst>
      <p:ext uri="{BB962C8B-B14F-4D97-AF65-F5344CB8AC3E}">
        <p14:creationId xmlns:p14="http://schemas.microsoft.com/office/powerpoint/2010/main" val="130120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par>
                          <p:cTn id="15" fill="hold">
                            <p:stCondLst>
                              <p:cond delay="2000"/>
                            </p:stCondLst>
                            <p:childTnLst>
                              <p:par>
                                <p:cTn id="16" presetID="17"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xmln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xmlns=""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xmlns=""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xmlns=""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xmlns="" val="652031292"/>
                    </a:ext>
                  </a:extLst>
                </a:gridCol>
                <a:gridCol w="7020746">
                  <a:extLst>
                    <a:ext uri="{9D8B030D-6E8A-4147-A177-3AD203B41FA5}">
                      <a16:colId xmlns:a16="http://schemas.microsoft.com/office/drawing/2014/main" xmlns=""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103917472"/>
                  </a:ext>
                </a:extLst>
              </a:tr>
            </a:tbl>
          </a:graphicData>
        </a:graphic>
      </p:graphicFrame>
      <p:sp>
        <p:nvSpPr>
          <p:cNvPr id="10" name="TextBox 9">
            <a:extLst>
              <a:ext uri="{FF2B5EF4-FFF2-40B4-BE49-F238E27FC236}">
                <a16:creationId xmlns:a16="http://schemas.microsoft.com/office/drawing/2014/main" xmlns=""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xmlns=""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xmlns=""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xmlns=""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xmlns=""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xmlns=""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xmlns=""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xmlns=""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xmlns=""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xmlns=""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xmlns=""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xmlns=""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xmlns=""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xmlns=""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xmlns=""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xmlns=""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xmlns=""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xmlns=""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xmlns=""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xmlns=""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xmlns=""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xmlns=""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xmlns=""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xmlns=""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xmlns=""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xmlns=""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xmlns=""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xmlns=""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xmlns=""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xmlns=""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xmlns=""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xmlns=""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xmlns=""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xmlns=""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xmlns=""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xmlns=""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xmlns=""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xmlns=""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xmlns=""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xmlns=""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xmlns=""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xmlns=""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xmlns=""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xmlns=""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xmlns=""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xmlns=""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xmlns=""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xmlns=""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xmlns=""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xmlns=""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xmlns=""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xmlns=""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xmlns=""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xmlns=""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xmlns=""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xmlns=""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xmlns=""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xmlns=""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xmlns=""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xmlns=""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xmlns=""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xmlns=""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366</Words>
  <Application>Microsoft Office PowerPoint</Application>
  <PresentationFormat>Custom</PresentationFormat>
  <Paragraphs>42</Paragraphs>
  <Slides>16</Slides>
  <Notes>0</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2023-08-06T13:31:04Z</dcterms:created>
  <dcterms:modified xsi:type="dcterms:W3CDTF">2023-09-28T11:27:10Z</dcterms:modified>
</cp:coreProperties>
</file>