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5"/>
  </p:notesMasterIdLst>
  <p:sldIdLst>
    <p:sldId id="318" r:id="rId2"/>
    <p:sldId id="320" r:id="rId3"/>
    <p:sldId id="319" r:id="rId4"/>
    <p:sldId id="292" r:id="rId5"/>
    <p:sldId id="332" r:id="rId6"/>
    <p:sldId id="335" r:id="rId7"/>
    <p:sldId id="336" r:id="rId8"/>
    <p:sldId id="304" r:id="rId9"/>
    <p:sldId id="337" r:id="rId10"/>
    <p:sldId id="338" r:id="rId11"/>
    <p:sldId id="321" r:id="rId12"/>
    <p:sldId id="334" r:id="rId13"/>
    <p:sldId id="323" r:id="rId14"/>
    <p:sldId id="325" r:id="rId15"/>
    <p:sldId id="324" r:id="rId16"/>
    <p:sldId id="326" r:id="rId17"/>
    <p:sldId id="327" r:id="rId18"/>
    <p:sldId id="330" r:id="rId19"/>
    <p:sldId id="328" r:id="rId20"/>
    <p:sldId id="333" r:id="rId21"/>
    <p:sldId id="329" r:id="rId22"/>
    <p:sldId id="331" r:id="rId23"/>
    <p:sldId id="311" r:id="rId24"/>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SVN-Segoe Script" panose="02040603050506020204" pitchFamily="18" charset="0"/>
      <p:regular r:id="rId30"/>
    </p:embeddedFont>
    <p:embeddedFont>
      <p:font typeface="UTM Bitsumishi Pro" panose="02040603050506020204" pitchFamily="18" charset="0"/>
      <p:regular r:id="rId31"/>
    </p:embeddedFont>
    <p:embeddedFont>
      <p:font typeface="UTM Centur" panose="02040603050506020204" pitchFamily="18" charset="0"/>
      <p:regular r:id="rId32"/>
      <p:bold r:id="rId33"/>
      <p:italic r:id="rId34"/>
      <p:boldItalic r:id="rId35"/>
    </p:embeddedFont>
    <p:embeddedFont>
      <p:font typeface="UTM French Vanilla" panose="02040603050506020204" pitchFamily="18" charset="0"/>
      <p:regular r:id="rId36"/>
    </p:embeddedFont>
    <p:embeddedFont>
      <p:font typeface="UTM Futura Extra" panose="02040603050506020204" pitchFamily="18" charset="0"/>
      <p:bold r:id="rId37"/>
    </p:embeddedFont>
    <p:embeddedFont>
      <p:font typeface="UVN Huong Que Nang" panose="020E0804040705030404" pitchFamily="34" charset="0"/>
      <p:regular r:id="rId38"/>
    </p:embeddedFont>
  </p:embeddedFont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7D25"/>
    <a:srgbClr val="FF4C60"/>
    <a:srgbClr val="FFDD43"/>
    <a:srgbClr val="ACD94C"/>
    <a:srgbClr val="F2C600"/>
    <a:srgbClr val="4CB6BD"/>
    <a:srgbClr val="274991"/>
    <a:srgbClr val="7CA82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0" autoAdjust="0"/>
    <p:restoredTop sz="94660"/>
  </p:normalViewPr>
  <p:slideViewPr>
    <p:cSldViewPr snapToGrid="0">
      <p:cViewPr>
        <p:scale>
          <a:sx n="75" d="100"/>
          <a:sy n="75" d="100"/>
        </p:scale>
        <p:origin x="936" y="47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49" d="100"/>
          <a:sy n="49" d="100"/>
        </p:scale>
        <p:origin x="2740"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04E8BE76-29C8-41AB-8544-889D89FA4F96}" type="datetimeFigureOut">
              <a:rPr lang="zh-CN" altLang="en-US" smtClean="0"/>
              <a:pPr/>
              <a:t>2022/4/24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793AD677-048F-409F-AACD-0A0B5EF61C8C}" type="slidenum">
              <a:rPr lang="zh-CN" altLang="en-US" smtClean="0"/>
              <a:pPr/>
              <a:t>‹#›</a:t>
            </a:fld>
            <a:endParaRPr lang="zh-CN" altLang="en-US" dirty="0"/>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Chọn</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hỏi</a:t>
            </a:r>
            <a:r>
              <a:rPr lang="en-US" dirty="0"/>
              <a:t> ở ô </a:t>
            </a:r>
            <a:r>
              <a:rPr lang="en-US" dirty="0" err="1"/>
              <a:t>tròn</a:t>
            </a:r>
            <a:r>
              <a:rPr lang="en-US" dirty="0"/>
              <a:t> </a:t>
            </a:r>
            <a:r>
              <a:rPr lang="en-US" dirty="0" err="1"/>
              <a:t>màu</a:t>
            </a:r>
            <a:r>
              <a:rPr lang="en-US" dirty="0"/>
              <a:t> </a:t>
            </a:r>
            <a:r>
              <a:rPr lang="en-US" dirty="0" err="1"/>
              <a:t>đen</a:t>
            </a:r>
            <a:r>
              <a:rPr lang="en-US" dirty="0"/>
              <a:t>, </a:t>
            </a:r>
            <a:r>
              <a:rPr lang="en-US" dirty="0" err="1"/>
              <a:t>câu</a:t>
            </a:r>
            <a:r>
              <a:rPr lang="en-US" dirty="0"/>
              <a:t> </a:t>
            </a:r>
            <a:r>
              <a:rPr lang="en-US" dirty="0" err="1"/>
              <a:t>hỏi</a:t>
            </a:r>
            <a:r>
              <a:rPr lang="en-US" dirty="0"/>
              <a:t> </a:t>
            </a:r>
            <a:r>
              <a:rPr lang="en-US" dirty="0" err="1"/>
              <a:t>sẽ</a:t>
            </a:r>
            <a:r>
              <a:rPr lang="en-US" dirty="0"/>
              <a:t> </a:t>
            </a:r>
            <a:r>
              <a:rPr lang="en-US" dirty="0" err="1"/>
              <a:t>hiện</a:t>
            </a:r>
            <a:r>
              <a:rPr lang="en-US" dirty="0"/>
              <a:t> </a:t>
            </a:r>
            <a:r>
              <a:rPr lang="en-US" dirty="0" err="1"/>
              <a:t>lên</a:t>
            </a:r>
            <a:r>
              <a:rPr lang="en-US" dirty="0"/>
              <a:t>, </a:t>
            </a:r>
            <a:r>
              <a:rPr lang="en-US" dirty="0" err="1"/>
              <a:t>bấm</a:t>
            </a:r>
            <a:r>
              <a:rPr lang="en-US" dirty="0"/>
              <a:t> </a:t>
            </a:r>
            <a:r>
              <a:rPr lang="en-US" dirty="0" err="1"/>
              <a:t>vào</a:t>
            </a:r>
            <a:r>
              <a:rPr lang="en-US" dirty="0"/>
              <a:t> </a:t>
            </a:r>
            <a:r>
              <a:rPr lang="en-US" err="1"/>
              <a:t>câu</a:t>
            </a:r>
            <a:r>
              <a:rPr lang="en-US"/>
              <a:t> hỏi, câu hỏi sẽ biến mất, bấm vào ô chữ đáp </a:t>
            </a:r>
            <a:r>
              <a:rPr lang="en-US" dirty="0" err="1"/>
              <a:t>án</a:t>
            </a:r>
            <a:r>
              <a:rPr lang="en-US" dirty="0"/>
              <a:t> </a:t>
            </a:r>
            <a:r>
              <a:rPr lang="en-US" dirty="0" err="1"/>
              <a:t>sẽ</a:t>
            </a:r>
            <a:r>
              <a:rPr lang="en-US" dirty="0"/>
              <a:t> </a:t>
            </a:r>
            <a:r>
              <a:rPr lang="en-US" dirty="0" err="1"/>
              <a:t>hiện</a:t>
            </a:r>
            <a:r>
              <a:rPr lang="en-US" dirty="0"/>
              <a:t> </a:t>
            </a:r>
            <a:r>
              <a:rPr lang="en-US" dirty="0" err="1"/>
              <a:t>lên</a:t>
            </a:r>
            <a:r>
              <a:rPr lang="en-US" dirty="0"/>
              <a:t>. </a:t>
            </a:r>
          </a:p>
          <a:p>
            <a:endParaRPr lang="en-US" dirty="0"/>
          </a:p>
        </p:txBody>
      </p:sp>
      <p:sp>
        <p:nvSpPr>
          <p:cNvPr id="4" name="Slide Number Placeholder 3"/>
          <p:cNvSpPr>
            <a:spLocks noGrp="1"/>
          </p:cNvSpPr>
          <p:nvPr>
            <p:ph type="sldNum" sz="quarter" idx="5"/>
          </p:nvPr>
        </p:nvSpPr>
        <p:spPr/>
        <p:txBody>
          <a:bodyPr/>
          <a:lstStyle/>
          <a:p>
            <a:fld id="{793AD677-048F-409F-AACD-0A0B5EF61C8C}" type="slidenum">
              <a:rPr lang="zh-CN" altLang="en-US" smtClean="0"/>
              <a:pPr/>
              <a:t>3</a:t>
            </a:fld>
            <a:endParaRPr lang="zh-CN" altLang="en-US" dirty="0"/>
          </a:p>
        </p:txBody>
      </p:sp>
    </p:spTree>
    <p:extLst>
      <p:ext uri="{BB962C8B-B14F-4D97-AF65-F5344CB8AC3E}">
        <p14:creationId xmlns:p14="http://schemas.microsoft.com/office/powerpoint/2010/main" val="1926781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1789236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1661596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722557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2612267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字魂59号-创粗黑" panose="00000500000000000000" pitchFamily="2" charset="-122"/>
                <a:ea typeface="宋体" panose="02010600030101010101" pitchFamily="2" charset="-122"/>
              </a:rPr>
              <a:pPr/>
              <a:t>23</a:t>
            </a:fld>
            <a:endParaRPr lang="zh-CN" altLang="en-US" sz="1200" dirty="0">
              <a:latin typeface="字魂59号-创粗黑" panose="00000500000000000000" pitchFamily="2" charset="-122"/>
              <a:ea typeface="宋体" panose="02010600030101010101" pitchFamily="2" charset="-122"/>
            </a:endParaRPr>
          </a:p>
        </p:txBody>
      </p:sp>
    </p:spTree>
    <p:extLst>
      <p:ext uri="{BB962C8B-B14F-4D97-AF65-F5344CB8AC3E}">
        <p14:creationId xmlns:p14="http://schemas.microsoft.com/office/powerpoint/2010/main" val="2143761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字魂59号-创粗黑" panose="00000500000000000000" pitchFamily="2" charset="-122"/>
                <a:ea typeface="宋体" panose="02010600030101010101" pitchFamily="2" charset="-122"/>
              </a:rPr>
              <a:pPr/>
              <a:t>4</a:t>
            </a:fld>
            <a:endParaRPr lang="zh-CN" altLang="en-US" sz="1200" dirty="0">
              <a:latin typeface="字魂59号-创粗黑" panose="00000500000000000000" pitchFamily="2" charset="-122"/>
              <a:ea typeface="宋体" panose="02010600030101010101" pitchFamily="2" charset="-122"/>
            </a:endParaRPr>
          </a:p>
        </p:txBody>
      </p:sp>
    </p:spTree>
    <p:extLst>
      <p:ext uri="{BB962C8B-B14F-4D97-AF65-F5344CB8AC3E}">
        <p14:creationId xmlns:p14="http://schemas.microsoft.com/office/powerpoint/2010/main" val="1847683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314105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66DFD-D77D-44AB-A44B-39D08D789409}" type="slidenum">
              <a:rPr lang="zh-CN" altLang="en-US" smtClean="0"/>
              <a:pPr/>
              <a:t>8</a:t>
            </a:fld>
            <a:endParaRPr lang="zh-CN" altLang="en-US"/>
          </a:p>
        </p:txBody>
      </p:sp>
    </p:spTree>
    <p:extLst>
      <p:ext uri="{BB962C8B-B14F-4D97-AF65-F5344CB8AC3E}">
        <p14:creationId xmlns:p14="http://schemas.microsoft.com/office/powerpoint/2010/main" val="2232459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66DFD-D77D-44AB-A44B-39D08D789409}" type="slidenum">
              <a:rPr lang="zh-CN" altLang="en-US" smtClean="0"/>
              <a:pPr/>
              <a:t>12</a:t>
            </a:fld>
            <a:endParaRPr lang="zh-CN" altLang="en-US"/>
          </a:p>
        </p:txBody>
      </p:sp>
    </p:spTree>
    <p:extLst>
      <p:ext uri="{BB962C8B-B14F-4D97-AF65-F5344CB8AC3E}">
        <p14:creationId xmlns:p14="http://schemas.microsoft.com/office/powerpoint/2010/main" val="2120818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2855129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1733649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1085083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8440632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0E39AC16-E0F5-4265-9235-5DC1A13D61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238" y="-27296"/>
            <a:ext cx="9239534" cy="5268036"/>
          </a:xfrm>
          <a:prstGeom prst="rect">
            <a:avLst/>
          </a:prstGeom>
        </p:spPr>
      </p:pic>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_仅标题">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6CADBB8D-A70A-4825-A37B-663F9B9621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6" name="TextBox 5">
            <a:extLst>
              <a:ext uri="{FF2B5EF4-FFF2-40B4-BE49-F238E27FC236}">
                <a16:creationId xmlns:a16="http://schemas.microsoft.com/office/drawing/2014/main" id="{595AD288-EEFD-45EF-AB6E-7D2EE33EF90C}"/>
              </a:ext>
            </a:extLst>
          </p:cNvPr>
          <p:cNvSpPr txBox="1"/>
          <p:nvPr userDrawn="1"/>
        </p:nvSpPr>
        <p:spPr>
          <a:xfrm>
            <a:off x="8470535" y="-52252"/>
            <a:ext cx="717056" cy="300082"/>
          </a:xfrm>
          <a:prstGeom prst="rect">
            <a:avLst/>
          </a:prstGeom>
          <a:noFill/>
        </p:spPr>
        <p:txBody>
          <a:bodyPr wrap="none" rtlCol="0">
            <a:spAutoFit/>
          </a:bodyPr>
          <a:lstStyle/>
          <a:p>
            <a:r>
              <a:rPr lang="en-US">
                <a:solidFill>
                  <a:schemeClr val="accent3">
                    <a:lumMod val="50000"/>
                  </a:schemeClr>
                </a:solidFill>
                <a:latin typeface="UTM Bitsumishi Pro" panose="02040603050506020204" pitchFamily="18" charset="0"/>
              </a:rPr>
              <a:t>KTUTS</a:t>
            </a:r>
          </a:p>
        </p:txBody>
      </p:sp>
      <p:sp>
        <p:nvSpPr>
          <p:cNvPr id="7" name="TextBox 6">
            <a:extLst>
              <a:ext uri="{FF2B5EF4-FFF2-40B4-BE49-F238E27FC236}">
                <a16:creationId xmlns:a16="http://schemas.microsoft.com/office/drawing/2014/main" id="{8870A4A2-FFAC-4E39-B30C-8B1C7C3F61A0}"/>
              </a:ext>
            </a:extLst>
          </p:cNvPr>
          <p:cNvSpPr txBox="1"/>
          <p:nvPr userDrawn="1"/>
        </p:nvSpPr>
        <p:spPr>
          <a:xfrm>
            <a:off x="0" y="4934859"/>
            <a:ext cx="717056" cy="300082"/>
          </a:xfrm>
          <a:prstGeom prst="rect">
            <a:avLst/>
          </a:prstGeom>
          <a:noFill/>
        </p:spPr>
        <p:txBody>
          <a:bodyPr wrap="none" rtlCol="0">
            <a:spAutoFit/>
          </a:bodyPr>
          <a:lstStyle/>
          <a:p>
            <a:r>
              <a:rPr lang="en-US">
                <a:solidFill>
                  <a:schemeClr val="accent3">
                    <a:lumMod val="50000"/>
                  </a:schemeClr>
                </a:solidFill>
                <a:latin typeface="UTM Bitsumishi Pro" panose="02040603050506020204" pitchFamily="18" charset="0"/>
              </a:rPr>
              <a:t>KTUTS</a:t>
            </a:r>
          </a:p>
        </p:txBody>
      </p:sp>
    </p:spTree>
    <p:extLst>
      <p:ext uri="{BB962C8B-B14F-4D97-AF65-F5344CB8AC3E}">
        <p14:creationId xmlns:p14="http://schemas.microsoft.com/office/powerpoint/2010/main" val="2410988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FDD4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794B01-D141-4430-BE0C-BAEA642D86F8}"/>
              </a:ext>
            </a:extLst>
          </p:cNvPr>
          <p:cNvSpPr txBox="1"/>
          <p:nvPr userDrawn="1"/>
        </p:nvSpPr>
        <p:spPr>
          <a:xfrm>
            <a:off x="8470535" y="0"/>
            <a:ext cx="717056" cy="300082"/>
          </a:xfrm>
          <a:prstGeom prst="rect">
            <a:avLst/>
          </a:prstGeom>
          <a:noFill/>
        </p:spPr>
        <p:txBody>
          <a:bodyPr wrap="none" rtlCol="0">
            <a:spAutoFit/>
          </a:bodyPr>
          <a:lstStyle/>
          <a:p>
            <a:r>
              <a:rPr lang="en-US">
                <a:solidFill>
                  <a:schemeClr val="accent3">
                    <a:lumMod val="50000"/>
                  </a:schemeClr>
                </a:solidFill>
                <a:latin typeface="UTM Bitsumishi Pro" panose="02040603050506020204" pitchFamily="18" charset="0"/>
              </a:rPr>
              <a:t>KTUTS</a:t>
            </a:r>
          </a:p>
        </p:txBody>
      </p:sp>
      <p:sp>
        <p:nvSpPr>
          <p:cNvPr id="4" name="TextBox 3">
            <a:extLst>
              <a:ext uri="{FF2B5EF4-FFF2-40B4-BE49-F238E27FC236}">
                <a16:creationId xmlns:a16="http://schemas.microsoft.com/office/drawing/2014/main" id="{35B1A2CA-92D0-4B0C-A7CA-703051E18E25}"/>
              </a:ext>
            </a:extLst>
          </p:cNvPr>
          <p:cNvSpPr txBox="1"/>
          <p:nvPr userDrawn="1"/>
        </p:nvSpPr>
        <p:spPr>
          <a:xfrm>
            <a:off x="0" y="4843418"/>
            <a:ext cx="717056" cy="300082"/>
          </a:xfrm>
          <a:prstGeom prst="rect">
            <a:avLst/>
          </a:prstGeom>
          <a:noFill/>
        </p:spPr>
        <p:txBody>
          <a:bodyPr wrap="none" rtlCol="0">
            <a:spAutoFit/>
          </a:bodyPr>
          <a:lstStyle/>
          <a:p>
            <a:r>
              <a:rPr lang="en-US">
                <a:solidFill>
                  <a:schemeClr val="accent3">
                    <a:lumMod val="50000"/>
                  </a:schemeClr>
                </a:solidFill>
                <a:latin typeface="UTM Bitsumishi Pro" panose="02040603050506020204" pitchFamily="18" charset="0"/>
              </a:rPr>
              <a:t>KTUTS</a:t>
            </a:r>
          </a:p>
        </p:txBody>
      </p:sp>
    </p:spTree>
    <p:extLst>
      <p:ext uri="{BB962C8B-B14F-4D97-AF65-F5344CB8AC3E}">
        <p14:creationId xmlns:p14="http://schemas.microsoft.com/office/powerpoint/2010/main" val="2260251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r="-1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60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www.facebook.com/teamKTUTS"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A6BD9F9E-F1D4-4E57-943A-D248F0CD0DC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977858" y="19916921"/>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DBCDB1DC-0D30-4EB4-B6C6-2E644D77E5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5742" y="7648721"/>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18642285-900A-4528-9359-3C15C361B5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104342" y="-17268679"/>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C900DDC8-FE9A-4AF2-B437-51853E1C07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402929" y="-17220274"/>
            <a:ext cx="1881378" cy="1625303"/>
          </a:xfrm>
          <a:prstGeom prst="rect">
            <a:avLst/>
          </a:prstGeom>
        </p:spPr>
      </p:pic>
      <p:sp>
        <p:nvSpPr>
          <p:cNvPr id="11" name="TextBox 10">
            <a:extLst>
              <a:ext uri="{FF2B5EF4-FFF2-40B4-BE49-F238E27FC236}">
                <a16:creationId xmlns:a16="http://schemas.microsoft.com/office/drawing/2014/main" id="{9705897D-4024-4F46-B865-03CA6FB3B5A8}"/>
              </a:ext>
            </a:extLst>
          </p:cNvPr>
          <p:cNvSpPr txBox="1"/>
          <p:nvPr userDrawn="1"/>
        </p:nvSpPr>
        <p:spPr>
          <a:xfrm>
            <a:off x="2369532" y="810414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7"/>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7E5F79EE-36EC-42A5-BFDF-FB2B004E550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256742" y="20221721"/>
            <a:ext cx="1881378" cy="1625303"/>
          </a:xfrm>
          <a:prstGeom prst="rect">
            <a:avLst/>
          </a:prstGeom>
        </p:spPr>
      </p:pic>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7" r:id="rId1"/>
    <p:sldLayoutId id="2147483676" r:id="rId2"/>
    <p:sldLayoutId id="2147483677" r:id="rId3"/>
    <p:sldLayoutId id="2147483678"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字魂59号-创粗黑" panose="00000500000000000000" pitchFamily="2" charset="-122"/>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字魂59号-创粗黑" panose="00000500000000000000" pitchFamily="2" charset="-122"/>
          <a:ea typeface="字魂59号-创粗黑"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字魂59号-创粗黑" panose="00000500000000000000" pitchFamily="2" charset="-122"/>
          <a:ea typeface="字魂59号-创粗黑"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9.gif"/><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image" Target="../media/image8.png"/><Relationship Id="rId7" Type="http://schemas.openxmlformats.org/officeDocument/2006/relationships/image" Target="../media/image38.gi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in clothing&#10;&#10;Description automatically generated with medium confidence">
            <a:extLst>
              <a:ext uri="{FF2B5EF4-FFF2-40B4-BE49-F238E27FC236}">
                <a16:creationId xmlns:a16="http://schemas.microsoft.com/office/drawing/2014/main" id="{B3D6EB6C-F9E8-497C-A4BC-B13EF18E34F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5278" l="2917" r="90000">
                        <a14:foregroundMark x1="60885" y1="42870" x2="60885" y2="44167"/>
                        <a14:foregroundMark x1="60990" y1="40741" x2="59062" y2="50278"/>
                        <a14:foregroundMark x1="61094" y1="38426" x2="62656" y2="40278"/>
                        <a14:foregroundMark x1="61719" y1="38611" x2="61094" y2="42593"/>
                        <a14:foregroundMark x1="59531" y1="33889" x2="58490" y2="36667"/>
                        <a14:foregroundMark x1="57188" y1="32685" x2="55729" y2="35000"/>
                        <a14:foregroundMark x1="55729" y1="30556" x2="55260" y2="33704"/>
                        <a14:foregroundMark x1="55260" y1="30093" x2="55000" y2="32685"/>
                        <a14:foregroundMark x1="55260" y1="30741" x2="55260" y2="34167"/>
                        <a14:foregroundMark x1="55000" y1="30278" x2="54635" y2="36944"/>
                        <a14:foregroundMark x1="55365" y1="26944" x2="51458" y2="36481"/>
                        <a14:foregroundMark x1="58021" y1="27778" x2="58385" y2="30093"/>
                        <a14:foregroundMark x1="42708" y1="40278" x2="52604" y2="37778"/>
                        <a14:foregroundMark x1="49635" y1="48981" x2="54896" y2="64074"/>
                        <a14:foregroundMark x1="65417" y1="61111" x2="65625" y2="66852"/>
                        <a14:foregroundMark x1="44010" y1="78704" x2="44479" y2="95278"/>
                        <a14:foregroundMark x1="38073" y1="17407" x2="38542" y2="31574"/>
                        <a14:foregroundMark x1="35521" y1="18889" x2="31979" y2="33704"/>
                        <a14:foregroundMark x1="40469" y1="20556" x2="41042" y2="29074"/>
                        <a14:foregroundMark x1="34948" y1="16944" x2="35313" y2="38981"/>
                        <a14:foregroundMark x1="40938" y1="36944" x2="41042" y2="42037"/>
                        <a14:foregroundMark x1="33021" y1="48333" x2="33021" y2="50926"/>
                        <a14:foregroundMark x1="33021" y1="58333" x2="33021" y2="58333"/>
                        <a14:foregroundMark x1="36510" y1="54074" x2="36042" y2="56481"/>
                        <a14:foregroundMark x1="54896" y1="51759" x2="54167" y2="59444"/>
                        <a14:foregroundMark x1="55625" y1="63889" x2="55729" y2="68333"/>
                        <a14:foregroundMark x1="54792" y1="63241" x2="54531" y2="64907"/>
                        <a14:foregroundMark x1="26719" y1="33333" x2="26719" y2="33333"/>
                        <a14:foregroundMark x1="26458" y1="25463" x2="27292" y2="37778"/>
                        <a14:foregroundMark x1="27448" y1="47130" x2="27760" y2="48333"/>
                        <a14:foregroundMark x1="28750" y1="49259" x2="29323" y2="55556"/>
                        <a14:foregroundMark x1="27448" y1="21574" x2="27448" y2="24815"/>
                        <a14:foregroundMark x1="27656" y1="19259" x2="28490" y2="26667"/>
                        <a14:foregroundMark x1="28594" y1="22222" x2="30052" y2="29074"/>
                        <a14:foregroundMark x1="25885" y1="16111" x2="27292" y2="21204"/>
                        <a14:foregroundMark x1="25885" y1="15648" x2="25052" y2="19722"/>
                        <a14:foregroundMark x1="25521" y1="18241" x2="25521" y2="21389"/>
                        <a14:foregroundMark x1="25625" y1="23519" x2="25417" y2="26111"/>
                        <a14:foregroundMark x1="19635" y1="20556" x2="20729" y2="26944"/>
                        <a14:foregroundMark x1="19063" y1="20093" x2="21198" y2="34352"/>
                        <a14:foregroundMark x1="21198" y1="34352" x2="21198" y2="34352"/>
                        <a14:foregroundMark x1="11510" y1="22500" x2="21667" y2="20093"/>
                        <a14:foregroundMark x1="21667" y1="20093" x2="22188" y2="20093"/>
                        <a14:foregroundMark x1="14896" y1="23333" x2="13073" y2="43519"/>
                        <a14:foregroundMark x1="9271" y1="36296" x2="11510" y2="51944"/>
                        <a14:foregroundMark x1="14896" y1="43704" x2="10833" y2="66667"/>
                        <a14:foregroundMark x1="10365" y1="72593" x2="11302" y2="84907"/>
                        <a14:foregroundMark x1="13802" y1="70648" x2="14167" y2="78148"/>
                        <a14:foregroundMark x1="23229" y1="55185" x2="25521" y2="62593"/>
                        <a14:foregroundMark x1="28125" y1="17778" x2="34115" y2="19907"/>
                        <a14:foregroundMark x1="33490" y1="15648" x2="33385" y2="19259"/>
                        <a14:foregroundMark x1="34948" y1="15463" x2="40573" y2="15648"/>
                        <a14:foregroundMark x1="9010" y1="32037" x2="7344" y2="42222"/>
                        <a14:foregroundMark x1="5417" y1="39907" x2="6406" y2="44167"/>
                        <a14:foregroundMark x1="6302" y1="45000" x2="6875" y2="49444"/>
                        <a14:foregroundMark x1="6406" y1="48981" x2="6406" y2="48981"/>
                        <a14:foregroundMark x1="6146" y1="47500" x2="6146" y2="47500"/>
                        <a14:foregroundMark x1="4844" y1="45000" x2="4844" y2="45000"/>
                        <a14:foregroundMark x1="3542" y1="42037" x2="9010" y2="55185"/>
                        <a14:foregroundMark x1="13073" y1="57685" x2="13698" y2="67500"/>
                        <a14:foregroundMark x1="7135" y1="59444" x2="7135" y2="66667"/>
                        <a14:foregroundMark x1="6771" y1="64722" x2="6771" y2="67037"/>
                        <a14:foregroundMark x1="2917" y1="47778" x2="4948" y2="53426"/>
                        <a14:foregroundMark x1="12031" y1="19444" x2="11771" y2="22500"/>
                        <a14:foregroundMark x1="11042" y1="17407" x2="10677" y2="19259"/>
                        <a14:foregroundMark x1="11510" y1="17778" x2="12135" y2="19074"/>
                        <a14:foregroundMark x1="10365" y1="22685" x2="10365" y2="24630"/>
                        <a14:foregroundMark x1="18802" y1="16111" x2="18438" y2="19722"/>
                        <a14:foregroundMark x1="14635" y1="16481" x2="14635" y2="18426"/>
                        <a14:foregroundMark x1="14271" y1="15463" x2="13698" y2="18426"/>
                        <a14:foregroundMark x1="13906" y1="14630" x2="13906" y2="19074"/>
                        <a14:foregroundMark x1="11406" y1="15278" x2="11198" y2="19907"/>
                        <a14:foregroundMark x1="12396" y1="14630" x2="12865" y2="16481"/>
                        <a14:backgroundMark x1="54323" y1="7407" x2="51927" y2="13333"/>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2798483" y="1525444"/>
            <a:ext cx="6458226" cy="3632752"/>
          </a:xfrm>
          <a:prstGeom prst="rect">
            <a:avLst/>
          </a:prstGeom>
          <a:effectLst>
            <a:outerShdw blurRad="50800" dist="38100" dir="5400000" algn="t" rotWithShape="0">
              <a:prstClr val="black">
                <a:alpha val="40000"/>
              </a:prstClr>
            </a:outerShdw>
          </a:effectLst>
        </p:spPr>
      </p:pic>
      <p:grpSp>
        <p:nvGrpSpPr>
          <p:cNvPr id="8" name="Group 7">
            <a:extLst>
              <a:ext uri="{FF2B5EF4-FFF2-40B4-BE49-F238E27FC236}">
                <a16:creationId xmlns:a16="http://schemas.microsoft.com/office/drawing/2014/main" id="{74A6EF0D-9B02-4BCA-A794-E5F860718390}"/>
              </a:ext>
            </a:extLst>
          </p:cNvPr>
          <p:cNvGrpSpPr/>
          <p:nvPr/>
        </p:nvGrpSpPr>
        <p:grpSpPr>
          <a:xfrm>
            <a:off x="0" y="521906"/>
            <a:ext cx="5499005" cy="1769022"/>
            <a:chOff x="3941599" y="1958861"/>
            <a:chExt cx="4792032" cy="1769022"/>
          </a:xfrm>
        </p:grpSpPr>
        <p:sp>
          <p:nvSpPr>
            <p:cNvPr id="11" name="TextBox 10">
              <a:extLst>
                <a:ext uri="{FF2B5EF4-FFF2-40B4-BE49-F238E27FC236}">
                  <a16:creationId xmlns:a16="http://schemas.microsoft.com/office/drawing/2014/main" id="{380FD553-721F-43B3-AAFB-6E52294D83EB}"/>
                </a:ext>
              </a:extLst>
            </p:cNvPr>
            <p:cNvSpPr txBox="1"/>
            <p:nvPr/>
          </p:nvSpPr>
          <p:spPr>
            <a:xfrm>
              <a:off x="3977481" y="1958861"/>
              <a:ext cx="4756150" cy="1754326"/>
            </a:xfrm>
            <a:prstGeom prst="rect">
              <a:avLst/>
            </a:prstGeom>
            <a:noFill/>
          </p:spPr>
          <p:txBody>
            <a:bodyPr wrap="square">
              <a:spAutoFit/>
            </a:bodyPr>
            <a:lstStyle/>
            <a:p>
              <a:r>
                <a:rPr lang="en-US" sz="5400">
                  <a:solidFill>
                    <a:schemeClr val="bg1">
                      <a:lumMod val="95000"/>
                    </a:schemeClr>
                  </a:solidFill>
                  <a:latin typeface="UVN Huong Que Nang" panose="020E0804040705030404" pitchFamily="34" charset="0"/>
                </a:rPr>
                <a:t>VƯƠNG QUỐC </a:t>
              </a:r>
            </a:p>
            <a:p>
              <a:r>
                <a:rPr lang="en-US" sz="5400">
                  <a:solidFill>
                    <a:schemeClr val="bg1">
                      <a:lumMod val="95000"/>
                    </a:schemeClr>
                  </a:solidFill>
                  <a:latin typeface="UVN Huong Que Nang" panose="020E0804040705030404" pitchFamily="34" charset="0"/>
                </a:rPr>
                <a:t>VẮNG NỤ CƯỜI</a:t>
              </a:r>
              <a:endParaRPr lang="en-US" sz="5400" dirty="0">
                <a:solidFill>
                  <a:schemeClr val="bg1">
                    <a:lumMod val="95000"/>
                  </a:schemeClr>
                </a:solidFill>
                <a:latin typeface="UVN Huong Que Nang" panose="020E0804040705030404" pitchFamily="34" charset="0"/>
              </a:endParaRPr>
            </a:p>
          </p:txBody>
        </p:sp>
        <p:sp>
          <p:nvSpPr>
            <p:cNvPr id="12" name="TextBox 11">
              <a:extLst>
                <a:ext uri="{FF2B5EF4-FFF2-40B4-BE49-F238E27FC236}">
                  <a16:creationId xmlns:a16="http://schemas.microsoft.com/office/drawing/2014/main" id="{E24ED8A8-191D-4EE6-B39B-0893AB9CEF4C}"/>
                </a:ext>
              </a:extLst>
            </p:cNvPr>
            <p:cNvSpPr txBox="1"/>
            <p:nvPr/>
          </p:nvSpPr>
          <p:spPr>
            <a:xfrm>
              <a:off x="3941599" y="1973557"/>
              <a:ext cx="4756150" cy="175432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en-US" sz="5400" b="1">
                  <a:ln/>
                  <a:solidFill>
                    <a:schemeClr val="accent3"/>
                  </a:solidFill>
                  <a:latin typeface="UVN Huong Que Nang" panose="020E0804040705030404" pitchFamily="34" charset="0"/>
                </a:rPr>
                <a:t>VƯƠNG QUỐC </a:t>
              </a:r>
            </a:p>
            <a:p>
              <a:r>
                <a:rPr lang="en-US" sz="5400" b="1">
                  <a:ln/>
                  <a:solidFill>
                    <a:schemeClr val="accent3"/>
                  </a:solidFill>
                  <a:latin typeface="UVN Huong Que Nang" panose="020E0804040705030404" pitchFamily="34" charset="0"/>
                </a:rPr>
                <a:t>VẮNG NỤ CƯỜI</a:t>
              </a:r>
              <a:endParaRPr lang="en-US" sz="5400" b="1" dirty="0">
                <a:ln/>
                <a:solidFill>
                  <a:schemeClr val="accent3"/>
                </a:solidFill>
                <a:latin typeface="UVN Huong Que Nang" panose="020E0804040705030404" pitchFamily="34" charset="0"/>
              </a:endParaRPr>
            </a:p>
          </p:txBody>
        </p:sp>
      </p:grpSp>
      <p:sp>
        <p:nvSpPr>
          <p:cNvPr id="13" name="TextBox 12">
            <a:extLst>
              <a:ext uri="{FF2B5EF4-FFF2-40B4-BE49-F238E27FC236}">
                <a16:creationId xmlns:a16="http://schemas.microsoft.com/office/drawing/2014/main" id="{B70622C8-EE98-4E6A-A69C-57120671F828}"/>
              </a:ext>
            </a:extLst>
          </p:cNvPr>
          <p:cNvSpPr txBox="1"/>
          <p:nvPr/>
        </p:nvSpPr>
        <p:spPr>
          <a:xfrm>
            <a:off x="-875446" y="-337140"/>
            <a:ext cx="4632992" cy="912109"/>
          </a:xfrm>
          <a:prstGeom prst="rect">
            <a:avLst/>
          </a:prstGeom>
          <a:noFill/>
        </p:spPr>
        <p:txBody>
          <a:bodyPr wrap="square" rtlCol="0">
            <a:spAutoFit/>
          </a:bodyPr>
          <a:lstStyle/>
          <a:p>
            <a:pPr algn="ctr">
              <a:lnSpc>
                <a:spcPct val="150000"/>
              </a:lnSpc>
            </a:pPr>
            <a:r>
              <a:rPr lang="en-US" sz="4000" b="1">
                <a:solidFill>
                  <a:schemeClr val="bg1"/>
                </a:solidFill>
                <a:effectLst>
                  <a:glow rad="63500">
                    <a:schemeClr val="accent3">
                      <a:satMod val="175000"/>
                      <a:alpha val="40000"/>
                    </a:schemeClr>
                  </a:glow>
                </a:effectLst>
                <a:latin typeface="SVN-Segoe Script" panose="02040603050506020204" pitchFamily="18" charset="0"/>
              </a:rPr>
              <a:t>Tập đọc</a:t>
            </a:r>
            <a:endParaRPr lang="en-US" sz="4000" b="1" dirty="0">
              <a:solidFill>
                <a:schemeClr val="bg1"/>
              </a:solidFill>
              <a:effectLst>
                <a:glow rad="63500">
                  <a:schemeClr val="accent3">
                    <a:satMod val="175000"/>
                    <a:alpha val="40000"/>
                  </a:schemeClr>
                </a:glow>
              </a:effectLst>
              <a:latin typeface="SVN-Segoe Script" panose="02040603050506020204" pitchFamily="18" charset="0"/>
            </a:endParaRPr>
          </a:p>
        </p:txBody>
      </p:sp>
      <p:pic>
        <p:nvPicPr>
          <p:cNvPr id="5" name="Picture 4">
            <a:extLst>
              <a:ext uri="{FF2B5EF4-FFF2-40B4-BE49-F238E27FC236}">
                <a16:creationId xmlns:a16="http://schemas.microsoft.com/office/drawing/2014/main" id="{697DA971-12B0-4D95-9898-7A280ACF8D8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000" b="96296" l="56458" r="69583">
                        <a14:foregroundMark x1="56510" y1="71389" x2="56771" y2="72500"/>
                        <a14:foregroundMark x1="62708" y1="55000" x2="65000" y2="55000"/>
                        <a14:foregroundMark x1="61667" y1="96019" x2="60521" y2="96296"/>
                        <a14:backgroundMark x1="68542" y1="80648" x2="68490" y2="85370"/>
                      </a14:backgroundRemoval>
                    </a14:imgEffect>
                  </a14:imgLayer>
                </a14:imgProps>
              </a:ext>
            </a:extLst>
          </a:blip>
          <a:srcRect l="55445" t="50000" r="28753"/>
          <a:stretch/>
        </p:blipFill>
        <p:spPr>
          <a:xfrm flipH="1">
            <a:off x="884456" y="2031102"/>
            <a:ext cx="2086747" cy="3149447"/>
          </a:xfrm>
          <a:prstGeom prst="rect">
            <a:avLst/>
          </a:prstGeom>
        </p:spPr>
      </p:pic>
    </p:spTree>
    <p:extLst>
      <p:ext uri="{BB962C8B-B14F-4D97-AF65-F5344CB8AC3E}">
        <p14:creationId xmlns:p14="http://schemas.microsoft.com/office/powerpoint/2010/main" val="41092202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3"/>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7C306F-306C-4826-BF65-DB234BEE19E3}"/>
              </a:ext>
            </a:extLst>
          </p:cNvPr>
          <p:cNvSpPr txBox="1"/>
          <p:nvPr/>
        </p:nvSpPr>
        <p:spPr>
          <a:xfrm>
            <a:off x="390921" y="901511"/>
            <a:ext cx="8249856" cy="3785652"/>
          </a:xfrm>
          <a:prstGeom prst="rect">
            <a:avLst/>
          </a:prstGeom>
          <a:noFill/>
        </p:spPr>
        <p:txBody>
          <a:bodyPr wrap="square">
            <a:spAutoFit/>
          </a:bodyPr>
          <a:lstStyle/>
          <a:p>
            <a:pPr indent="463550" algn="just" eaLnBrk="1" hangingPunct="1">
              <a:buNone/>
            </a:pPr>
            <a:r>
              <a:rPr lang="vi-VN" altLang="x-none" sz="2000" b="1">
                <a:solidFill>
                  <a:schemeClr val="accent2">
                    <a:lumMod val="60000"/>
                    <a:lumOff val="40000"/>
                  </a:schemeClr>
                </a:solidFill>
                <a:latin typeface="Arial" panose="020B0604020202020204" pitchFamily="34" charset="0"/>
                <a:cs typeface="Arial" panose="020B0604020202020204" pitchFamily="34" charset="0"/>
              </a:rPr>
              <a:t>Một năm trôi qua, thời hạn học tập đã hết, nhà vua thân hành dẫn các quan ra tận cửa ải đón vị đại thần du học trở về. Ai cũng hồi hộp mong nhìn thấy nụ cười mầu nhiệm của ông ta. Nhưng họ đã thất vọng. Vị đại thần vừa xuất hiện đã vội rập đầu, tâu lạy:</a:t>
            </a:r>
          </a:p>
          <a:p>
            <a:pPr indent="463550" algn="just" eaLnBrk="1" hangingPunct="1">
              <a:buNone/>
            </a:pPr>
            <a:r>
              <a:rPr lang="vi-VN" altLang="x-none" sz="2000" b="1">
                <a:solidFill>
                  <a:schemeClr val="accent2">
                    <a:lumMod val="60000"/>
                    <a:lumOff val="40000"/>
                  </a:schemeClr>
                </a:solidFill>
                <a:latin typeface="Arial" panose="020B0604020202020204" pitchFamily="34" charset="0"/>
                <a:cs typeface="Arial" panose="020B0604020202020204" pitchFamily="34" charset="0"/>
              </a:rPr>
              <a:t>- Muôn tâu Bệ hạ, thần xin chịu tội. Thần đã cố gắng hết sức nhưng học không vào.</a:t>
            </a:r>
          </a:p>
          <a:p>
            <a:pPr indent="463550" algn="just" eaLnBrk="1" hangingPunct="1">
              <a:buNone/>
            </a:pPr>
            <a:r>
              <a:rPr lang="vi-VN" altLang="x-none" sz="2000" b="1">
                <a:solidFill>
                  <a:schemeClr val="accent5">
                    <a:lumMod val="75000"/>
                  </a:schemeClr>
                </a:solidFill>
                <a:latin typeface="Arial" panose="020B0604020202020204" pitchFamily="34" charset="0"/>
                <a:cs typeface="Arial" panose="020B0604020202020204" pitchFamily="34" charset="0"/>
              </a:rPr>
              <a:t>Các quan nghe vậy ỉu xìu, còn nhà vua thì thở dài sườn sượt. Không khí của triều đình thật là ảo não. Đúng lúc đó, một viên thị vệ hớt hải chạy vào:</a:t>
            </a:r>
          </a:p>
          <a:p>
            <a:pPr indent="463550" algn="just" eaLnBrk="1" hangingPunct="1">
              <a:buNone/>
            </a:pPr>
            <a:r>
              <a:rPr lang="vi-VN" altLang="x-none" sz="2000" b="1">
                <a:solidFill>
                  <a:schemeClr val="accent5">
                    <a:lumMod val="75000"/>
                  </a:schemeClr>
                </a:solidFill>
                <a:latin typeface="Arial" panose="020B0604020202020204" pitchFamily="34" charset="0"/>
                <a:cs typeface="Arial" panose="020B0604020202020204" pitchFamily="34" charset="0"/>
              </a:rPr>
              <a:t>- Tâu Bệ hạ! Thần vừa tóm được một kẻ đang cười sằng sặc ngoài đường.</a:t>
            </a:r>
          </a:p>
          <a:p>
            <a:pPr indent="463550" algn="just" eaLnBrk="1" hangingPunct="1">
              <a:buNone/>
            </a:pPr>
            <a:r>
              <a:rPr lang="vi-VN" altLang="x-none" sz="2000" b="1">
                <a:solidFill>
                  <a:schemeClr val="accent5">
                    <a:lumMod val="75000"/>
                  </a:schemeClr>
                </a:solidFill>
                <a:latin typeface="Arial" panose="020B0604020202020204" pitchFamily="34" charset="0"/>
                <a:cs typeface="Arial" panose="020B0604020202020204" pitchFamily="34" charset="0"/>
              </a:rPr>
              <a:t>- Dẫn nó vào! - Nhà vua phấn khởi ra lệnh.</a:t>
            </a:r>
            <a:endParaRPr lang="vi-VN" altLang="x-none" sz="2000" b="1" dirty="0">
              <a:solidFill>
                <a:schemeClr val="accent5">
                  <a:lumMod val="75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02373557-F71A-4DF4-B6F5-738EB38969C0}"/>
              </a:ext>
            </a:extLst>
          </p:cNvPr>
          <p:cNvGrpSpPr/>
          <p:nvPr/>
        </p:nvGrpSpPr>
        <p:grpSpPr>
          <a:xfrm>
            <a:off x="-160422" y="228623"/>
            <a:ext cx="9464843" cy="792271"/>
            <a:chOff x="2179568" y="1958861"/>
            <a:chExt cx="8248007" cy="792271"/>
          </a:xfrm>
        </p:grpSpPr>
        <p:sp>
          <p:nvSpPr>
            <p:cNvPr id="5" name="TextBox 4">
              <a:extLst>
                <a:ext uri="{FF2B5EF4-FFF2-40B4-BE49-F238E27FC236}">
                  <a16:creationId xmlns:a16="http://schemas.microsoft.com/office/drawing/2014/main" id="{DE4C0C5C-528E-49A9-813E-46490F4094D3}"/>
                </a:ext>
              </a:extLst>
            </p:cNvPr>
            <p:cNvSpPr txBox="1"/>
            <p:nvPr/>
          </p:nvSpPr>
          <p:spPr>
            <a:xfrm>
              <a:off x="2179568" y="1958861"/>
              <a:ext cx="8248007" cy="769441"/>
            </a:xfrm>
            <a:prstGeom prst="rect">
              <a:avLst/>
            </a:prstGeom>
            <a:noFill/>
          </p:spPr>
          <p:txBody>
            <a:bodyPr wrap="square">
              <a:spAutoFit/>
            </a:bodyPr>
            <a:lstStyle/>
            <a:p>
              <a:pPr algn="ctr"/>
              <a:r>
                <a:rPr lang="en-US" sz="4400">
                  <a:solidFill>
                    <a:schemeClr val="bg1">
                      <a:lumMod val="50000"/>
                    </a:schemeClr>
                  </a:solidFill>
                  <a:latin typeface="UVN Huong Que Nang" panose="020E0804040705030404" pitchFamily="34" charset="0"/>
                </a:rPr>
                <a:t>VƯƠNG QUỐC VẮNG NỤ CƯỜI</a:t>
              </a:r>
              <a:endParaRPr lang="en-US" sz="4400" dirty="0">
                <a:solidFill>
                  <a:schemeClr val="bg1">
                    <a:lumMod val="50000"/>
                  </a:schemeClr>
                </a:solidFill>
                <a:latin typeface="UVN Huong Que Nang" panose="020E0804040705030404" pitchFamily="34" charset="0"/>
              </a:endParaRPr>
            </a:p>
          </p:txBody>
        </p:sp>
        <p:sp>
          <p:nvSpPr>
            <p:cNvPr id="6" name="TextBox 5">
              <a:extLst>
                <a:ext uri="{FF2B5EF4-FFF2-40B4-BE49-F238E27FC236}">
                  <a16:creationId xmlns:a16="http://schemas.microsoft.com/office/drawing/2014/main" id="{3BA8391E-9937-4628-A136-5BF7C3200765}"/>
                </a:ext>
              </a:extLst>
            </p:cNvPr>
            <p:cNvSpPr txBox="1"/>
            <p:nvPr/>
          </p:nvSpPr>
          <p:spPr>
            <a:xfrm>
              <a:off x="2463395" y="1981691"/>
              <a:ext cx="7582491"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a:ln/>
                  <a:solidFill>
                    <a:schemeClr val="accent3"/>
                  </a:solidFill>
                  <a:latin typeface="UVN Huong Que Nang" panose="020E0804040705030404" pitchFamily="34" charset="0"/>
                </a:rPr>
                <a:t>VƯƠNG QUỐC VẮNG NỤ CƯỜI</a:t>
              </a:r>
              <a:endParaRPr lang="en-US" sz="4400" b="1" dirty="0">
                <a:ln/>
                <a:solidFill>
                  <a:schemeClr val="accent3"/>
                </a:solidFill>
                <a:latin typeface="UVN Huong Que Nang" panose="020E0804040705030404" pitchFamily="34" charset="0"/>
              </a:endParaRPr>
            </a:p>
          </p:txBody>
        </p:sp>
      </p:grpSp>
      <p:sp>
        <p:nvSpPr>
          <p:cNvPr id="7" name="TextBox 6">
            <a:extLst>
              <a:ext uri="{FF2B5EF4-FFF2-40B4-BE49-F238E27FC236}">
                <a16:creationId xmlns:a16="http://schemas.microsoft.com/office/drawing/2014/main" id="{CBA4620E-3376-4903-BBD5-0165C47D9B5B}"/>
              </a:ext>
            </a:extLst>
          </p:cNvPr>
          <p:cNvSpPr txBox="1"/>
          <p:nvPr/>
        </p:nvSpPr>
        <p:spPr>
          <a:xfrm>
            <a:off x="4572001" y="4458324"/>
            <a:ext cx="5173884" cy="523220"/>
          </a:xfrm>
          <a:prstGeom prst="rect">
            <a:avLst/>
          </a:prstGeom>
          <a:noFill/>
        </p:spPr>
        <p:txBody>
          <a:bodyPr wrap="square" rtlCol="0">
            <a:spAutoFit/>
          </a:bodyPr>
          <a:lstStyle/>
          <a:p>
            <a:pPr marL="0" marR="0" lvl="0" indent="0" algn="ctr" defTabSz="6858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a:ln>
                  <a:noFill/>
                </a:ln>
                <a:solidFill>
                  <a:srgbClr val="FFC000"/>
                </a:solidFill>
                <a:effectLst>
                  <a:glow rad="63500">
                    <a:srgbClr val="FFDD43">
                      <a:satMod val="175000"/>
                      <a:alpha val="40000"/>
                    </a:srgbClr>
                  </a:glow>
                </a:effectLst>
                <a:uLnTx/>
                <a:uFillTx/>
                <a:latin typeface="UTM French Vanilla" panose="02040603050506020204" pitchFamily="18" charset="0"/>
              </a:rPr>
              <a:t>Theo Trần</a:t>
            </a:r>
            <a:r>
              <a:rPr kumimoji="0" lang="en-US" sz="2800" b="0" i="0" u="none" strike="noStrike" kern="1200" cap="none" spc="0" normalizeH="0" noProof="0">
                <a:ln>
                  <a:noFill/>
                </a:ln>
                <a:solidFill>
                  <a:srgbClr val="FFC000"/>
                </a:solidFill>
                <a:effectLst>
                  <a:glow rad="63500">
                    <a:srgbClr val="FFDD43">
                      <a:satMod val="175000"/>
                      <a:alpha val="40000"/>
                    </a:srgbClr>
                  </a:glow>
                </a:effectLst>
                <a:uLnTx/>
                <a:uFillTx/>
                <a:latin typeface="UTM French Vanilla" panose="02040603050506020204" pitchFamily="18" charset="0"/>
              </a:rPr>
              <a:t> Đức Tiến</a:t>
            </a:r>
            <a:endParaRPr kumimoji="0" lang="en-US" sz="2800" b="0" i="0" u="none" strike="noStrike" kern="1200" cap="none" spc="0" normalizeH="0" baseline="0" noProof="0" dirty="0">
              <a:ln>
                <a:noFill/>
              </a:ln>
              <a:solidFill>
                <a:srgbClr val="FFC000"/>
              </a:solidFill>
              <a:effectLst>
                <a:glow rad="63500">
                  <a:srgbClr val="FFDD43">
                    <a:satMod val="175000"/>
                    <a:alpha val="40000"/>
                  </a:srgbClr>
                </a:glow>
              </a:effectLst>
              <a:uLnTx/>
              <a:uFillTx/>
              <a:latin typeface="UTM French Vanilla" panose="02040603050506020204" pitchFamily="18" charset="0"/>
            </a:endParaRPr>
          </a:p>
        </p:txBody>
      </p:sp>
    </p:spTree>
    <p:extLst>
      <p:ext uri="{BB962C8B-B14F-4D97-AF65-F5344CB8AC3E}">
        <p14:creationId xmlns:p14="http://schemas.microsoft.com/office/powerpoint/2010/main" val="4098321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5">
            <a:extLst>
              <a:ext uri="{FF2B5EF4-FFF2-40B4-BE49-F238E27FC236}">
                <a16:creationId xmlns:a16="http://schemas.microsoft.com/office/drawing/2014/main" id="{333ECB4B-C582-44F4-82A1-B0EE9D803538}"/>
              </a:ext>
            </a:extLst>
          </p:cNvPr>
          <p:cNvSpPr/>
          <p:nvPr/>
        </p:nvSpPr>
        <p:spPr>
          <a:xfrm>
            <a:off x="3164619" y="341906"/>
            <a:ext cx="3053301" cy="710454"/>
          </a:xfrm>
          <a:prstGeom prst="roundRect">
            <a:avLst/>
          </a:prstGeom>
          <a:solidFill>
            <a:schemeClr val="accent3">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err="1">
                <a:solidFill>
                  <a:schemeClr val="tx1">
                    <a:lumMod val="85000"/>
                    <a:lumOff val="15000"/>
                  </a:schemeClr>
                </a:solidFill>
                <a:latin typeface="UTM Centur" panose="02040603050506020204" pitchFamily="18" charset="0"/>
                <a:ea typeface="字魂6号-日记插画体" panose="00000500000000000000" pitchFamily="2" charset="-122"/>
              </a:rPr>
              <a:t>Luyện</a:t>
            </a:r>
            <a:r>
              <a:rPr lang="en-US" altLang="zh-CN" sz="4000" b="1" dirty="0">
                <a:solidFill>
                  <a:schemeClr val="tx1">
                    <a:lumMod val="85000"/>
                    <a:lumOff val="15000"/>
                  </a:schemeClr>
                </a:solidFill>
                <a:latin typeface="UTM Centur" panose="02040603050506020204" pitchFamily="18" charset="0"/>
                <a:ea typeface="字魂6号-日记插画体" panose="00000500000000000000" pitchFamily="2" charset="-122"/>
              </a:rPr>
              <a:t> </a:t>
            </a:r>
            <a:r>
              <a:rPr lang="en-US" altLang="zh-CN" sz="4000" b="1" dirty="0" err="1">
                <a:solidFill>
                  <a:schemeClr val="tx1">
                    <a:lumMod val="85000"/>
                    <a:lumOff val="15000"/>
                  </a:schemeClr>
                </a:solidFill>
                <a:latin typeface="UTM Centur" panose="02040603050506020204" pitchFamily="18" charset="0"/>
                <a:ea typeface="字魂6号-日记插画体" panose="00000500000000000000" pitchFamily="2" charset="-122"/>
              </a:rPr>
              <a:t>đọc</a:t>
            </a:r>
            <a:endParaRPr lang="zh-CN" altLang="en-US" sz="4000" b="1" dirty="0">
              <a:solidFill>
                <a:schemeClr val="tx1">
                  <a:lumMod val="85000"/>
                  <a:lumOff val="15000"/>
                </a:schemeClr>
              </a:solidFill>
              <a:latin typeface="UTM Centur" panose="02040603050506020204" pitchFamily="18" charset="0"/>
              <a:ea typeface="字魂6号-日记插画体" panose="00000500000000000000" pitchFamily="2" charset="-122"/>
            </a:endParaRPr>
          </a:p>
        </p:txBody>
      </p:sp>
      <p:pic>
        <p:nvPicPr>
          <p:cNvPr id="4" name="图片 3">
            <a:extLst>
              <a:ext uri="{FF2B5EF4-FFF2-40B4-BE49-F238E27FC236}">
                <a16:creationId xmlns:a16="http://schemas.microsoft.com/office/drawing/2014/main" id="{A26F95DF-70A9-40D7-85D2-7C01F47E4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pic>
        <p:nvPicPr>
          <p:cNvPr id="5" name="Picture 7">
            <a:extLst>
              <a:ext uri="{FF2B5EF4-FFF2-40B4-BE49-F238E27FC236}">
                <a16:creationId xmlns:a16="http://schemas.microsoft.com/office/drawing/2014/main" id="{344EF934-C6FA-4B6A-A2A9-1E42B0BE8D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23430" y="1542621"/>
            <a:ext cx="1583720" cy="3290846"/>
          </a:xfrm>
          <a:prstGeom prst="rect">
            <a:avLst/>
          </a:prstGeom>
        </p:spPr>
      </p:pic>
      <p:sp>
        <p:nvSpPr>
          <p:cNvPr id="8" name="Text Box 12">
            <a:extLst>
              <a:ext uri="{FF2B5EF4-FFF2-40B4-BE49-F238E27FC236}">
                <a16:creationId xmlns:a16="http://schemas.microsoft.com/office/drawing/2014/main" id="{F4CED62D-3F62-4D04-B524-331367C6F135}"/>
              </a:ext>
            </a:extLst>
          </p:cNvPr>
          <p:cNvSpPr txBox="1">
            <a:spLocks noChangeArrowheads="1"/>
          </p:cNvSpPr>
          <p:nvPr/>
        </p:nvSpPr>
        <p:spPr bwMode="auto">
          <a:xfrm>
            <a:off x="4877831" y="2147194"/>
            <a:ext cx="3107259" cy="584775"/>
          </a:xfrm>
          <a:prstGeom prst="rect">
            <a:avLst/>
          </a:prstGeom>
          <a:noFill/>
          <a:ln w="38100">
            <a:solidFill>
              <a:schemeClr val="accent1">
                <a:lumMod val="75000"/>
              </a:schemeClr>
            </a:solidFill>
            <a:miter lim="800000"/>
            <a:headEnd/>
            <a:tailEnd/>
          </a:ln>
        </p:spPr>
        <p:txBody>
          <a:bodyPr wrap="square">
            <a:spAutoFit/>
          </a:bodyPr>
          <a:lstStyle/>
          <a:p>
            <a:pPr algn="ctr">
              <a:spcBef>
                <a:spcPct val="50000"/>
              </a:spcBef>
            </a:pPr>
            <a:r>
              <a:rPr lang="en-US" sz="3200" b="1" dirty="0">
                <a:solidFill>
                  <a:schemeClr val="accent1">
                    <a:lumMod val="75000"/>
                  </a:schemeClr>
                </a:solidFill>
                <a:latin typeface="Arial" panose="020B0604020202020204" pitchFamily="34" charset="0"/>
                <a:cs typeface="Arial" panose="020B0604020202020204" pitchFamily="34" charset="0"/>
              </a:rPr>
              <a:t>h</a:t>
            </a:r>
            <a:r>
              <a:rPr lang="en-US" sz="3200" b="1">
                <a:solidFill>
                  <a:schemeClr val="accent1">
                    <a:lumMod val="75000"/>
                  </a:schemeClr>
                </a:solidFill>
                <a:latin typeface="Arial" panose="020B0604020202020204" pitchFamily="34" charset="0"/>
                <a:cs typeface="Arial" panose="020B0604020202020204" pitchFamily="34" charset="0"/>
              </a:rPr>
              <a:t>oàn </a:t>
            </a:r>
            <a:r>
              <a:rPr lang="en-US" sz="3200" b="1" dirty="0" err="1">
                <a:solidFill>
                  <a:schemeClr val="accent1">
                    <a:lumMod val="75000"/>
                  </a:schemeClr>
                </a:solidFill>
                <a:latin typeface="Arial" panose="020B0604020202020204" pitchFamily="34" charset="0"/>
                <a:cs typeface="Arial" panose="020B0604020202020204" pitchFamily="34" charset="0"/>
              </a:rPr>
              <a:t>toàn</a:t>
            </a:r>
            <a:endParaRPr lang="en-US" sz="3200" b="1" dirty="0">
              <a:solidFill>
                <a:schemeClr val="accent1">
                  <a:lumMod val="75000"/>
                </a:schemeClr>
              </a:solidFill>
              <a:latin typeface="Arial" panose="020B0604020202020204" pitchFamily="34" charset="0"/>
              <a:cs typeface="Arial" panose="020B0604020202020204" pitchFamily="34" charset="0"/>
            </a:endParaRPr>
          </a:p>
        </p:txBody>
      </p:sp>
      <p:sp>
        <p:nvSpPr>
          <p:cNvPr id="9" name="Text Box 13">
            <a:extLst>
              <a:ext uri="{FF2B5EF4-FFF2-40B4-BE49-F238E27FC236}">
                <a16:creationId xmlns:a16="http://schemas.microsoft.com/office/drawing/2014/main" id="{FA6994AC-4B20-4689-86E7-81578EF40A19}"/>
              </a:ext>
            </a:extLst>
          </p:cNvPr>
          <p:cNvSpPr txBox="1">
            <a:spLocks noChangeArrowheads="1"/>
          </p:cNvSpPr>
          <p:nvPr/>
        </p:nvSpPr>
        <p:spPr bwMode="auto">
          <a:xfrm>
            <a:off x="2542929" y="2890800"/>
            <a:ext cx="3107259" cy="584775"/>
          </a:xfrm>
          <a:prstGeom prst="rect">
            <a:avLst/>
          </a:prstGeom>
          <a:noFill/>
          <a:ln w="38100">
            <a:solidFill>
              <a:schemeClr val="accent3">
                <a:lumMod val="75000"/>
              </a:schemeClr>
            </a:solidFill>
            <a:miter lim="800000"/>
            <a:headEnd/>
            <a:tailEnd/>
          </a:ln>
        </p:spPr>
        <p:txBody>
          <a:bodyPr wrap="square">
            <a:spAutoFit/>
          </a:bodyPr>
          <a:lstStyle/>
          <a:p>
            <a:pPr algn="ctr">
              <a:spcBef>
                <a:spcPct val="50000"/>
              </a:spcBef>
            </a:pPr>
            <a:r>
              <a:rPr lang="en-US" sz="3200" b="1" dirty="0">
                <a:solidFill>
                  <a:schemeClr val="accent3">
                    <a:lumMod val="75000"/>
                  </a:schemeClr>
                </a:solidFill>
                <a:latin typeface="Arial" panose="020B0604020202020204" pitchFamily="34" charset="0"/>
                <a:cs typeface="Arial" panose="020B0604020202020204" pitchFamily="34" charset="0"/>
              </a:rPr>
              <a:t>s</a:t>
            </a:r>
            <a:r>
              <a:rPr lang="en-US" sz="3200" b="1">
                <a:solidFill>
                  <a:schemeClr val="accent3">
                    <a:lumMod val="75000"/>
                  </a:schemeClr>
                </a:solidFill>
                <a:latin typeface="Arial" panose="020B0604020202020204" pitchFamily="34" charset="0"/>
                <a:cs typeface="Arial" panose="020B0604020202020204" pitchFamily="34" charset="0"/>
              </a:rPr>
              <a:t>ườn </a:t>
            </a:r>
            <a:r>
              <a:rPr lang="en-US" sz="3200" b="1" dirty="0" err="1">
                <a:solidFill>
                  <a:schemeClr val="accent3">
                    <a:lumMod val="75000"/>
                  </a:schemeClr>
                </a:solidFill>
                <a:latin typeface="Arial" panose="020B0604020202020204" pitchFamily="34" charset="0"/>
                <a:cs typeface="Arial" panose="020B0604020202020204" pitchFamily="34" charset="0"/>
              </a:rPr>
              <a:t>sượt</a:t>
            </a:r>
            <a:endParaRPr lang="en-US" sz="3200" b="1" dirty="0">
              <a:solidFill>
                <a:schemeClr val="accent3">
                  <a:lumMod val="75000"/>
                </a:schemeClr>
              </a:solidFill>
              <a:latin typeface="Arial" panose="020B0604020202020204" pitchFamily="34" charset="0"/>
              <a:cs typeface="Arial" panose="020B0604020202020204" pitchFamily="34" charset="0"/>
            </a:endParaRPr>
          </a:p>
        </p:txBody>
      </p:sp>
      <p:sp>
        <p:nvSpPr>
          <p:cNvPr id="10" name="Text Box 14">
            <a:extLst>
              <a:ext uri="{FF2B5EF4-FFF2-40B4-BE49-F238E27FC236}">
                <a16:creationId xmlns:a16="http://schemas.microsoft.com/office/drawing/2014/main" id="{8277B059-EBCA-4D96-8E23-079AF485DA44}"/>
              </a:ext>
            </a:extLst>
          </p:cNvPr>
          <p:cNvSpPr txBox="1">
            <a:spLocks noChangeArrowheads="1"/>
          </p:cNvSpPr>
          <p:nvPr/>
        </p:nvSpPr>
        <p:spPr bwMode="auto">
          <a:xfrm>
            <a:off x="4877831" y="3634406"/>
            <a:ext cx="3107259" cy="584775"/>
          </a:xfrm>
          <a:prstGeom prst="rect">
            <a:avLst/>
          </a:prstGeom>
          <a:noFill/>
          <a:ln w="38100">
            <a:solidFill>
              <a:schemeClr val="accent5">
                <a:lumMod val="75000"/>
              </a:schemeClr>
            </a:solidFill>
            <a:miter lim="800000"/>
            <a:headEnd/>
            <a:tailEnd/>
          </a:ln>
        </p:spPr>
        <p:txBody>
          <a:bodyPr wrap="square">
            <a:spAutoFit/>
          </a:bodyPr>
          <a:lstStyle/>
          <a:p>
            <a:pPr algn="ctr">
              <a:spcBef>
                <a:spcPct val="50000"/>
              </a:spcBef>
            </a:pPr>
            <a:r>
              <a:rPr lang="en-US" sz="3200" b="1" dirty="0">
                <a:solidFill>
                  <a:schemeClr val="accent5">
                    <a:lumMod val="75000"/>
                  </a:schemeClr>
                </a:solidFill>
                <a:latin typeface="Arial" panose="020B0604020202020204" pitchFamily="34" charset="0"/>
                <a:cs typeface="Arial" panose="020B0604020202020204" pitchFamily="34" charset="0"/>
              </a:rPr>
              <a:t>s</a:t>
            </a:r>
            <a:r>
              <a:rPr lang="en-US" sz="3200" b="1">
                <a:solidFill>
                  <a:schemeClr val="accent5">
                    <a:lumMod val="75000"/>
                  </a:schemeClr>
                </a:solidFill>
                <a:latin typeface="Arial" panose="020B0604020202020204" pitchFamily="34" charset="0"/>
                <a:cs typeface="Arial" panose="020B0604020202020204" pitchFamily="34" charset="0"/>
              </a:rPr>
              <a:t>ằng </a:t>
            </a:r>
            <a:r>
              <a:rPr lang="en-US" sz="3200" b="1" dirty="0" err="1">
                <a:solidFill>
                  <a:schemeClr val="accent5">
                    <a:lumMod val="75000"/>
                  </a:schemeClr>
                </a:solidFill>
                <a:latin typeface="Arial" panose="020B0604020202020204" pitchFamily="34" charset="0"/>
                <a:cs typeface="Arial" panose="020B0604020202020204" pitchFamily="34" charset="0"/>
              </a:rPr>
              <a:t>sặc</a:t>
            </a:r>
            <a:endParaRPr lang="en-US" sz="3200" b="1" dirty="0">
              <a:solidFill>
                <a:schemeClr val="accent5">
                  <a:lumMod val="75000"/>
                </a:schemeClr>
              </a:solidFill>
              <a:latin typeface="Arial" panose="020B0604020202020204" pitchFamily="34" charset="0"/>
              <a:cs typeface="Arial" panose="020B0604020202020204" pitchFamily="34" charset="0"/>
            </a:endParaRPr>
          </a:p>
        </p:txBody>
      </p:sp>
      <p:sp>
        <p:nvSpPr>
          <p:cNvPr id="11" name="Text Box 14">
            <a:extLst>
              <a:ext uri="{FF2B5EF4-FFF2-40B4-BE49-F238E27FC236}">
                <a16:creationId xmlns:a16="http://schemas.microsoft.com/office/drawing/2014/main" id="{D16826EF-7032-42CA-B99A-E7C91709A708}"/>
              </a:ext>
            </a:extLst>
          </p:cNvPr>
          <p:cNvSpPr txBox="1">
            <a:spLocks noChangeArrowheads="1"/>
          </p:cNvSpPr>
          <p:nvPr/>
        </p:nvSpPr>
        <p:spPr bwMode="auto">
          <a:xfrm>
            <a:off x="2542930" y="1375538"/>
            <a:ext cx="3107259" cy="584775"/>
          </a:xfrm>
          <a:prstGeom prst="rect">
            <a:avLst/>
          </a:prstGeom>
          <a:noFill/>
          <a:ln w="38100">
            <a:solidFill>
              <a:schemeClr val="accent2">
                <a:lumMod val="60000"/>
                <a:lumOff val="40000"/>
              </a:schemeClr>
            </a:solidFill>
            <a:miter lim="800000"/>
            <a:headEnd/>
            <a:tailEnd/>
          </a:ln>
        </p:spPr>
        <p:txBody>
          <a:bodyPr wrap="square">
            <a:spAutoFit/>
          </a:bodyPr>
          <a:lstStyle/>
          <a:p>
            <a:pPr algn="ctr">
              <a:spcBef>
                <a:spcPct val="50000"/>
              </a:spcBef>
            </a:pPr>
            <a:r>
              <a:rPr lang="en-US" sz="3200" b="1">
                <a:solidFill>
                  <a:schemeClr val="accent2">
                    <a:lumMod val="60000"/>
                    <a:lumOff val="40000"/>
                  </a:schemeClr>
                </a:solidFill>
                <a:latin typeface="Arial" panose="020B0604020202020204" pitchFamily="34" charset="0"/>
                <a:cs typeface="Arial" panose="020B0604020202020204" pitchFamily="34" charset="0"/>
              </a:rPr>
              <a:t>buồn chán</a:t>
            </a:r>
            <a:endParaRPr lang="en-US" sz="3200" b="1" dirty="0">
              <a:solidFill>
                <a:schemeClr val="accent2">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2952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Scale>
                                      <p:cBhvr>
                                        <p:cTn id="19"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1"/>
                                        </p:tgtEl>
                                        <p:attrNameLst>
                                          <p:attrName>ppt_x</p:attrName>
                                          <p:attrName>ppt_y</p:attrName>
                                        </p:attrNameLst>
                                      </p:cBhvr>
                                    </p:animMotion>
                                    <p:animEffect transition="in" filter="fade">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Scale>
                                      <p:cBhvr>
                                        <p:cTn id="26"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8"/>
                                        </p:tgtEl>
                                        <p:attrNameLst>
                                          <p:attrName>ppt_x</p:attrName>
                                          <p:attrName>ppt_y</p:attrName>
                                        </p:attrNameLst>
                                      </p:cBhvr>
                                    </p:animMotion>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Scale>
                                      <p:cBhvr>
                                        <p:cTn id="3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9"/>
                                        </p:tgtEl>
                                        <p:attrNameLst>
                                          <p:attrName>ppt_x</p:attrName>
                                          <p:attrName>ppt_y</p:attrName>
                                        </p:attrNameLst>
                                      </p:cBhvr>
                                    </p:animMotion>
                                    <p:animEffect transition="in" filter="fade">
                                      <p:cBhvr>
                                        <p:cTn id="35" dur="1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Scale>
                                      <p:cBhvr>
                                        <p:cTn id="40"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0"/>
                                        </p:tgtEl>
                                        <p:attrNameLst>
                                          <p:attrName>ppt_x</p:attrName>
                                          <p:attrName>ppt_y</p:attrName>
                                        </p:attrNameLst>
                                      </p:cBhvr>
                                    </p:animMotion>
                                    <p:animEffect transition="in" filter="fade">
                                      <p:cBhvr>
                                        <p:cTn id="4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11">
            <a:extLst>
              <a:ext uri="{FF2B5EF4-FFF2-40B4-BE49-F238E27FC236}">
                <a16:creationId xmlns:a16="http://schemas.microsoft.com/office/drawing/2014/main" id="{B4C7C273-BD37-4445-BABF-2874D5ACD3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6534" y="1299649"/>
            <a:ext cx="7620000" cy="3102202"/>
          </a:xfrm>
          <a:prstGeom prst="rect">
            <a:avLst/>
          </a:prstGeom>
        </p:spPr>
      </p:pic>
      <p:pic>
        <p:nvPicPr>
          <p:cNvPr id="38" name="Picture 14">
            <a:extLst>
              <a:ext uri="{FF2B5EF4-FFF2-40B4-BE49-F238E27FC236}">
                <a16:creationId xmlns:a16="http://schemas.microsoft.com/office/drawing/2014/main" id="{8F481DFE-643D-4D62-B071-D7B865C503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4842" y="1624085"/>
            <a:ext cx="1455822" cy="3424734"/>
          </a:xfrm>
          <a:prstGeom prst="rect">
            <a:avLst/>
          </a:prstGeom>
        </p:spPr>
      </p:pic>
      <p:sp>
        <p:nvSpPr>
          <p:cNvPr id="10" name="矩形: 圆角 5">
            <a:extLst>
              <a:ext uri="{FF2B5EF4-FFF2-40B4-BE49-F238E27FC236}">
                <a16:creationId xmlns:a16="http://schemas.microsoft.com/office/drawing/2014/main" id="{5C2A0680-A43A-4561-941D-31D7FBB0E02E}"/>
              </a:ext>
            </a:extLst>
          </p:cNvPr>
          <p:cNvSpPr/>
          <p:nvPr/>
        </p:nvSpPr>
        <p:spPr>
          <a:xfrm>
            <a:off x="3103928" y="399831"/>
            <a:ext cx="3797344" cy="710454"/>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4000" b="1">
                <a:solidFill>
                  <a:schemeClr val="tx1">
                    <a:lumMod val="85000"/>
                    <a:lumOff val="15000"/>
                  </a:schemeClr>
                </a:solidFill>
                <a:latin typeface="UTM Centur" panose="02040603050506020204" pitchFamily="18" charset="0"/>
                <a:ea typeface="字魂6号-日记插画体" panose="00000500000000000000" pitchFamily="2" charset="-122"/>
              </a:rPr>
              <a:t>Giải nghĩa từ</a:t>
            </a:r>
            <a:endParaRPr lang="zh-CN" altLang="en-US" sz="4000" b="1" dirty="0">
              <a:solidFill>
                <a:schemeClr val="tx1">
                  <a:lumMod val="85000"/>
                  <a:lumOff val="15000"/>
                </a:schemeClr>
              </a:solidFill>
              <a:latin typeface="UTM Centur" panose="02040603050506020204" pitchFamily="18" charset="0"/>
              <a:ea typeface="字魂6号-日记插画体" panose="00000500000000000000" pitchFamily="2" charset="-122"/>
            </a:endParaRPr>
          </a:p>
        </p:txBody>
      </p:sp>
      <p:pic>
        <p:nvPicPr>
          <p:cNvPr id="11" name="图片 3">
            <a:extLst>
              <a:ext uri="{FF2B5EF4-FFF2-40B4-BE49-F238E27FC236}">
                <a16:creationId xmlns:a16="http://schemas.microsoft.com/office/drawing/2014/main" id="{52B6BE70-85B9-40B2-8FFD-4D198DA4B5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sp>
        <p:nvSpPr>
          <p:cNvPr id="12" name="TextBox 11">
            <a:extLst>
              <a:ext uri="{FF2B5EF4-FFF2-40B4-BE49-F238E27FC236}">
                <a16:creationId xmlns:a16="http://schemas.microsoft.com/office/drawing/2014/main" id="{2C4F33F6-2F45-4DBB-87A3-ACC40CBAD27E}"/>
              </a:ext>
            </a:extLst>
          </p:cNvPr>
          <p:cNvSpPr txBox="1"/>
          <p:nvPr/>
        </p:nvSpPr>
        <p:spPr>
          <a:xfrm>
            <a:off x="1581339" y="1382818"/>
            <a:ext cx="7050390" cy="3019032"/>
          </a:xfrm>
          <a:prstGeom prst="rect">
            <a:avLst/>
          </a:prstGeom>
          <a:noFill/>
        </p:spPr>
        <p:txBody>
          <a:bodyPr wrap="square">
            <a:spAutoFit/>
          </a:bodyPr>
          <a:lstStyle/>
          <a:p>
            <a:pPr algn="just">
              <a:lnSpc>
                <a:spcPct val="150000"/>
              </a:lnSpc>
            </a:pPr>
            <a:r>
              <a:rPr lang="en-US" sz="2600" b="1" i="0" dirty="0">
                <a:solidFill>
                  <a:srgbClr val="000000"/>
                </a:solidFill>
                <a:effectLst/>
                <a:latin typeface="Arial" panose="020B0604020202020204" pitchFamily="34" charset="0"/>
                <a:cs typeface="Arial" panose="020B0604020202020204" pitchFamily="34" charset="0"/>
              </a:rPr>
              <a:t>- </a:t>
            </a:r>
            <a:r>
              <a:rPr lang="vi-VN" sz="2600" b="1" i="0" dirty="0">
                <a:solidFill>
                  <a:srgbClr val="000000"/>
                </a:solidFill>
                <a:effectLst/>
                <a:latin typeface="Arial" panose="020B0604020202020204" pitchFamily="34" charset="0"/>
                <a:cs typeface="Arial" panose="020B0604020202020204" pitchFamily="34" charset="0"/>
              </a:rPr>
              <a:t>Nguy cơ</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điều</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có</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thể</a:t>
            </a:r>
            <a:r>
              <a:rPr lang="vi-VN" sz="2600" b="0" i="0" dirty="0">
                <a:solidFill>
                  <a:srgbClr val="000000"/>
                </a:solidFill>
                <a:effectLst/>
                <a:latin typeface="Arial" panose="020B0604020202020204" pitchFamily="34" charset="0"/>
                <a:cs typeface="Arial" panose="020B0604020202020204" pitchFamily="34" charset="0"/>
              </a:rPr>
              <a:t> gây ra tai </a:t>
            </a:r>
            <a:r>
              <a:rPr lang="vi-VN" sz="2600" b="0" i="0" dirty="0" err="1">
                <a:solidFill>
                  <a:srgbClr val="000000"/>
                </a:solidFill>
                <a:effectLst/>
                <a:latin typeface="Arial" panose="020B0604020202020204" pitchFamily="34" charset="0"/>
                <a:cs typeface="Arial" panose="020B0604020202020204" pitchFamily="34" charset="0"/>
              </a:rPr>
              <a:t>họa</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lớn</a:t>
            </a:r>
            <a:r>
              <a:rPr lang="vi-VN" sz="2600" b="0" i="0" dirty="0">
                <a:solidFill>
                  <a:srgbClr val="000000"/>
                </a:solidFill>
                <a:effectLst/>
                <a:latin typeface="Arial" panose="020B0604020202020204" pitchFamily="34" charset="0"/>
                <a:cs typeface="Arial" panose="020B0604020202020204" pitchFamily="34" charset="0"/>
              </a:rPr>
              <a:t>.</a:t>
            </a:r>
          </a:p>
          <a:p>
            <a:pPr algn="just">
              <a:lnSpc>
                <a:spcPct val="150000"/>
              </a:lnSpc>
            </a:pPr>
            <a:r>
              <a:rPr lang="vi-VN" sz="2600" b="0" i="0">
                <a:solidFill>
                  <a:srgbClr val="000000"/>
                </a:solidFill>
                <a:effectLst/>
                <a:latin typeface="Arial" panose="020B0604020202020204" pitchFamily="34" charset="0"/>
                <a:cs typeface="Arial" panose="020B0604020202020204" pitchFamily="34" charset="0"/>
              </a:rPr>
              <a:t>-</a:t>
            </a:r>
            <a:r>
              <a:rPr lang="en-US" sz="2600" b="0" i="0">
                <a:solidFill>
                  <a:srgbClr val="000000"/>
                </a:solidFill>
                <a:effectLst/>
                <a:latin typeface="Arial" panose="020B0604020202020204" pitchFamily="34" charset="0"/>
                <a:cs typeface="Arial" panose="020B0604020202020204" pitchFamily="34" charset="0"/>
              </a:rPr>
              <a:t> </a:t>
            </a:r>
            <a:r>
              <a:rPr lang="vi-VN" sz="2600" b="1" i="0">
                <a:solidFill>
                  <a:srgbClr val="000000"/>
                </a:solidFill>
                <a:effectLst/>
                <a:latin typeface="Arial" panose="020B0604020202020204" pitchFamily="34" charset="0"/>
                <a:cs typeface="Arial" panose="020B0604020202020204" pitchFamily="34" charset="0"/>
              </a:rPr>
              <a:t>Thân</a:t>
            </a:r>
            <a:r>
              <a:rPr lang="en-US" sz="2600" b="1" i="0">
                <a:solidFill>
                  <a:srgbClr val="000000"/>
                </a:solidFill>
                <a:effectLst/>
                <a:latin typeface="Arial" panose="020B0604020202020204" pitchFamily="34" charset="0"/>
                <a:cs typeface="Arial" panose="020B0604020202020204" pitchFamily="34" charset="0"/>
              </a:rPr>
              <a:t> </a:t>
            </a:r>
            <a:r>
              <a:rPr lang="vi-VN" sz="2600" b="1" i="0">
                <a:solidFill>
                  <a:srgbClr val="000000"/>
                </a:solidFill>
                <a:effectLst/>
                <a:latin typeface="Arial" panose="020B0604020202020204" pitchFamily="34" charset="0"/>
                <a:cs typeface="Arial" panose="020B0604020202020204" pitchFamily="34" charset="0"/>
              </a:rPr>
              <a:t>hành</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tự</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mình</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làm</a:t>
            </a:r>
            <a:r>
              <a:rPr lang="vi-VN" sz="2600" b="0" i="0" dirty="0">
                <a:solidFill>
                  <a:srgbClr val="000000"/>
                </a:solidFill>
                <a:effectLst/>
                <a:latin typeface="Arial" panose="020B0604020202020204" pitchFamily="34" charset="0"/>
                <a:cs typeface="Arial" panose="020B0604020202020204" pitchFamily="34" charset="0"/>
              </a:rPr>
              <a:t>, không </a:t>
            </a:r>
            <a:r>
              <a:rPr lang="vi-VN" sz="2600" b="0" i="0" dirty="0" err="1">
                <a:solidFill>
                  <a:srgbClr val="000000"/>
                </a:solidFill>
                <a:effectLst/>
                <a:latin typeface="Arial" panose="020B0604020202020204" pitchFamily="34" charset="0"/>
                <a:cs typeface="Arial" panose="020B0604020202020204" pitchFamily="34" charset="0"/>
              </a:rPr>
              <a:t>để</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người</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khác</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làm</a:t>
            </a:r>
            <a:r>
              <a:rPr lang="vi-VN" sz="2600" b="0" i="0" dirty="0">
                <a:solidFill>
                  <a:srgbClr val="000000"/>
                </a:solidFill>
                <a:effectLst/>
                <a:latin typeface="Arial" panose="020B0604020202020204" pitchFamily="34" charset="0"/>
                <a:cs typeface="Arial" panose="020B0604020202020204" pitchFamily="34" charset="0"/>
              </a:rPr>
              <a:t> thay.</a:t>
            </a:r>
          </a:p>
          <a:p>
            <a:pPr algn="just">
              <a:lnSpc>
                <a:spcPct val="150000"/>
              </a:lnSpc>
            </a:pPr>
            <a:r>
              <a:rPr lang="vi-VN" sz="2600" b="0" i="0" dirty="0">
                <a:solidFill>
                  <a:srgbClr val="000000"/>
                </a:solidFill>
                <a:effectLst/>
                <a:latin typeface="Arial" panose="020B0604020202020204" pitchFamily="34" charset="0"/>
                <a:cs typeface="Arial" panose="020B0604020202020204" pitchFamily="34" charset="0"/>
              </a:rPr>
              <a:t>- </a:t>
            </a:r>
            <a:r>
              <a:rPr lang="vi-VN" sz="2600" b="1" i="0" dirty="0">
                <a:solidFill>
                  <a:srgbClr val="000000"/>
                </a:solidFill>
                <a:effectLst/>
                <a:latin typeface="Arial" panose="020B0604020202020204" pitchFamily="34" charset="0"/>
                <a:cs typeface="Arial" panose="020B0604020202020204" pitchFamily="34" charset="0"/>
              </a:rPr>
              <a:t>Du </a:t>
            </a:r>
            <a:r>
              <a:rPr lang="vi-VN" sz="2600" b="1" i="0" dirty="0" err="1">
                <a:solidFill>
                  <a:srgbClr val="000000"/>
                </a:solidFill>
                <a:effectLst/>
                <a:latin typeface="Arial" panose="020B0604020202020204" pitchFamily="34" charset="0"/>
                <a:cs typeface="Arial" panose="020B0604020202020204" pitchFamily="34" charset="0"/>
              </a:rPr>
              <a:t>học</a:t>
            </a:r>
            <a:r>
              <a:rPr lang="vi-VN" sz="2600" b="0" i="0" dirty="0">
                <a:solidFill>
                  <a:srgbClr val="000000"/>
                </a:solidFill>
                <a:effectLst/>
                <a:latin typeface="Arial" panose="020B0604020202020204" pitchFamily="34" charset="0"/>
                <a:cs typeface="Arial" panose="020B0604020202020204" pitchFamily="34" charset="0"/>
              </a:rPr>
              <a:t>: đi </a:t>
            </a:r>
            <a:r>
              <a:rPr lang="vi-VN" sz="2600" b="0" i="0" dirty="0" err="1">
                <a:solidFill>
                  <a:srgbClr val="000000"/>
                </a:solidFill>
                <a:effectLst/>
                <a:latin typeface="Arial" panose="020B0604020202020204" pitchFamily="34" charset="0"/>
                <a:cs typeface="Arial" panose="020B0604020202020204" pitchFamily="34" charset="0"/>
              </a:rPr>
              <a:t>học</a:t>
            </a:r>
            <a:r>
              <a:rPr lang="vi-VN" sz="2600" b="0" i="0" dirty="0">
                <a:solidFill>
                  <a:srgbClr val="000000"/>
                </a:solidFill>
                <a:effectLst/>
                <a:latin typeface="Arial" panose="020B0604020202020204" pitchFamily="34" charset="0"/>
                <a:cs typeface="Arial" panose="020B0604020202020204" pitchFamily="34" charset="0"/>
              </a:rPr>
              <a:t> xa (</a:t>
            </a:r>
            <a:r>
              <a:rPr lang="vi-VN" sz="2600" b="0" i="0" dirty="0" err="1">
                <a:solidFill>
                  <a:srgbClr val="000000"/>
                </a:solidFill>
                <a:effectLst/>
                <a:latin typeface="Arial" panose="020B0604020202020204" pitchFamily="34" charset="0"/>
                <a:cs typeface="Arial" panose="020B0604020202020204" pitchFamily="34" charset="0"/>
              </a:rPr>
              <a:t>thường</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là</a:t>
            </a:r>
            <a:r>
              <a:rPr lang="vi-VN" sz="2600" b="0" i="0" dirty="0">
                <a:solidFill>
                  <a:srgbClr val="000000"/>
                </a:solidFill>
                <a:effectLst/>
                <a:latin typeface="Arial" panose="020B0604020202020204" pitchFamily="34" charset="0"/>
                <a:cs typeface="Arial" panose="020B0604020202020204" pitchFamily="34" charset="0"/>
              </a:rPr>
              <a:t> ở </a:t>
            </a:r>
            <a:r>
              <a:rPr lang="vi-VN" sz="2600" b="0" i="0" dirty="0" err="1">
                <a:solidFill>
                  <a:srgbClr val="000000"/>
                </a:solidFill>
                <a:effectLst/>
                <a:latin typeface="Arial" panose="020B0604020202020204" pitchFamily="34" charset="0"/>
                <a:cs typeface="Arial" panose="020B0604020202020204" pitchFamily="34" charset="0"/>
              </a:rPr>
              <a:t>nước</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ngoài</a:t>
            </a:r>
            <a:r>
              <a:rPr lang="vi-VN" sz="2600" b="0" i="0" dirty="0">
                <a:solidFill>
                  <a:srgbClr val="000000"/>
                </a:solidFill>
                <a:effectLst/>
                <a:latin typeface="Arial" panose="020B0604020202020204" pitchFamily="34" charset="0"/>
                <a:cs typeface="Arial" panose="020B0604020202020204" pitchFamily="34" charset="0"/>
              </a:rPr>
              <a:t>).</a:t>
            </a:r>
          </a:p>
          <a:p>
            <a:pPr>
              <a:lnSpc>
                <a:spcPct val="150000"/>
              </a:lnSpc>
            </a:pP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64124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D43"/>
        </a:solidFill>
        <a:effectLst/>
      </p:bgPr>
    </p:bg>
    <p:spTree>
      <p:nvGrpSpPr>
        <p:cNvPr id="1" name=""/>
        <p:cNvGrpSpPr/>
        <p:nvPr/>
      </p:nvGrpSpPr>
      <p:grpSpPr>
        <a:xfrm>
          <a:off x="0" y="0"/>
          <a:ext cx="0" cy="0"/>
          <a:chOff x="0" y="0"/>
          <a:chExt cx="0" cy="0"/>
        </a:xfrm>
      </p:grpSpPr>
      <p:pic>
        <p:nvPicPr>
          <p:cNvPr id="8" name="图片 75">
            <a:extLst>
              <a:ext uri="{FF2B5EF4-FFF2-40B4-BE49-F238E27FC236}">
                <a16:creationId xmlns:a16="http://schemas.microsoft.com/office/drawing/2014/main" id="{418ED5A7-B754-4736-B633-62691902CD92}"/>
              </a:ext>
            </a:extLst>
          </p:cNvPr>
          <p:cNvPicPr>
            <a:picLocks noChangeAspect="1"/>
          </p:cNvPicPr>
          <p:nvPr/>
        </p:nvPicPr>
        <p:blipFill>
          <a:blip r:embed="rId3"/>
          <a:stretch>
            <a:fillRect/>
          </a:stretch>
        </p:blipFill>
        <p:spPr>
          <a:xfrm>
            <a:off x="5048655" y="1184969"/>
            <a:ext cx="3458005" cy="2639408"/>
          </a:xfrm>
          <a:prstGeom prst="rect">
            <a:avLst/>
          </a:prstGeom>
        </p:spPr>
      </p:pic>
      <p:sp>
        <p:nvSpPr>
          <p:cNvPr id="6" name="TextBox 5">
            <a:extLst>
              <a:ext uri="{FF2B5EF4-FFF2-40B4-BE49-F238E27FC236}">
                <a16:creationId xmlns:a16="http://schemas.microsoft.com/office/drawing/2014/main" id="{F7D97BA0-992E-43B0-8C66-B2279E6DCC95}"/>
              </a:ext>
            </a:extLst>
          </p:cNvPr>
          <p:cNvSpPr txBox="1"/>
          <p:nvPr/>
        </p:nvSpPr>
        <p:spPr>
          <a:xfrm>
            <a:off x="5401143" y="2101013"/>
            <a:ext cx="2814000" cy="1200329"/>
          </a:xfrm>
          <a:prstGeom prst="rect">
            <a:avLst/>
          </a:prstGeom>
          <a:noFill/>
        </p:spPr>
        <p:txBody>
          <a:bodyPr wrap="square" rtlCol="0">
            <a:spAutoFit/>
          </a:bodyPr>
          <a:lstStyle/>
          <a:p>
            <a:pPr marL="0" marR="0" lvl="0" indent="0" algn="ctr" defTabSz="68580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TÌM</a:t>
            </a:r>
            <a:r>
              <a:rPr kumimoji="0" lang="en-US" sz="3600" b="0" i="0" u="none" strike="noStrike" kern="1200" cap="none" spc="0" normalizeH="0" baseline="0" noProof="0" dirty="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 </a:t>
            </a:r>
            <a:r>
              <a:rPr kumimoji="0" lang="en-US" sz="3600" b="0" i="0" u="none" strike="noStrike" kern="1200" cap="none" spc="0" normalizeH="0" baseline="0" noProof="0" err="1">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HIỂU</a:t>
            </a:r>
            <a:r>
              <a:rPr kumimoji="0" lang="en-US" sz="3600" b="0" i="0" u="none" strike="noStrike" kern="1200" cap="none" spc="0" normalizeH="0" baseline="0" noProof="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 </a:t>
            </a:r>
          </a:p>
          <a:p>
            <a:pPr marL="0" marR="0" lvl="0" indent="0" algn="ctr" defTabSz="68580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BÀI</a:t>
            </a:r>
            <a:endParaRPr kumimoji="0" lang="en-US" sz="3600" b="0" i="0" u="none" strike="noStrike" kern="1200" cap="none" spc="0" normalizeH="0" baseline="0" noProof="0" dirty="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endParaRPr>
          </a:p>
        </p:txBody>
      </p:sp>
      <p:pic>
        <p:nvPicPr>
          <p:cNvPr id="7" name="Picture 6">
            <a:extLst>
              <a:ext uri="{FF2B5EF4-FFF2-40B4-BE49-F238E27FC236}">
                <a16:creationId xmlns:a16="http://schemas.microsoft.com/office/drawing/2014/main" id="{08D01CFE-FFC4-4610-94D0-26B0624FFC15}"/>
              </a:ext>
            </a:extLst>
          </p:cNvPr>
          <p:cNvPicPr>
            <a:picLocks noChangeAspect="1"/>
          </p:cNvPicPr>
          <p:nvPr/>
        </p:nvPicPr>
        <p:blipFill>
          <a:blip r:embed="rId4"/>
          <a:stretch>
            <a:fillRect/>
          </a:stretch>
        </p:blipFill>
        <p:spPr>
          <a:xfrm>
            <a:off x="211654" y="793512"/>
            <a:ext cx="4813414" cy="2639408"/>
          </a:xfrm>
          <a:prstGeom prst="rect">
            <a:avLst/>
          </a:prstGeom>
        </p:spPr>
      </p:pic>
      <p:pic>
        <p:nvPicPr>
          <p:cNvPr id="12" name="图片 72">
            <a:extLst>
              <a:ext uri="{FF2B5EF4-FFF2-40B4-BE49-F238E27FC236}">
                <a16:creationId xmlns:a16="http://schemas.microsoft.com/office/drawing/2014/main" id="{0E42B1EA-516C-43DA-ACDE-4093570EC31C}"/>
              </a:ext>
            </a:extLst>
          </p:cNvPr>
          <p:cNvPicPr>
            <a:picLocks noChangeAspect="1"/>
          </p:cNvPicPr>
          <p:nvPr/>
        </p:nvPicPr>
        <p:blipFill>
          <a:blip r:embed="rId5"/>
          <a:stretch>
            <a:fillRect/>
          </a:stretch>
        </p:blipFill>
        <p:spPr>
          <a:xfrm>
            <a:off x="-150125" y="4032419"/>
            <a:ext cx="9512489" cy="1217297"/>
          </a:xfrm>
          <a:prstGeom prst="rect">
            <a:avLst/>
          </a:prstGeom>
        </p:spPr>
      </p:pic>
      <p:pic>
        <p:nvPicPr>
          <p:cNvPr id="14" name="图片 74">
            <a:extLst>
              <a:ext uri="{FF2B5EF4-FFF2-40B4-BE49-F238E27FC236}">
                <a16:creationId xmlns:a16="http://schemas.microsoft.com/office/drawing/2014/main" id="{B8D608C6-49CF-4977-B0FE-BA1476193820}"/>
              </a:ext>
            </a:extLst>
          </p:cNvPr>
          <p:cNvPicPr>
            <a:picLocks noChangeAspect="1"/>
          </p:cNvPicPr>
          <p:nvPr/>
        </p:nvPicPr>
        <p:blipFill>
          <a:blip r:embed="rId6"/>
          <a:stretch>
            <a:fillRect/>
          </a:stretch>
        </p:blipFill>
        <p:spPr>
          <a:xfrm>
            <a:off x="7410401" y="2573134"/>
            <a:ext cx="1609483" cy="2042337"/>
          </a:xfrm>
          <a:prstGeom prst="rect">
            <a:avLst/>
          </a:prstGeom>
        </p:spPr>
      </p:pic>
      <p:pic>
        <p:nvPicPr>
          <p:cNvPr id="16" name="图片 77">
            <a:extLst>
              <a:ext uri="{FF2B5EF4-FFF2-40B4-BE49-F238E27FC236}">
                <a16:creationId xmlns:a16="http://schemas.microsoft.com/office/drawing/2014/main" id="{E05E1C9D-95E5-4EBE-AAE0-6F5297FBDF31}"/>
              </a:ext>
            </a:extLst>
          </p:cNvPr>
          <p:cNvPicPr>
            <a:picLocks noChangeAspect="1"/>
          </p:cNvPicPr>
          <p:nvPr/>
        </p:nvPicPr>
        <p:blipFill>
          <a:blip r:embed="rId7"/>
          <a:stretch>
            <a:fillRect/>
          </a:stretch>
        </p:blipFill>
        <p:spPr>
          <a:xfrm>
            <a:off x="4119723" y="4414187"/>
            <a:ext cx="969242" cy="627486"/>
          </a:xfrm>
          <a:prstGeom prst="rect">
            <a:avLst/>
          </a:prstGeom>
        </p:spPr>
      </p:pic>
      <p:pic>
        <p:nvPicPr>
          <p:cNvPr id="17" name="图片 78">
            <a:extLst>
              <a:ext uri="{FF2B5EF4-FFF2-40B4-BE49-F238E27FC236}">
                <a16:creationId xmlns:a16="http://schemas.microsoft.com/office/drawing/2014/main" id="{FD8F53DD-BF06-4B49-8A3B-3C6AAE6F104B}"/>
              </a:ext>
            </a:extLst>
          </p:cNvPr>
          <p:cNvPicPr>
            <a:picLocks noChangeAspect="1"/>
          </p:cNvPicPr>
          <p:nvPr/>
        </p:nvPicPr>
        <p:blipFill>
          <a:blip r:embed="rId8"/>
          <a:stretch>
            <a:fillRect/>
          </a:stretch>
        </p:blipFill>
        <p:spPr>
          <a:xfrm>
            <a:off x="1677955" y="3891388"/>
            <a:ext cx="1249788" cy="554784"/>
          </a:xfrm>
          <a:prstGeom prst="rect">
            <a:avLst/>
          </a:prstGeom>
        </p:spPr>
      </p:pic>
      <p:pic>
        <p:nvPicPr>
          <p:cNvPr id="18" name="图片 79">
            <a:extLst>
              <a:ext uri="{FF2B5EF4-FFF2-40B4-BE49-F238E27FC236}">
                <a16:creationId xmlns:a16="http://schemas.microsoft.com/office/drawing/2014/main" id="{6CFDF58F-F9DD-48CA-AC53-A07123CBE49A}"/>
              </a:ext>
            </a:extLst>
          </p:cNvPr>
          <p:cNvPicPr>
            <a:picLocks noChangeAspect="1"/>
          </p:cNvPicPr>
          <p:nvPr/>
        </p:nvPicPr>
        <p:blipFill>
          <a:blip r:embed="rId9"/>
          <a:stretch>
            <a:fillRect/>
          </a:stretch>
        </p:blipFill>
        <p:spPr>
          <a:xfrm>
            <a:off x="1857498" y="4471411"/>
            <a:ext cx="1054699" cy="680810"/>
          </a:xfrm>
          <a:prstGeom prst="rect">
            <a:avLst/>
          </a:prstGeom>
        </p:spPr>
      </p:pic>
      <p:pic>
        <p:nvPicPr>
          <p:cNvPr id="19" name="图片 81">
            <a:extLst>
              <a:ext uri="{FF2B5EF4-FFF2-40B4-BE49-F238E27FC236}">
                <a16:creationId xmlns:a16="http://schemas.microsoft.com/office/drawing/2014/main" id="{E75759C8-2F7B-4C5F-809F-AD8F3866BDC7}"/>
              </a:ext>
            </a:extLst>
          </p:cNvPr>
          <p:cNvPicPr>
            <a:picLocks noChangeAspect="1"/>
          </p:cNvPicPr>
          <p:nvPr/>
        </p:nvPicPr>
        <p:blipFill>
          <a:blip r:embed="rId10"/>
          <a:stretch>
            <a:fillRect/>
          </a:stretch>
        </p:blipFill>
        <p:spPr>
          <a:xfrm>
            <a:off x="6358635" y="4292139"/>
            <a:ext cx="768163" cy="493819"/>
          </a:xfrm>
          <a:prstGeom prst="rect">
            <a:avLst/>
          </a:prstGeom>
        </p:spPr>
      </p:pic>
      <p:pic>
        <p:nvPicPr>
          <p:cNvPr id="20" name="图片 82">
            <a:extLst>
              <a:ext uri="{FF2B5EF4-FFF2-40B4-BE49-F238E27FC236}">
                <a16:creationId xmlns:a16="http://schemas.microsoft.com/office/drawing/2014/main" id="{A534EC04-FDC1-4647-8D6E-404EC34A5525}"/>
              </a:ext>
            </a:extLst>
          </p:cNvPr>
          <p:cNvPicPr>
            <a:picLocks noChangeAspect="1"/>
          </p:cNvPicPr>
          <p:nvPr/>
        </p:nvPicPr>
        <p:blipFill>
          <a:blip r:embed="rId11"/>
          <a:stretch>
            <a:fillRect/>
          </a:stretch>
        </p:blipFill>
        <p:spPr>
          <a:xfrm rot="20622969">
            <a:off x="4576855" y="219677"/>
            <a:ext cx="1024217" cy="731583"/>
          </a:xfrm>
          <a:prstGeom prst="rect">
            <a:avLst/>
          </a:prstGeom>
        </p:spPr>
      </p:pic>
      <p:pic>
        <p:nvPicPr>
          <p:cNvPr id="27" name="图片 89">
            <a:extLst>
              <a:ext uri="{FF2B5EF4-FFF2-40B4-BE49-F238E27FC236}">
                <a16:creationId xmlns:a16="http://schemas.microsoft.com/office/drawing/2014/main" id="{6A5F71F7-476D-48E5-9866-5E55F434CF7E}"/>
              </a:ext>
            </a:extLst>
          </p:cNvPr>
          <p:cNvPicPr>
            <a:picLocks noChangeAspect="1"/>
          </p:cNvPicPr>
          <p:nvPr/>
        </p:nvPicPr>
        <p:blipFill>
          <a:blip r:embed="rId12"/>
          <a:stretch>
            <a:fillRect/>
          </a:stretch>
        </p:blipFill>
        <p:spPr>
          <a:xfrm>
            <a:off x="6792209" y="588735"/>
            <a:ext cx="904936" cy="1200329"/>
          </a:xfrm>
          <a:prstGeom prst="rect">
            <a:avLst/>
          </a:prstGeom>
        </p:spPr>
      </p:pic>
      <p:pic>
        <p:nvPicPr>
          <p:cNvPr id="28" name="图片 90">
            <a:extLst>
              <a:ext uri="{FF2B5EF4-FFF2-40B4-BE49-F238E27FC236}">
                <a16:creationId xmlns:a16="http://schemas.microsoft.com/office/drawing/2014/main" id="{A8A1DA62-2B47-47CB-B421-70504C6B56A9}"/>
              </a:ext>
            </a:extLst>
          </p:cNvPr>
          <p:cNvPicPr>
            <a:picLocks noChangeAspect="1"/>
          </p:cNvPicPr>
          <p:nvPr/>
        </p:nvPicPr>
        <p:blipFill>
          <a:blip r:embed="rId13"/>
          <a:stretch>
            <a:fillRect/>
          </a:stretch>
        </p:blipFill>
        <p:spPr>
          <a:xfrm>
            <a:off x="7486153" y="1104286"/>
            <a:ext cx="1231499" cy="1158340"/>
          </a:xfrm>
          <a:prstGeom prst="rect">
            <a:avLst/>
          </a:prstGeom>
        </p:spPr>
      </p:pic>
      <p:pic>
        <p:nvPicPr>
          <p:cNvPr id="31" name="图片 73">
            <a:extLst>
              <a:ext uri="{FF2B5EF4-FFF2-40B4-BE49-F238E27FC236}">
                <a16:creationId xmlns:a16="http://schemas.microsoft.com/office/drawing/2014/main" id="{7A3F4915-41D0-44D4-A231-A50B158DB769}"/>
              </a:ext>
            </a:extLst>
          </p:cNvPr>
          <p:cNvPicPr>
            <a:picLocks noChangeAspect="1"/>
          </p:cNvPicPr>
          <p:nvPr/>
        </p:nvPicPr>
        <p:blipFill>
          <a:blip r:embed="rId14"/>
          <a:stretch>
            <a:fillRect/>
          </a:stretch>
        </p:blipFill>
        <p:spPr>
          <a:xfrm>
            <a:off x="120011" y="3473261"/>
            <a:ext cx="1499962" cy="1637755"/>
          </a:xfrm>
          <a:prstGeom prst="rect">
            <a:avLst/>
          </a:prstGeom>
        </p:spPr>
      </p:pic>
    </p:spTree>
    <p:extLst>
      <p:ext uri="{BB962C8B-B14F-4D97-AF65-F5344CB8AC3E}">
        <p14:creationId xmlns:p14="http://schemas.microsoft.com/office/powerpoint/2010/main" val="2641747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B6A567-2669-42F3-9E4A-C45BE5AFF888}"/>
              </a:ext>
            </a:extLst>
          </p:cNvPr>
          <p:cNvSpPr txBox="1"/>
          <p:nvPr/>
        </p:nvSpPr>
        <p:spPr>
          <a:xfrm>
            <a:off x="416705" y="267824"/>
            <a:ext cx="8258168" cy="1384995"/>
          </a:xfrm>
          <a:prstGeom prst="rect">
            <a:avLst/>
          </a:prstGeom>
          <a:noFill/>
        </p:spPr>
        <p:txBody>
          <a:bodyPr wrap="square">
            <a:spAutoFit/>
          </a:bodyPr>
          <a:lstStyle/>
          <a:p>
            <a:pPr algn="just"/>
            <a:r>
              <a:rPr lang="vi-VN" sz="2800" b="1" i="0" dirty="0">
                <a:solidFill>
                  <a:schemeClr val="accent2">
                    <a:lumMod val="50000"/>
                  </a:schemeClr>
                </a:solidFill>
                <a:effectLst/>
                <a:cs typeface="Calibri" panose="020F0502020204030204" pitchFamily="34" charset="0"/>
              </a:rPr>
              <a:t>Câu 1</a:t>
            </a:r>
            <a:r>
              <a:rPr lang="en-US" sz="2800" dirty="0">
                <a:solidFill>
                  <a:schemeClr val="accent2">
                    <a:lumMod val="50000"/>
                  </a:schemeClr>
                </a:solidFill>
                <a:cs typeface="Calibri" panose="020F0502020204030204" pitchFamily="34" charset="0"/>
              </a:rPr>
              <a:t>: </a:t>
            </a:r>
            <a:r>
              <a:rPr lang="vi-VN" sz="2800" b="1" i="0" dirty="0" err="1">
                <a:solidFill>
                  <a:srgbClr val="000000"/>
                </a:solidFill>
                <a:effectLst/>
                <a:cs typeface="Calibri" panose="020F0502020204030204" pitchFamily="34" charset="0"/>
              </a:rPr>
              <a:t>Tìm</a:t>
            </a:r>
            <a:r>
              <a:rPr lang="vi-VN" sz="2800" b="1" i="0" dirty="0">
                <a:solidFill>
                  <a:srgbClr val="000000"/>
                </a:solidFill>
                <a:effectLst/>
                <a:cs typeface="Calibri" panose="020F0502020204030204" pitchFamily="34" charset="0"/>
              </a:rPr>
              <a:t> </a:t>
            </a:r>
            <a:r>
              <a:rPr lang="vi-VN" sz="2800" b="1" i="0" dirty="0" err="1">
                <a:solidFill>
                  <a:srgbClr val="000000"/>
                </a:solidFill>
                <a:effectLst/>
                <a:cs typeface="Calibri" panose="020F0502020204030204" pitchFamily="34" charset="0"/>
              </a:rPr>
              <a:t>các</a:t>
            </a:r>
            <a:r>
              <a:rPr lang="vi-VN" sz="2800" b="1" i="0" dirty="0">
                <a:solidFill>
                  <a:srgbClr val="000000"/>
                </a:solidFill>
                <a:effectLst/>
                <a:cs typeface="Calibri" panose="020F0502020204030204" pitchFamily="34" charset="0"/>
              </a:rPr>
              <a:t> chi </a:t>
            </a:r>
            <a:r>
              <a:rPr lang="vi-VN" sz="2800" b="1" i="0" dirty="0" err="1">
                <a:solidFill>
                  <a:srgbClr val="000000"/>
                </a:solidFill>
                <a:effectLst/>
                <a:cs typeface="Calibri" panose="020F0502020204030204" pitchFamily="34" charset="0"/>
              </a:rPr>
              <a:t>tiết</a:t>
            </a:r>
            <a:r>
              <a:rPr lang="vi-VN" sz="2800" b="1" i="0" dirty="0">
                <a:solidFill>
                  <a:srgbClr val="000000"/>
                </a:solidFill>
                <a:effectLst/>
                <a:cs typeface="Calibri" panose="020F0502020204030204" pitchFamily="34" charset="0"/>
              </a:rPr>
              <a:t> cho </a:t>
            </a:r>
            <a:r>
              <a:rPr lang="vi-VN" sz="2800" b="1" i="0" dirty="0" err="1">
                <a:solidFill>
                  <a:srgbClr val="000000"/>
                </a:solidFill>
                <a:effectLst/>
                <a:cs typeface="Calibri" panose="020F0502020204030204" pitchFamily="34" charset="0"/>
              </a:rPr>
              <a:t>thấy</a:t>
            </a:r>
            <a:r>
              <a:rPr lang="vi-VN" sz="2800" b="1" i="0" dirty="0">
                <a:solidFill>
                  <a:srgbClr val="000000"/>
                </a:solidFill>
                <a:effectLst/>
                <a:cs typeface="Calibri" panose="020F0502020204030204" pitchFamily="34" charset="0"/>
              </a:rPr>
              <a:t> </a:t>
            </a:r>
            <a:r>
              <a:rPr lang="vi-VN" sz="2800" b="1" i="0" dirty="0" err="1">
                <a:solidFill>
                  <a:srgbClr val="000000"/>
                </a:solidFill>
                <a:effectLst/>
                <a:cs typeface="Calibri" panose="020F0502020204030204" pitchFamily="34" charset="0"/>
              </a:rPr>
              <a:t>cuộc</a:t>
            </a:r>
            <a:r>
              <a:rPr lang="vi-VN" sz="2800" b="1" i="0" dirty="0">
                <a:solidFill>
                  <a:srgbClr val="000000"/>
                </a:solidFill>
                <a:effectLst/>
                <a:cs typeface="Calibri" panose="020F0502020204030204" pitchFamily="34" charset="0"/>
              </a:rPr>
              <a:t> </a:t>
            </a:r>
            <a:r>
              <a:rPr lang="vi-VN" sz="2800" b="1" i="0" dirty="0" err="1">
                <a:solidFill>
                  <a:srgbClr val="000000"/>
                </a:solidFill>
                <a:effectLst/>
                <a:cs typeface="Calibri" panose="020F0502020204030204" pitchFamily="34" charset="0"/>
              </a:rPr>
              <a:t>sống</a:t>
            </a:r>
            <a:r>
              <a:rPr lang="vi-VN" sz="2800" b="1" i="0" dirty="0">
                <a:solidFill>
                  <a:srgbClr val="000000"/>
                </a:solidFill>
                <a:effectLst/>
                <a:cs typeface="Calibri" panose="020F0502020204030204" pitchFamily="34" charset="0"/>
              </a:rPr>
              <a:t> ở vương </a:t>
            </a:r>
            <a:r>
              <a:rPr lang="vi-VN" sz="2800" b="1" i="0" dirty="0" err="1">
                <a:solidFill>
                  <a:srgbClr val="000000"/>
                </a:solidFill>
                <a:effectLst/>
                <a:cs typeface="Calibri" panose="020F0502020204030204" pitchFamily="34" charset="0"/>
              </a:rPr>
              <a:t>quốc</a:t>
            </a:r>
            <a:r>
              <a:rPr lang="vi-VN" sz="2800" b="1" i="0" dirty="0">
                <a:solidFill>
                  <a:srgbClr val="000000"/>
                </a:solidFill>
                <a:effectLst/>
                <a:cs typeface="Calibri" panose="020F0502020204030204" pitchFamily="34" charset="0"/>
              </a:rPr>
              <a:t> </a:t>
            </a:r>
            <a:r>
              <a:rPr lang="vi-VN" sz="2800" b="1" i="0" dirty="0" err="1">
                <a:solidFill>
                  <a:srgbClr val="000000"/>
                </a:solidFill>
                <a:effectLst/>
                <a:cs typeface="Calibri" panose="020F0502020204030204" pitchFamily="34" charset="0"/>
              </a:rPr>
              <a:t>nọ</a:t>
            </a:r>
            <a:r>
              <a:rPr lang="vi-VN" sz="2800" b="1" i="0" dirty="0">
                <a:solidFill>
                  <a:srgbClr val="000000"/>
                </a:solidFill>
                <a:effectLst/>
                <a:cs typeface="Calibri" panose="020F0502020204030204" pitchFamily="34" charset="0"/>
              </a:rPr>
              <a:t> </a:t>
            </a:r>
            <a:r>
              <a:rPr lang="vi-VN" sz="2800" b="1" i="0" dirty="0" err="1">
                <a:solidFill>
                  <a:srgbClr val="000000"/>
                </a:solidFill>
                <a:effectLst/>
                <a:cs typeface="Calibri" panose="020F0502020204030204" pitchFamily="34" charset="0"/>
              </a:rPr>
              <a:t>rất</a:t>
            </a:r>
            <a:r>
              <a:rPr lang="vi-VN" sz="2800" b="1" i="0" dirty="0">
                <a:solidFill>
                  <a:srgbClr val="000000"/>
                </a:solidFill>
                <a:effectLst/>
                <a:cs typeface="Calibri" panose="020F0502020204030204" pitchFamily="34" charset="0"/>
              </a:rPr>
              <a:t> </a:t>
            </a:r>
            <a:r>
              <a:rPr lang="vi-VN" sz="2800" b="1" i="0" dirty="0" err="1">
                <a:solidFill>
                  <a:srgbClr val="000000"/>
                </a:solidFill>
                <a:effectLst/>
                <a:cs typeface="Calibri" panose="020F0502020204030204" pitchFamily="34" charset="0"/>
              </a:rPr>
              <a:t>buồn</a:t>
            </a:r>
            <a:r>
              <a:rPr lang="vi-VN" sz="2800" b="1" i="0" dirty="0">
                <a:solidFill>
                  <a:srgbClr val="000000"/>
                </a:solidFill>
                <a:effectLst/>
                <a:cs typeface="Calibri" panose="020F0502020204030204" pitchFamily="34" charset="0"/>
              </a:rPr>
              <a:t>.</a:t>
            </a:r>
            <a:endParaRPr lang="vi-VN" sz="2800" b="0" i="0" dirty="0">
              <a:solidFill>
                <a:srgbClr val="000000"/>
              </a:solidFill>
              <a:effectLst/>
              <a:cs typeface="Calibri" panose="020F0502020204030204" pitchFamily="34" charset="0"/>
            </a:endParaRPr>
          </a:p>
          <a:p>
            <a:pPr algn="just"/>
            <a:endParaRPr lang="en-US" sz="2800" dirty="0">
              <a:cs typeface="Calibri" panose="020F0502020204030204" pitchFamily="34" charset="0"/>
            </a:endParaRPr>
          </a:p>
        </p:txBody>
      </p:sp>
      <p:sp>
        <p:nvSpPr>
          <p:cNvPr id="4" name="TextBox 3">
            <a:extLst>
              <a:ext uri="{FF2B5EF4-FFF2-40B4-BE49-F238E27FC236}">
                <a16:creationId xmlns:a16="http://schemas.microsoft.com/office/drawing/2014/main" id="{59ECF3BA-0A22-4AFF-B216-3B600C79FE3E}"/>
              </a:ext>
            </a:extLst>
          </p:cNvPr>
          <p:cNvSpPr txBox="1"/>
          <p:nvPr/>
        </p:nvSpPr>
        <p:spPr>
          <a:xfrm>
            <a:off x="364283" y="1446092"/>
            <a:ext cx="8310590" cy="3970318"/>
          </a:xfrm>
          <a:prstGeom prst="rect">
            <a:avLst/>
          </a:prstGeom>
          <a:noFill/>
        </p:spPr>
        <p:txBody>
          <a:bodyPr wrap="square">
            <a:spAutoFit/>
          </a:bodyPr>
          <a:lstStyle/>
          <a:p>
            <a:pPr algn="just"/>
            <a:r>
              <a:rPr lang="vi-VN" sz="2800" b="0" i="0" dirty="0">
                <a:solidFill>
                  <a:srgbClr val="000000"/>
                </a:solidFill>
                <a:effectLst/>
                <a:cs typeface="Calibri" panose="020F0502020204030204" pitchFamily="34" charset="0"/>
              </a:rPr>
              <a:t>-   Không ai </a:t>
            </a:r>
            <a:r>
              <a:rPr lang="vi-VN" sz="2800" b="0" i="0" dirty="0" err="1">
                <a:solidFill>
                  <a:srgbClr val="000000"/>
                </a:solidFill>
                <a:effectLst/>
                <a:cs typeface="Calibri" panose="020F0502020204030204" pitchFamily="34" charset="0"/>
              </a:rPr>
              <a:t>biết</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cười</a:t>
            </a:r>
            <a:r>
              <a:rPr lang="vi-VN" sz="2800" b="0" i="0" dirty="0">
                <a:solidFill>
                  <a:srgbClr val="000000"/>
                </a:solidFill>
                <a:effectLst/>
                <a:cs typeface="Calibri" panose="020F0502020204030204" pitchFamily="34" charset="0"/>
              </a:rPr>
              <a:t>.</a:t>
            </a:r>
          </a:p>
          <a:p>
            <a:pPr algn="just"/>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Buổi</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sáng</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mặt</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trời</a:t>
            </a:r>
            <a:r>
              <a:rPr lang="vi-VN" sz="2800" b="0" i="0" dirty="0">
                <a:solidFill>
                  <a:srgbClr val="000000"/>
                </a:solidFill>
                <a:effectLst/>
                <a:cs typeface="Calibri" panose="020F0502020204030204" pitchFamily="34" charset="0"/>
              </a:rPr>
              <a:t> không </a:t>
            </a:r>
            <a:r>
              <a:rPr lang="vi-VN" sz="2800" b="0" i="0" dirty="0" err="1">
                <a:solidFill>
                  <a:srgbClr val="000000"/>
                </a:solidFill>
                <a:effectLst/>
                <a:cs typeface="Calibri" panose="020F0502020204030204" pitchFamily="34" charset="0"/>
              </a:rPr>
              <a:t>muốn</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dậy</a:t>
            </a:r>
            <a:r>
              <a:rPr lang="vi-VN" sz="2800" b="0" i="0" dirty="0">
                <a:solidFill>
                  <a:srgbClr val="000000"/>
                </a:solidFill>
                <a:effectLst/>
                <a:cs typeface="Calibri" panose="020F0502020204030204" pitchFamily="34" charset="0"/>
              </a:rPr>
              <a:t>, chim không </a:t>
            </a:r>
            <a:r>
              <a:rPr lang="vi-VN" sz="2800" b="0" i="0" dirty="0" err="1">
                <a:solidFill>
                  <a:srgbClr val="000000"/>
                </a:solidFill>
                <a:effectLst/>
                <a:cs typeface="Calibri" panose="020F0502020204030204" pitchFamily="34" charset="0"/>
              </a:rPr>
              <a:t>muốn</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hát</a:t>
            </a:r>
            <a:r>
              <a:rPr lang="vi-VN" sz="2800" b="0" i="0" dirty="0">
                <a:solidFill>
                  <a:srgbClr val="000000"/>
                </a:solidFill>
                <a:effectLst/>
                <a:cs typeface="Calibri" panose="020F0502020204030204" pitchFamily="34" charset="0"/>
              </a:rPr>
              <a:t>, hoa trong </a:t>
            </a:r>
            <a:r>
              <a:rPr lang="vi-VN" sz="2800" b="0" i="0" dirty="0" err="1">
                <a:solidFill>
                  <a:srgbClr val="000000"/>
                </a:solidFill>
                <a:effectLst/>
                <a:cs typeface="Calibri" panose="020F0502020204030204" pitchFamily="34" charset="0"/>
              </a:rPr>
              <a:t>vườn</a:t>
            </a:r>
            <a:r>
              <a:rPr lang="vi-VN" sz="2800" b="0" i="0" dirty="0">
                <a:solidFill>
                  <a:srgbClr val="000000"/>
                </a:solidFill>
                <a:effectLst/>
                <a:cs typeface="Calibri" panose="020F0502020204030204" pitchFamily="34" charset="0"/>
              </a:rPr>
              <a:t> chưa </a:t>
            </a:r>
            <a:r>
              <a:rPr lang="vi-VN" sz="2800" b="0" i="0" dirty="0" err="1">
                <a:solidFill>
                  <a:srgbClr val="000000"/>
                </a:solidFill>
                <a:effectLst/>
                <a:cs typeface="Calibri" panose="020F0502020204030204" pitchFamily="34" charset="0"/>
              </a:rPr>
              <a:t>nở</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đã</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tàn</a:t>
            </a:r>
            <a:r>
              <a:rPr lang="vi-VN" sz="2800" b="0" i="0" dirty="0">
                <a:solidFill>
                  <a:srgbClr val="000000"/>
                </a:solidFill>
                <a:effectLst/>
                <a:cs typeface="Calibri" panose="020F0502020204030204" pitchFamily="34" charset="0"/>
              </a:rPr>
              <a:t>.</a:t>
            </a:r>
          </a:p>
          <a:p>
            <a:pPr algn="just"/>
            <a:r>
              <a:rPr lang="vi-VN" sz="2800" b="0" i="0" dirty="0">
                <a:solidFill>
                  <a:srgbClr val="000000"/>
                </a:solidFill>
                <a:effectLst/>
                <a:cs typeface="Calibri" panose="020F0502020204030204" pitchFamily="34" charset="0"/>
              </a:rPr>
              <a:t>- Ra </a:t>
            </a:r>
            <a:r>
              <a:rPr lang="vi-VN" sz="2800" b="0" i="0" dirty="0" err="1">
                <a:solidFill>
                  <a:srgbClr val="000000"/>
                </a:solidFill>
                <a:effectLst/>
                <a:cs typeface="Calibri" panose="020F0502020204030204" pitchFamily="34" charset="0"/>
              </a:rPr>
              <a:t>đường</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gặp</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toàn</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những</a:t>
            </a:r>
            <a:r>
              <a:rPr lang="vi-VN" sz="2800" b="0" i="0" dirty="0">
                <a:solidFill>
                  <a:srgbClr val="000000"/>
                </a:solidFill>
                <a:effectLst/>
                <a:cs typeface="Calibri" panose="020F0502020204030204" pitchFamily="34" charset="0"/>
              </a:rPr>
              <a:t> gương </a:t>
            </a:r>
            <a:r>
              <a:rPr lang="vi-VN" sz="2800" b="0" i="0" dirty="0" err="1">
                <a:solidFill>
                  <a:srgbClr val="000000"/>
                </a:solidFill>
                <a:effectLst/>
                <a:cs typeface="Calibri" panose="020F0502020204030204" pitchFamily="34" charset="0"/>
              </a:rPr>
              <a:t>mặt</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rầu</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rĩ</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héo</a:t>
            </a:r>
            <a:r>
              <a:rPr lang="vi-VN" sz="2800" b="0" i="0" dirty="0">
                <a:solidFill>
                  <a:srgbClr val="000000"/>
                </a:solidFill>
                <a:effectLst/>
                <a:cs typeface="Calibri" panose="020F0502020204030204" pitchFamily="34" charset="0"/>
              </a:rPr>
              <a:t> hon.</a:t>
            </a:r>
          </a:p>
          <a:p>
            <a:pPr algn="just"/>
            <a:r>
              <a:rPr lang="vi-VN" sz="2800" b="0" i="0" dirty="0">
                <a:solidFill>
                  <a:srgbClr val="000000"/>
                </a:solidFill>
                <a:effectLst/>
                <a:cs typeface="Calibri" panose="020F0502020204030204" pitchFamily="34" charset="0"/>
              </a:rPr>
              <a:t>- Ở kinh đô </a:t>
            </a:r>
            <a:r>
              <a:rPr lang="vi-VN" sz="2800" b="0" i="0" dirty="0" err="1">
                <a:solidFill>
                  <a:srgbClr val="000000"/>
                </a:solidFill>
                <a:effectLst/>
                <a:cs typeface="Calibri" panose="020F0502020204030204" pitchFamily="34" charset="0"/>
              </a:rPr>
              <a:t>nhộn</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nhịp</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cũng</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chỉ</a:t>
            </a:r>
            <a:r>
              <a:rPr lang="vi-VN" sz="2800" b="0" i="0" dirty="0">
                <a:solidFill>
                  <a:srgbClr val="000000"/>
                </a:solidFill>
                <a:effectLst/>
                <a:cs typeface="Calibri" panose="020F0502020204030204" pitchFamily="34" charset="0"/>
              </a:rPr>
              <a:t> nghe </a:t>
            </a:r>
            <a:r>
              <a:rPr lang="vi-VN" sz="2800" b="0" i="0" dirty="0" err="1">
                <a:solidFill>
                  <a:srgbClr val="000000"/>
                </a:solidFill>
                <a:effectLst/>
                <a:cs typeface="Calibri" panose="020F0502020204030204" pitchFamily="34" charset="0"/>
              </a:rPr>
              <a:t>tiếng</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ngựa</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hí</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tiếng</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sỏi</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đá</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lạo</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xạo</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dưới</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bánh</a:t>
            </a:r>
            <a:r>
              <a:rPr lang="vi-VN" sz="2800" b="0" i="0" dirty="0">
                <a:solidFill>
                  <a:srgbClr val="000000"/>
                </a:solidFill>
                <a:effectLst/>
                <a:cs typeface="Calibri" panose="020F0502020204030204" pitchFamily="34" charset="0"/>
              </a:rPr>
              <a:t> xe, </a:t>
            </a:r>
            <a:r>
              <a:rPr lang="vi-VN" sz="2800" b="0" i="0" dirty="0" err="1">
                <a:solidFill>
                  <a:srgbClr val="000000"/>
                </a:solidFill>
                <a:effectLst/>
                <a:cs typeface="Calibri" panose="020F0502020204030204" pitchFamily="34" charset="0"/>
              </a:rPr>
              <a:t>tiếng</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gió</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thở</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dài</a:t>
            </a:r>
            <a:r>
              <a:rPr lang="vi-VN" sz="2800" b="0" i="0" dirty="0">
                <a:solidFill>
                  <a:srgbClr val="000000"/>
                </a:solidFill>
                <a:effectLst/>
                <a:cs typeface="Calibri" panose="020F0502020204030204" pitchFamily="34" charset="0"/>
              </a:rPr>
              <a:t> trên </a:t>
            </a:r>
            <a:r>
              <a:rPr lang="vi-VN" sz="2800" b="0" i="0" dirty="0" err="1">
                <a:solidFill>
                  <a:srgbClr val="000000"/>
                </a:solidFill>
                <a:effectLst/>
                <a:cs typeface="Calibri" panose="020F0502020204030204" pitchFamily="34" charset="0"/>
              </a:rPr>
              <a:t>những</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mái</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nhà</a:t>
            </a:r>
            <a:r>
              <a:rPr lang="vi-VN" sz="2800" b="0" i="0" dirty="0">
                <a:solidFill>
                  <a:srgbClr val="000000"/>
                </a:solidFill>
                <a:effectLst/>
                <a:cs typeface="Calibri" panose="020F0502020204030204" pitchFamily="34" charset="0"/>
              </a:rPr>
              <a:t>.</a:t>
            </a:r>
          </a:p>
          <a:p>
            <a:endParaRPr lang="en-US" sz="2800" dirty="0">
              <a:cs typeface="Calibri" panose="020F0502020204030204" pitchFamily="34" charset="0"/>
            </a:endParaRPr>
          </a:p>
        </p:txBody>
      </p:sp>
      <p:sp>
        <p:nvSpPr>
          <p:cNvPr id="5" name="Google Shape;3715;p36">
            <a:extLst>
              <a:ext uri="{FF2B5EF4-FFF2-40B4-BE49-F238E27FC236}">
                <a16:creationId xmlns:a16="http://schemas.microsoft.com/office/drawing/2014/main" id="{AF415923-BD7E-40C4-AFBC-BCEE4E723351}"/>
              </a:ext>
            </a:extLst>
          </p:cNvPr>
          <p:cNvSpPr/>
          <p:nvPr/>
        </p:nvSpPr>
        <p:spPr>
          <a:xfrm>
            <a:off x="3786929" y="1149955"/>
            <a:ext cx="2806811" cy="482509"/>
          </a:xfrm>
          <a:custGeom>
            <a:avLst/>
            <a:gdLst/>
            <a:ahLst/>
            <a:cxnLst/>
            <a:rect l="l" t="t" r="r" b="b"/>
            <a:pathLst>
              <a:path w="163590" h="123947" extrusionOk="0">
                <a:moveTo>
                  <a:pt x="122162" y="1"/>
                </a:moveTo>
                <a:lnTo>
                  <a:pt x="114108" y="1496"/>
                </a:lnTo>
                <a:lnTo>
                  <a:pt x="106006" y="1158"/>
                </a:lnTo>
                <a:lnTo>
                  <a:pt x="97903" y="1110"/>
                </a:lnTo>
                <a:lnTo>
                  <a:pt x="89849" y="1062"/>
                </a:lnTo>
                <a:lnTo>
                  <a:pt x="81747" y="145"/>
                </a:lnTo>
                <a:lnTo>
                  <a:pt x="73693" y="1833"/>
                </a:lnTo>
                <a:lnTo>
                  <a:pt x="65591" y="1351"/>
                </a:lnTo>
                <a:lnTo>
                  <a:pt x="57488" y="1158"/>
                </a:lnTo>
                <a:lnTo>
                  <a:pt x="49434" y="917"/>
                </a:lnTo>
                <a:lnTo>
                  <a:pt x="41332" y="1640"/>
                </a:lnTo>
                <a:lnTo>
                  <a:pt x="33278" y="1544"/>
                </a:lnTo>
                <a:lnTo>
                  <a:pt x="25176" y="1351"/>
                </a:lnTo>
                <a:lnTo>
                  <a:pt x="17122" y="531"/>
                </a:lnTo>
                <a:lnTo>
                  <a:pt x="9020" y="531"/>
                </a:lnTo>
                <a:lnTo>
                  <a:pt x="580" y="435"/>
                </a:lnTo>
                <a:lnTo>
                  <a:pt x="1882" y="8971"/>
                </a:lnTo>
                <a:lnTo>
                  <a:pt x="1641" y="17122"/>
                </a:lnTo>
                <a:lnTo>
                  <a:pt x="1400" y="25224"/>
                </a:lnTo>
                <a:lnTo>
                  <a:pt x="1400" y="33374"/>
                </a:lnTo>
                <a:lnTo>
                  <a:pt x="1158" y="41525"/>
                </a:lnTo>
                <a:lnTo>
                  <a:pt x="1689" y="49675"/>
                </a:lnTo>
                <a:lnTo>
                  <a:pt x="290" y="57826"/>
                </a:lnTo>
                <a:lnTo>
                  <a:pt x="1785" y="65976"/>
                </a:lnTo>
                <a:lnTo>
                  <a:pt x="531" y="74127"/>
                </a:lnTo>
                <a:lnTo>
                  <a:pt x="1400" y="82277"/>
                </a:lnTo>
                <a:lnTo>
                  <a:pt x="1207" y="90428"/>
                </a:lnTo>
                <a:lnTo>
                  <a:pt x="1" y="98530"/>
                </a:lnTo>
                <a:lnTo>
                  <a:pt x="194" y="106681"/>
                </a:lnTo>
                <a:lnTo>
                  <a:pt x="1544" y="114831"/>
                </a:lnTo>
                <a:lnTo>
                  <a:pt x="483" y="123464"/>
                </a:lnTo>
                <a:lnTo>
                  <a:pt x="9020" y="123271"/>
                </a:lnTo>
                <a:lnTo>
                  <a:pt x="17122" y="123030"/>
                </a:lnTo>
                <a:lnTo>
                  <a:pt x="25224" y="123946"/>
                </a:lnTo>
                <a:lnTo>
                  <a:pt x="33278" y="122403"/>
                </a:lnTo>
                <a:lnTo>
                  <a:pt x="41380" y="123705"/>
                </a:lnTo>
                <a:lnTo>
                  <a:pt x="49434" y="122065"/>
                </a:lnTo>
                <a:lnTo>
                  <a:pt x="57537" y="123657"/>
                </a:lnTo>
                <a:lnTo>
                  <a:pt x="65639" y="122258"/>
                </a:lnTo>
                <a:lnTo>
                  <a:pt x="73693" y="122451"/>
                </a:lnTo>
                <a:lnTo>
                  <a:pt x="81795" y="123030"/>
                </a:lnTo>
                <a:lnTo>
                  <a:pt x="89849" y="122451"/>
                </a:lnTo>
                <a:lnTo>
                  <a:pt x="97952" y="122306"/>
                </a:lnTo>
                <a:lnTo>
                  <a:pt x="106006" y="123030"/>
                </a:lnTo>
                <a:lnTo>
                  <a:pt x="114108" y="122451"/>
                </a:lnTo>
                <a:lnTo>
                  <a:pt x="122162" y="123078"/>
                </a:lnTo>
                <a:lnTo>
                  <a:pt x="130264" y="122065"/>
                </a:lnTo>
                <a:lnTo>
                  <a:pt x="138366" y="122162"/>
                </a:lnTo>
                <a:lnTo>
                  <a:pt x="146420" y="122596"/>
                </a:lnTo>
                <a:lnTo>
                  <a:pt x="154523" y="123802"/>
                </a:lnTo>
                <a:lnTo>
                  <a:pt x="163059" y="123464"/>
                </a:lnTo>
                <a:lnTo>
                  <a:pt x="162384" y="114831"/>
                </a:lnTo>
                <a:lnTo>
                  <a:pt x="162094" y="106681"/>
                </a:lnTo>
                <a:lnTo>
                  <a:pt x="161660" y="98530"/>
                </a:lnTo>
                <a:lnTo>
                  <a:pt x="163493" y="90380"/>
                </a:lnTo>
                <a:lnTo>
                  <a:pt x="162673" y="82229"/>
                </a:lnTo>
                <a:lnTo>
                  <a:pt x="163011" y="74079"/>
                </a:lnTo>
                <a:lnTo>
                  <a:pt x="163107" y="65976"/>
                </a:lnTo>
                <a:lnTo>
                  <a:pt x="162143" y="57826"/>
                </a:lnTo>
                <a:lnTo>
                  <a:pt x="163300" y="49675"/>
                </a:lnTo>
                <a:lnTo>
                  <a:pt x="162336" y="41525"/>
                </a:lnTo>
                <a:lnTo>
                  <a:pt x="161998" y="33374"/>
                </a:lnTo>
                <a:lnTo>
                  <a:pt x="163590" y="25224"/>
                </a:lnTo>
                <a:lnTo>
                  <a:pt x="163445" y="17073"/>
                </a:lnTo>
                <a:lnTo>
                  <a:pt x="162384" y="8923"/>
                </a:lnTo>
                <a:lnTo>
                  <a:pt x="162287" y="1110"/>
                </a:lnTo>
                <a:lnTo>
                  <a:pt x="154523" y="145"/>
                </a:lnTo>
                <a:lnTo>
                  <a:pt x="146420" y="869"/>
                </a:lnTo>
                <a:lnTo>
                  <a:pt x="138318" y="338"/>
                </a:lnTo>
                <a:lnTo>
                  <a:pt x="130264" y="869"/>
                </a:lnTo>
                <a:lnTo>
                  <a:pt x="12216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924006F0-E22D-4289-BC88-FD94EBBFE447}"/>
              </a:ext>
            </a:extLst>
          </p:cNvPr>
          <p:cNvSpPr txBox="1"/>
          <p:nvPr/>
        </p:nvSpPr>
        <p:spPr>
          <a:xfrm>
            <a:off x="4075285" y="1109244"/>
            <a:ext cx="2230098" cy="523220"/>
          </a:xfrm>
          <a:prstGeom prst="rect">
            <a:avLst/>
          </a:prstGeom>
          <a:noFill/>
        </p:spPr>
        <p:txBody>
          <a:bodyPr wrap="none" rtlCol="0">
            <a:spAutoFit/>
          </a:bodyPr>
          <a:lstStyle/>
          <a:p>
            <a:r>
              <a:rPr lang="en-US" sz="2800" b="1" dirty="0" err="1">
                <a:solidFill>
                  <a:schemeClr val="accent2">
                    <a:lumMod val="50000"/>
                  </a:schemeClr>
                </a:solidFill>
                <a:latin typeface="Arial" panose="020B0604020202020204" pitchFamily="34" charset="0"/>
                <a:cs typeface="Arial" panose="020B0604020202020204" pitchFamily="34" charset="0"/>
              </a:rPr>
              <a:t>Gợi</a:t>
            </a:r>
            <a:r>
              <a:rPr lang="en-US" sz="2800" b="1" dirty="0">
                <a:solidFill>
                  <a:schemeClr val="accent2">
                    <a:lumMod val="50000"/>
                  </a:schemeClr>
                </a:solidFill>
                <a:latin typeface="Arial" panose="020B0604020202020204" pitchFamily="34" charset="0"/>
                <a:cs typeface="Arial" panose="020B0604020202020204" pitchFamily="34" charset="0"/>
              </a:rPr>
              <a:t> ý </a:t>
            </a:r>
            <a:r>
              <a:rPr lang="en-US" sz="2800" b="1" dirty="0" err="1">
                <a:solidFill>
                  <a:schemeClr val="accent2">
                    <a:lumMod val="50000"/>
                  </a:schemeClr>
                </a:solidFill>
                <a:latin typeface="Arial" panose="020B0604020202020204" pitchFamily="34" charset="0"/>
                <a:cs typeface="Arial" panose="020B0604020202020204" pitchFamily="34" charset="0"/>
              </a:rPr>
              <a:t>trả</a:t>
            </a:r>
            <a:r>
              <a:rPr lang="en-US" sz="2800" b="1" dirty="0">
                <a:solidFill>
                  <a:schemeClr val="accent2">
                    <a:lumMod val="50000"/>
                  </a:schemeClr>
                </a:solidFill>
                <a:latin typeface="Arial" panose="020B0604020202020204" pitchFamily="34" charset="0"/>
                <a:cs typeface="Arial" panose="020B0604020202020204" pitchFamily="34" charset="0"/>
              </a:rPr>
              <a:t> </a:t>
            </a:r>
            <a:r>
              <a:rPr lang="en-US" sz="2800" b="1" dirty="0" err="1">
                <a:solidFill>
                  <a:schemeClr val="accent2">
                    <a:lumMod val="50000"/>
                  </a:schemeClr>
                </a:solidFill>
                <a:latin typeface="Arial" panose="020B0604020202020204" pitchFamily="34" charset="0"/>
                <a:cs typeface="Arial" panose="020B0604020202020204" pitchFamily="34" charset="0"/>
              </a:rPr>
              <a:t>lời</a:t>
            </a:r>
            <a:endParaRPr lang="en-US" sz="2800" b="1"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567593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DE1B7D82-04A3-484E-9AF2-970E240FE9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4546098" y="545515"/>
            <a:ext cx="2435955" cy="5277374"/>
          </a:xfrm>
          <a:prstGeom prst="rect">
            <a:avLst/>
          </a:prstGeom>
        </p:spPr>
      </p:pic>
      <p:sp>
        <p:nvSpPr>
          <p:cNvPr id="8" name="TextBox 7">
            <a:extLst>
              <a:ext uri="{FF2B5EF4-FFF2-40B4-BE49-F238E27FC236}">
                <a16:creationId xmlns:a16="http://schemas.microsoft.com/office/drawing/2014/main" id="{1C63A1B3-16DF-4686-AC14-0EF3A618FFB2}"/>
              </a:ext>
            </a:extLst>
          </p:cNvPr>
          <p:cNvSpPr txBox="1"/>
          <p:nvPr/>
        </p:nvSpPr>
        <p:spPr>
          <a:xfrm>
            <a:off x="791155" y="609730"/>
            <a:ext cx="7348993" cy="954107"/>
          </a:xfrm>
          <a:prstGeom prst="rect">
            <a:avLst/>
          </a:prstGeom>
          <a:noFill/>
        </p:spPr>
        <p:txBody>
          <a:bodyPr wrap="square">
            <a:spAutoFit/>
          </a:bodyPr>
          <a:lstStyle/>
          <a:p>
            <a:pPr algn="just"/>
            <a:r>
              <a:rPr lang="vi-VN" sz="2800" b="1" i="0" dirty="0">
                <a:solidFill>
                  <a:schemeClr val="accent2">
                    <a:lumMod val="50000"/>
                  </a:schemeClr>
                </a:solidFill>
                <a:effectLst/>
                <a:cs typeface="Calibri" panose="020F0502020204030204" pitchFamily="34" charset="0"/>
              </a:rPr>
              <a:t>Câu 2</a:t>
            </a:r>
            <a:r>
              <a:rPr lang="en-US" sz="2800" b="1" i="0" dirty="0">
                <a:solidFill>
                  <a:schemeClr val="accent2">
                    <a:lumMod val="50000"/>
                  </a:schemeClr>
                </a:solidFill>
                <a:effectLst/>
                <a:cs typeface="Calibri" panose="020F0502020204030204" pitchFamily="34" charset="0"/>
              </a:rPr>
              <a:t>: </a:t>
            </a:r>
            <a:r>
              <a:rPr lang="vi-VN" sz="2800" b="1" i="0" dirty="0" err="1">
                <a:effectLst/>
                <a:cs typeface="Calibri" panose="020F0502020204030204" pitchFamily="34" charset="0"/>
              </a:rPr>
              <a:t>Vì</a:t>
            </a:r>
            <a:r>
              <a:rPr lang="vi-VN" sz="2800" b="1" i="0" dirty="0">
                <a:effectLst/>
                <a:cs typeface="Calibri" panose="020F0502020204030204" pitchFamily="34" charset="0"/>
              </a:rPr>
              <a:t> sao </a:t>
            </a:r>
            <a:r>
              <a:rPr lang="vi-VN" sz="2800" b="1" i="0" dirty="0" err="1">
                <a:effectLst/>
                <a:cs typeface="Calibri" panose="020F0502020204030204" pitchFamily="34" charset="0"/>
              </a:rPr>
              <a:t>cuộc</a:t>
            </a:r>
            <a:r>
              <a:rPr lang="vi-VN" sz="2800" b="1" i="0" dirty="0">
                <a:effectLst/>
                <a:cs typeface="Calibri" panose="020F0502020204030204" pitchFamily="34" charset="0"/>
              </a:rPr>
              <a:t> </a:t>
            </a:r>
            <a:r>
              <a:rPr lang="vi-VN" sz="2800" b="1" i="0" dirty="0" err="1">
                <a:effectLst/>
                <a:cs typeface="Calibri" panose="020F0502020204030204" pitchFamily="34" charset="0"/>
              </a:rPr>
              <a:t>sống</a:t>
            </a:r>
            <a:r>
              <a:rPr lang="vi-VN" sz="2800" b="1" i="0" dirty="0">
                <a:effectLst/>
                <a:cs typeface="Calibri" panose="020F0502020204030204" pitchFamily="34" charset="0"/>
              </a:rPr>
              <a:t> ở nơi </a:t>
            </a:r>
            <a:r>
              <a:rPr lang="vi-VN" sz="2800" b="1" i="0" dirty="0" err="1">
                <a:effectLst/>
                <a:cs typeface="Calibri" panose="020F0502020204030204" pitchFamily="34" charset="0"/>
              </a:rPr>
              <a:t>đó</a:t>
            </a:r>
            <a:r>
              <a:rPr lang="vi-VN" sz="2800" b="1" i="0" dirty="0">
                <a:effectLst/>
                <a:cs typeface="Calibri" panose="020F0502020204030204" pitchFamily="34" charset="0"/>
              </a:rPr>
              <a:t> </a:t>
            </a:r>
            <a:r>
              <a:rPr lang="vi-VN" sz="2800" b="1" i="0" dirty="0" err="1">
                <a:effectLst/>
                <a:cs typeface="Calibri" panose="020F0502020204030204" pitchFamily="34" charset="0"/>
              </a:rPr>
              <a:t>lại</a:t>
            </a:r>
            <a:r>
              <a:rPr lang="vi-VN" sz="2800" b="1" i="0" dirty="0">
                <a:effectLst/>
                <a:cs typeface="Calibri" panose="020F0502020204030204" pitchFamily="34" charset="0"/>
              </a:rPr>
              <a:t> </a:t>
            </a:r>
            <a:r>
              <a:rPr lang="vi-VN" sz="2800" b="1" i="0" dirty="0" err="1">
                <a:effectLst/>
                <a:cs typeface="Calibri" panose="020F0502020204030204" pitchFamily="34" charset="0"/>
              </a:rPr>
              <a:t>buồn</a:t>
            </a:r>
            <a:r>
              <a:rPr lang="vi-VN" sz="2800" b="1" i="0" dirty="0">
                <a:effectLst/>
                <a:cs typeface="Calibri" panose="020F0502020204030204" pitchFamily="34" charset="0"/>
              </a:rPr>
              <a:t> </a:t>
            </a:r>
            <a:r>
              <a:rPr lang="vi-VN" sz="2800" b="1" i="0" dirty="0" err="1">
                <a:effectLst/>
                <a:cs typeface="Calibri" panose="020F0502020204030204" pitchFamily="34" charset="0"/>
              </a:rPr>
              <a:t>chán</a:t>
            </a:r>
            <a:r>
              <a:rPr lang="vi-VN" sz="2800" b="1" i="0" dirty="0">
                <a:effectLst/>
                <a:cs typeface="Calibri" panose="020F0502020204030204" pitchFamily="34" charset="0"/>
              </a:rPr>
              <a:t> như </a:t>
            </a:r>
            <a:r>
              <a:rPr lang="vi-VN" sz="2800" b="1" i="0" dirty="0" err="1">
                <a:effectLst/>
                <a:cs typeface="Calibri" panose="020F0502020204030204" pitchFamily="34" charset="0"/>
              </a:rPr>
              <a:t>vậy</a:t>
            </a:r>
            <a:r>
              <a:rPr lang="vi-VN" sz="2800" b="1" i="0" dirty="0">
                <a:effectLst/>
                <a:cs typeface="Calibri" panose="020F0502020204030204" pitchFamily="34" charset="0"/>
              </a:rPr>
              <a:t>?</a:t>
            </a:r>
            <a:endParaRPr lang="en-US" sz="2800" dirty="0">
              <a:cs typeface="Calibri" panose="020F0502020204030204" pitchFamily="34" charset="0"/>
            </a:endParaRPr>
          </a:p>
        </p:txBody>
      </p:sp>
      <p:sp>
        <p:nvSpPr>
          <p:cNvPr id="12" name="Google Shape;3715;p36">
            <a:extLst>
              <a:ext uri="{FF2B5EF4-FFF2-40B4-BE49-F238E27FC236}">
                <a16:creationId xmlns:a16="http://schemas.microsoft.com/office/drawing/2014/main" id="{784FE7AE-EDB8-4659-949A-5A631C583DE9}"/>
              </a:ext>
            </a:extLst>
          </p:cNvPr>
          <p:cNvSpPr/>
          <p:nvPr/>
        </p:nvSpPr>
        <p:spPr>
          <a:xfrm>
            <a:off x="3260980" y="1714668"/>
            <a:ext cx="2806811" cy="482509"/>
          </a:xfrm>
          <a:custGeom>
            <a:avLst/>
            <a:gdLst/>
            <a:ahLst/>
            <a:cxnLst/>
            <a:rect l="l" t="t" r="r" b="b"/>
            <a:pathLst>
              <a:path w="163590" h="123947" extrusionOk="0">
                <a:moveTo>
                  <a:pt x="122162" y="1"/>
                </a:moveTo>
                <a:lnTo>
                  <a:pt x="114108" y="1496"/>
                </a:lnTo>
                <a:lnTo>
                  <a:pt x="106006" y="1158"/>
                </a:lnTo>
                <a:lnTo>
                  <a:pt x="97903" y="1110"/>
                </a:lnTo>
                <a:lnTo>
                  <a:pt x="89849" y="1062"/>
                </a:lnTo>
                <a:lnTo>
                  <a:pt x="81747" y="145"/>
                </a:lnTo>
                <a:lnTo>
                  <a:pt x="73693" y="1833"/>
                </a:lnTo>
                <a:lnTo>
                  <a:pt x="65591" y="1351"/>
                </a:lnTo>
                <a:lnTo>
                  <a:pt x="57488" y="1158"/>
                </a:lnTo>
                <a:lnTo>
                  <a:pt x="49434" y="917"/>
                </a:lnTo>
                <a:lnTo>
                  <a:pt x="41332" y="1640"/>
                </a:lnTo>
                <a:lnTo>
                  <a:pt x="33278" y="1544"/>
                </a:lnTo>
                <a:lnTo>
                  <a:pt x="25176" y="1351"/>
                </a:lnTo>
                <a:lnTo>
                  <a:pt x="17122" y="531"/>
                </a:lnTo>
                <a:lnTo>
                  <a:pt x="9020" y="531"/>
                </a:lnTo>
                <a:lnTo>
                  <a:pt x="580" y="435"/>
                </a:lnTo>
                <a:lnTo>
                  <a:pt x="1882" y="8971"/>
                </a:lnTo>
                <a:lnTo>
                  <a:pt x="1641" y="17122"/>
                </a:lnTo>
                <a:lnTo>
                  <a:pt x="1400" y="25224"/>
                </a:lnTo>
                <a:lnTo>
                  <a:pt x="1400" y="33374"/>
                </a:lnTo>
                <a:lnTo>
                  <a:pt x="1158" y="41525"/>
                </a:lnTo>
                <a:lnTo>
                  <a:pt x="1689" y="49675"/>
                </a:lnTo>
                <a:lnTo>
                  <a:pt x="290" y="57826"/>
                </a:lnTo>
                <a:lnTo>
                  <a:pt x="1785" y="65976"/>
                </a:lnTo>
                <a:lnTo>
                  <a:pt x="531" y="74127"/>
                </a:lnTo>
                <a:lnTo>
                  <a:pt x="1400" y="82277"/>
                </a:lnTo>
                <a:lnTo>
                  <a:pt x="1207" y="90428"/>
                </a:lnTo>
                <a:lnTo>
                  <a:pt x="1" y="98530"/>
                </a:lnTo>
                <a:lnTo>
                  <a:pt x="194" y="106681"/>
                </a:lnTo>
                <a:lnTo>
                  <a:pt x="1544" y="114831"/>
                </a:lnTo>
                <a:lnTo>
                  <a:pt x="483" y="123464"/>
                </a:lnTo>
                <a:lnTo>
                  <a:pt x="9020" y="123271"/>
                </a:lnTo>
                <a:lnTo>
                  <a:pt x="17122" y="123030"/>
                </a:lnTo>
                <a:lnTo>
                  <a:pt x="25224" y="123946"/>
                </a:lnTo>
                <a:lnTo>
                  <a:pt x="33278" y="122403"/>
                </a:lnTo>
                <a:lnTo>
                  <a:pt x="41380" y="123705"/>
                </a:lnTo>
                <a:lnTo>
                  <a:pt x="49434" y="122065"/>
                </a:lnTo>
                <a:lnTo>
                  <a:pt x="57537" y="123657"/>
                </a:lnTo>
                <a:lnTo>
                  <a:pt x="65639" y="122258"/>
                </a:lnTo>
                <a:lnTo>
                  <a:pt x="73693" y="122451"/>
                </a:lnTo>
                <a:lnTo>
                  <a:pt x="81795" y="123030"/>
                </a:lnTo>
                <a:lnTo>
                  <a:pt x="89849" y="122451"/>
                </a:lnTo>
                <a:lnTo>
                  <a:pt x="97952" y="122306"/>
                </a:lnTo>
                <a:lnTo>
                  <a:pt x="106006" y="123030"/>
                </a:lnTo>
                <a:lnTo>
                  <a:pt x="114108" y="122451"/>
                </a:lnTo>
                <a:lnTo>
                  <a:pt x="122162" y="123078"/>
                </a:lnTo>
                <a:lnTo>
                  <a:pt x="130264" y="122065"/>
                </a:lnTo>
                <a:lnTo>
                  <a:pt x="138366" y="122162"/>
                </a:lnTo>
                <a:lnTo>
                  <a:pt x="146420" y="122596"/>
                </a:lnTo>
                <a:lnTo>
                  <a:pt x="154523" y="123802"/>
                </a:lnTo>
                <a:lnTo>
                  <a:pt x="163059" y="123464"/>
                </a:lnTo>
                <a:lnTo>
                  <a:pt x="162384" y="114831"/>
                </a:lnTo>
                <a:lnTo>
                  <a:pt x="162094" y="106681"/>
                </a:lnTo>
                <a:lnTo>
                  <a:pt x="161660" y="98530"/>
                </a:lnTo>
                <a:lnTo>
                  <a:pt x="163493" y="90380"/>
                </a:lnTo>
                <a:lnTo>
                  <a:pt x="162673" y="82229"/>
                </a:lnTo>
                <a:lnTo>
                  <a:pt x="163011" y="74079"/>
                </a:lnTo>
                <a:lnTo>
                  <a:pt x="163107" y="65976"/>
                </a:lnTo>
                <a:lnTo>
                  <a:pt x="162143" y="57826"/>
                </a:lnTo>
                <a:lnTo>
                  <a:pt x="163300" y="49675"/>
                </a:lnTo>
                <a:lnTo>
                  <a:pt x="162336" y="41525"/>
                </a:lnTo>
                <a:lnTo>
                  <a:pt x="161998" y="33374"/>
                </a:lnTo>
                <a:lnTo>
                  <a:pt x="163590" y="25224"/>
                </a:lnTo>
                <a:lnTo>
                  <a:pt x="163445" y="17073"/>
                </a:lnTo>
                <a:lnTo>
                  <a:pt x="162384" y="8923"/>
                </a:lnTo>
                <a:lnTo>
                  <a:pt x="162287" y="1110"/>
                </a:lnTo>
                <a:lnTo>
                  <a:pt x="154523" y="145"/>
                </a:lnTo>
                <a:lnTo>
                  <a:pt x="146420" y="869"/>
                </a:lnTo>
                <a:lnTo>
                  <a:pt x="138318" y="338"/>
                </a:lnTo>
                <a:lnTo>
                  <a:pt x="130264" y="869"/>
                </a:lnTo>
                <a:lnTo>
                  <a:pt x="12216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9E406779-045F-4A37-B6A7-FF5924614D64}"/>
              </a:ext>
            </a:extLst>
          </p:cNvPr>
          <p:cNvSpPr txBox="1"/>
          <p:nvPr/>
        </p:nvSpPr>
        <p:spPr>
          <a:xfrm>
            <a:off x="3456951" y="1714668"/>
            <a:ext cx="2230098" cy="523220"/>
          </a:xfrm>
          <a:prstGeom prst="rect">
            <a:avLst/>
          </a:prstGeom>
          <a:noFill/>
        </p:spPr>
        <p:txBody>
          <a:bodyPr wrap="none" rtlCol="0">
            <a:spAutoFit/>
          </a:bodyPr>
          <a:lstStyle/>
          <a:p>
            <a:r>
              <a:rPr lang="en-US" sz="2800" b="1" dirty="0" err="1">
                <a:solidFill>
                  <a:schemeClr val="accent2">
                    <a:lumMod val="50000"/>
                  </a:schemeClr>
                </a:solidFill>
                <a:latin typeface="Arial" panose="020B0604020202020204" pitchFamily="34" charset="0"/>
                <a:cs typeface="Arial" panose="020B0604020202020204" pitchFamily="34" charset="0"/>
              </a:rPr>
              <a:t>Gợi</a:t>
            </a:r>
            <a:r>
              <a:rPr lang="en-US" sz="2800" b="1" dirty="0">
                <a:solidFill>
                  <a:schemeClr val="accent2">
                    <a:lumMod val="50000"/>
                  </a:schemeClr>
                </a:solidFill>
                <a:latin typeface="Arial" panose="020B0604020202020204" pitchFamily="34" charset="0"/>
                <a:cs typeface="Arial" panose="020B0604020202020204" pitchFamily="34" charset="0"/>
              </a:rPr>
              <a:t> ý </a:t>
            </a:r>
            <a:r>
              <a:rPr lang="en-US" sz="2800" b="1" dirty="0" err="1">
                <a:solidFill>
                  <a:schemeClr val="accent2">
                    <a:lumMod val="50000"/>
                  </a:schemeClr>
                </a:solidFill>
                <a:latin typeface="Arial" panose="020B0604020202020204" pitchFamily="34" charset="0"/>
                <a:cs typeface="Arial" panose="020B0604020202020204" pitchFamily="34" charset="0"/>
              </a:rPr>
              <a:t>trả</a:t>
            </a:r>
            <a:r>
              <a:rPr lang="en-US" sz="2800" b="1" dirty="0">
                <a:solidFill>
                  <a:schemeClr val="accent2">
                    <a:lumMod val="50000"/>
                  </a:schemeClr>
                </a:solidFill>
                <a:latin typeface="Arial" panose="020B0604020202020204" pitchFamily="34" charset="0"/>
                <a:cs typeface="Arial" panose="020B0604020202020204" pitchFamily="34" charset="0"/>
              </a:rPr>
              <a:t> </a:t>
            </a:r>
            <a:r>
              <a:rPr lang="en-US" sz="2800" b="1" dirty="0" err="1">
                <a:solidFill>
                  <a:schemeClr val="accent2">
                    <a:lumMod val="50000"/>
                  </a:schemeClr>
                </a:solidFill>
                <a:latin typeface="Arial" panose="020B0604020202020204" pitchFamily="34" charset="0"/>
                <a:cs typeface="Arial" panose="020B0604020202020204" pitchFamily="34" charset="0"/>
              </a:rPr>
              <a:t>lời</a:t>
            </a:r>
            <a:endParaRPr lang="en-US" sz="2800" b="1" dirty="0">
              <a:solidFill>
                <a:schemeClr val="accent2">
                  <a:lumMod val="5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D60766A-D7F2-4D8C-852D-CBEC9744C02B}"/>
              </a:ext>
            </a:extLst>
          </p:cNvPr>
          <p:cNvSpPr txBox="1"/>
          <p:nvPr/>
        </p:nvSpPr>
        <p:spPr>
          <a:xfrm>
            <a:off x="3601146" y="2222514"/>
            <a:ext cx="4614534" cy="2062103"/>
          </a:xfrm>
          <a:prstGeom prst="rect">
            <a:avLst/>
          </a:prstGeom>
          <a:noFill/>
        </p:spPr>
        <p:txBody>
          <a:bodyPr wrap="square">
            <a:spAutoFit/>
          </a:bodyPr>
          <a:lstStyle/>
          <a:p>
            <a:pPr algn="just"/>
            <a:r>
              <a:rPr lang="vi-VN" sz="3200" b="1" i="0" dirty="0" err="1">
                <a:solidFill>
                  <a:srgbClr val="000000"/>
                </a:solidFill>
                <a:effectLst/>
                <a:cs typeface="Calibri" panose="020F0502020204030204" pitchFamily="34" charset="0"/>
              </a:rPr>
              <a:t>Vì</a:t>
            </a:r>
            <a:r>
              <a:rPr lang="vi-VN" sz="3200" b="1" i="0" dirty="0">
                <a:solidFill>
                  <a:srgbClr val="000000"/>
                </a:solidFill>
                <a:effectLst/>
                <a:cs typeface="Calibri" panose="020F0502020204030204" pitchFamily="34" charset="0"/>
              </a:rPr>
              <a:t> ở </a:t>
            </a:r>
            <a:r>
              <a:rPr lang="vi-VN" sz="3200" b="1" i="0" dirty="0" err="1">
                <a:solidFill>
                  <a:srgbClr val="000000"/>
                </a:solidFill>
                <a:effectLst/>
                <a:cs typeface="Calibri" panose="020F0502020204030204" pitchFamily="34" charset="0"/>
              </a:rPr>
              <a:t>đó</a:t>
            </a:r>
            <a:r>
              <a:rPr lang="vi-VN" sz="3200" b="1" i="0" dirty="0">
                <a:solidFill>
                  <a:srgbClr val="000000"/>
                </a:solidFill>
                <a:effectLst/>
                <a:cs typeface="Calibri" panose="020F0502020204030204" pitchFamily="34" charset="0"/>
              </a:rPr>
              <a:t> không </a:t>
            </a:r>
            <a:r>
              <a:rPr lang="vi-VN" sz="3200" b="1" i="0" dirty="0" err="1">
                <a:solidFill>
                  <a:srgbClr val="000000"/>
                </a:solidFill>
                <a:effectLst/>
                <a:cs typeface="Calibri" panose="020F0502020204030204" pitchFamily="34" charset="0"/>
              </a:rPr>
              <a:t>có</a:t>
            </a:r>
            <a:r>
              <a:rPr lang="vi-VN" sz="3200" b="1" i="0" dirty="0">
                <a:solidFill>
                  <a:srgbClr val="000000"/>
                </a:solidFill>
                <a:effectLst/>
                <a:cs typeface="Calibri" panose="020F0502020204030204" pitchFamily="34" charset="0"/>
              </a:rPr>
              <a:t> ai </a:t>
            </a:r>
            <a:r>
              <a:rPr lang="vi-VN" sz="3200" b="1" i="0" dirty="0" err="1">
                <a:solidFill>
                  <a:srgbClr val="000000"/>
                </a:solidFill>
                <a:effectLst/>
                <a:cs typeface="Calibri" panose="020F0502020204030204" pitchFamily="34" charset="0"/>
              </a:rPr>
              <a:t>biết</a:t>
            </a:r>
            <a:r>
              <a:rPr lang="vi-VN" sz="3200" b="1" i="0" dirty="0">
                <a:solidFill>
                  <a:srgbClr val="000000"/>
                </a:solidFill>
                <a:effectLst/>
                <a:cs typeface="Calibri" panose="020F0502020204030204" pitchFamily="34" charset="0"/>
              </a:rPr>
              <a:t> </a:t>
            </a:r>
            <a:r>
              <a:rPr lang="vi-VN" sz="3200" b="1" i="0" err="1">
                <a:solidFill>
                  <a:srgbClr val="000000"/>
                </a:solidFill>
                <a:effectLst/>
                <a:cs typeface="Calibri" panose="020F0502020204030204" pitchFamily="34" charset="0"/>
              </a:rPr>
              <a:t>cười</a:t>
            </a:r>
            <a:r>
              <a:rPr lang="vi-VN" sz="3200" b="1" i="0">
                <a:solidFill>
                  <a:srgbClr val="000000"/>
                </a:solidFill>
                <a:effectLst/>
                <a:cs typeface="Calibri" panose="020F0502020204030204" pitchFamily="34" charset="0"/>
              </a:rPr>
              <a:t> </a:t>
            </a:r>
            <a:r>
              <a:rPr lang="vi-VN" sz="3200" b="1" i="1">
                <a:solidFill>
                  <a:srgbClr val="000000"/>
                </a:solidFill>
                <a:effectLst/>
                <a:cs typeface="Calibri" panose="020F0502020204030204" pitchFamily="34" charset="0"/>
              </a:rPr>
              <a:t>(</a:t>
            </a:r>
            <a:r>
              <a:rPr lang="en-US" sz="3200" b="1" i="1">
                <a:solidFill>
                  <a:srgbClr val="000000"/>
                </a:solidFill>
                <a:cs typeface="Calibri" panose="020F0502020204030204" pitchFamily="34" charset="0"/>
              </a:rPr>
              <a:t>có rất ít trẻ con cười được còn người lớn thì hoàn toàn không</a:t>
            </a:r>
            <a:r>
              <a:rPr lang="vi-VN" sz="3200" b="1" i="1">
                <a:solidFill>
                  <a:srgbClr val="000000"/>
                </a:solidFill>
                <a:effectLst/>
                <a:cs typeface="Calibri" panose="020F0502020204030204" pitchFamily="34" charset="0"/>
              </a:rPr>
              <a:t>).</a:t>
            </a:r>
            <a:endParaRPr lang="en-US" sz="3200" b="1" i="1" dirty="0">
              <a:cs typeface="Calibri" panose="020F0502020204030204" pitchFamily="34" charset="0"/>
            </a:endParaRPr>
          </a:p>
        </p:txBody>
      </p:sp>
      <p:pic>
        <p:nvPicPr>
          <p:cNvPr id="4" name="Picture 3" descr="Shape, circle&#10;&#10;Description automatically generated">
            <a:extLst>
              <a:ext uri="{FF2B5EF4-FFF2-40B4-BE49-F238E27FC236}">
                <a16:creationId xmlns:a16="http://schemas.microsoft.com/office/drawing/2014/main" id="{8E154A0A-3864-411F-A00E-4C7FDFADC3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63" y="2197177"/>
            <a:ext cx="2847867" cy="2847867"/>
          </a:xfrm>
          <a:prstGeom prst="rect">
            <a:avLst/>
          </a:prstGeom>
        </p:spPr>
      </p:pic>
    </p:spTree>
    <p:extLst>
      <p:ext uri="{BB962C8B-B14F-4D97-AF65-F5344CB8AC3E}">
        <p14:creationId xmlns:p14="http://schemas.microsoft.com/office/powerpoint/2010/main" val="2319864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9D4F9D97-D0FB-4C69-809F-ED115EA11D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2271488" y="352144"/>
            <a:ext cx="2435955" cy="5796543"/>
          </a:xfrm>
          <a:prstGeom prst="rect">
            <a:avLst/>
          </a:prstGeom>
        </p:spPr>
      </p:pic>
      <p:sp>
        <p:nvSpPr>
          <p:cNvPr id="8" name="TextBox 7">
            <a:extLst>
              <a:ext uri="{FF2B5EF4-FFF2-40B4-BE49-F238E27FC236}">
                <a16:creationId xmlns:a16="http://schemas.microsoft.com/office/drawing/2014/main" id="{1C63A1B3-16DF-4686-AC14-0EF3A618FFB2}"/>
              </a:ext>
            </a:extLst>
          </p:cNvPr>
          <p:cNvSpPr txBox="1"/>
          <p:nvPr/>
        </p:nvSpPr>
        <p:spPr>
          <a:xfrm>
            <a:off x="782958" y="645463"/>
            <a:ext cx="7817268" cy="523220"/>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chemeClr val="accent2">
                    <a:lumMod val="50000"/>
                  </a:schemeClr>
                </a:solidFill>
                <a:effectLst/>
                <a:uLnTx/>
                <a:uFillTx/>
                <a:latin typeface="Arial" panose="020B0604020202020204" pitchFamily="34" charset="0"/>
                <a:cs typeface="Arial" panose="020B0604020202020204" pitchFamily="34" charset="0"/>
              </a:rPr>
              <a:t>Câu</a:t>
            </a:r>
            <a:r>
              <a:rPr kumimoji="0" lang="en-US" sz="2800" b="1" i="0" u="none" strike="noStrike" kern="1200" cap="none" spc="0" normalizeH="0" baseline="0" noProof="0">
                <a:ln>
                  <a:noFill/>
                </a:ln>
                <a:solidFill>
                  <a:schemeClr val="accent2">
                    <a:lumMod val="50000"/>
                  </a:schemeClr>
                </a:solidFill>
                <a:effectLst/>
                <a:uLnTx/>
                <a:uFillTx/>
                <a:latin typeface="Arial" panose="020B0604020202020204" pitchFamily="34" charset="0"/>
                <a:cs typeface="Arial" panose="020B0604020202020204" pitchFamily="34" charset="0"/>
              </a:rPr>
              <a:t> 3:</a:t>
            </a:r>
            <a:r>
              <a:rPr kumimoji="0" lang="en-US" sz="2800" b="1" i="0" u="none" strike="noStrike" kern="1200" cap="none" spc="0" normalizeH="0" noProof="0">
                <a:ln>
                  <a:noFill/>
                </a:ln>
                <a:solidFill>
                  <a:schemeClr val="accent2">
                    <a:lumMod val="50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Nhà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vua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gì</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để</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thay</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đổi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tình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hình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12" name="Google Shape;3715;p36">
            <a:extLst>
              <a:ext uri="{FF2B5EF4-FFF2-40B4-BE49-F238E27FC236}">
                <a16:creationId xmlns:a16="http://schemas.microsoft.com/office/drawing/2014/main" id="{784FE7AE-EDB8-4659-949A-5A631C583DE9}"/>
              </a:ext>
            </a:extLst>
          </p:cNvPr>
          <p:cNvSpPr/>
          <p:nvPr/>
        </p:nvSpPr>
        <p:spPr>
          <a:xfrm>
            <a:off x="2173138" y="1745384"/>
            <a:ext cx="2806811" cy="482509"/>
          </a:xfrm>
          <a:custGeom>
            <a:avLst/>
            <a:gdLst/>
            <a:ahLst/>
            <a:cxnLst/>
            <a:rect l="l" t="t" r="r" b="b"/>
            <a:pathLst>
              <a:path w="163590" h="123947" extrusionOk="0">
                <a:moveTo>
                  <a:pt x="122162" y="1"/>
                </a:moveTo>
                <a:lnTo>
                  <a:pt x="114108" y="1496"/>
                </a:lnTo>
                <a:lnTo>
                  <a:pt x="106006" y="1158"/>
                </a:lnTo>
                <a:lnTo>
                  <a:pt x="97903" y="1110"/>
                </a:lnTo>
                <a:lnTo>
                  <a:pt x="89849" y="1062"/>
                </a:lnTo>
                <a:lnTo>
                  <a:pt x="81747" y="145"/>
                </a:lnTo>
                <a:lnTo>
                  <a:pt x="73693" y="1833"/>
                </a:lnTo>
                <a:lnTo>
                  <a:pt x="65591" y="1351"/>
                </a:lnTo>
                <a:lnTo>
                  <a:pt x="57488" y="1158"/>
                </a:lnTo>
                <a:lnTo>
                  <a:pt x="49434" y="917"/>
                </a:lnTo>
                <a:lnTo>
                  <a:pt x="41332" y="1640"/>
                </a:lnTo>
                <a:lnTo>
                  <a:pt x="33278" y="1544"/>
                </a:lnTo>
                <a:lnTo>
                  <a:pt x="25176" y="1351"/>
                </a:lnTo>
                <a:lnTo>
                  <a:pt x="17122" y="531"/>
                </a:lnTo>
                <a:lnTo>
                  <a:pt x="9020" y="531"/>
                </a:lnTo>
                <a:lnTo>
                  <a:pt x="580" y="435"/>
                </a:lnTo>
                <a:lnTo>
                  <a:pt x="1882" y="8971"/>
                </a:lnTo>
                <a:lnTo>
                  <a:pt x="1641" y="17122"/>
                </a:lnTo>
                <a:lnTo>
                  <a:pt x="1400" y="25224"/>
                </a:lnTo>
                <a:lnTo>
                  <a:pt x="1400" y="33374"/>
                </a:lnTo>
                <a:lnTo>
                  <a:pt x="1158" y="41525"/>
                </a:lnTo>
                <a:lnTo>
                  <a:pt x="1689" y="49675"/>
                </a:lnTo>
                <a:lnTo>
                  <a:pt x="290" y="57826"/>
                </a:lnTo>
                <a:lnTo>
                  <a:pt x="1785" y="65976"/>
                </a:lnTo>
                <a:lnTo>
                  <a:pt x="531" y="74127"/>
                </a:lnTo>
                <a:lnTo>
                  <a:pt x="1400" y="82277"/>
                </a:lnTo>
                <a:lnTo>
                  <a:pt x="1207" y="90428"/>
                </a:lnTo>
                <a:lnTo>
                  <a:pt x="1" y="98530"/>
                </a:lnTo>
                <a:lnTo>
                  <a:pt x="194" y="106681"/>
                </a:lnTo>
                <a:lnTo>
                  <a:pt x="1544" y="114831"/>
                </a:lnTo>
                <a:lnTo>
                  <a:pt x="483" y="123464"/>
                </a:lnTo>
                <a:lnTo>
                  <a:pt x="9020" y="123271"/>
                </a:lnTo>
                <a:lnTo>
                  <a:pt x="17122" y="123030"/>
                </a:lnTo>
                <a:lnTo>
                  <a:pt x="25224" y="123946"/>
                </a:lnTo>
                <a:lnTo>
                  <a:pt x="33278" y="122403"/>
                </a:lnTo>
                <a:lnTo>
                  <a:pt x="41380" y="123705"/>
                </a:lnTo>
                <a:lnTo>
                  <a:pt x="49434" y="122065"/>
                </a:lnTo>
                <a:lnTo>
                  <a:pt x="57537" y="123657"/>
                </a:lnTo>
                <a:lnTo>
                  <a:pt x="65639" y="122258"/>
                </a:lnTo>
                <a:lnTo>
                  <a:pt x="73693" y="122451"/>
                </a:lnTo>
                <a:lnTo>
                  <a:pt x="81795" y="123030"/>
                </a:lnTo>
                <a:lnTo>
                  <a:pt x="89849" y="122451"/>
                </a:lnTo>
                <a:lnTo>
                  <a:pt x="97952" y="122306"/>
                </a:lnTo>
                <a:lnTo>
                  <a:pt x="106006" y="123030"/>
                </a:lnTo>
                <a:lnTo>
                  <a:pt x="114108" y="122451"/>
                </a:lnTo>
                <a:lnTo>
                  <a:pt x="122162" y="123078"/>
                </a:lnTo>
                <a:lnTo>
                  <a:pt x="130264" y="122065"/>
                </a:lnTo>
                <a:lnTo>
                  <a:pt x="138366" y="122162"/>
                </a:lnTo>
                <a:lnTo>
                  <a:pt x="146420" y="122596"/>
                </a:lnTo>
                <a:lnTo>
                  <a:pt x="154523" y="123802"/>
                </a:lnTo>
                <a:lnTo>
                  <a:pt x="163059" y="123464"/>
                </a:lnTo>
                <a:lnTo>
                  <a:pt x="162384" y="114831"/>
                </a:lnTo>
                <a:lnTo>
                  <a:pt x="162094" y="106681"/>
                </a:lnTo>
                <a:lnTo>
                  <a:pt x="161660" y="98530"/>
                </a:lnTo>
                <a:lnTo>
                  <a:pt x="163493" y="90380"/>
                </a:lnTo>
                <a:lnTo>
                  <a:pt x="162673" y="82229"/>
                </a:lnTo>
                <a:lnTo>
                  <a:pt x="163011" y="74079"/>
                </a:lnTo>
                <a:lnTo>
                  <a:pt x="163107" y="65976"/>
                </a:lnTo>
                <a:lnTo>
                  <a:pt x="162143" y="57826"/>
                </a:lnTo>
                <a:lnTo>
                  <a:pt x="163300" y="49675"/>
                </a:lnTo>
                <a:lnTo>
                  <a:pt x="162336" y="41525"/>
                </a:lnTo>
                <a:lnTo>
                  <a:pt x="161998" y="33374"/>
                </a:lnTo>
                <a:lnTo>
                  <a:pt x="163590" y="25224"/>
                </a:lnTo>
                <a:lnTo>
                  <a:pt x="163445" y="17073"/>
                </a:lnTo>
                <a:lnTo>
                  <a:pt x="162384" y="8923"/>
                </a:lnTo>
                <a:lnTo>
                  <a:pt x="162287" y="1110"/>
                </a:lnTo>
                <a:lnTo>
                  <a:pt x="154523" y="145"/>
                </a:lnTo>
                <a:lnTo>
                  <a:pt x="146420" y="869"/>
                </a:lnTo>
                <a:lnTo>
                  <a:pt x="138318" y="338"/>
                </a:lnTo>
                <a:lnTo>
                  <a:pt x="130264" y="869"/>
                </a:lnTo>
                <a:lnTo>
                  <a:pt x="12216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E406779-045F-4A37-B6A7-FF5924614D64}"/>
              </a:ext>
            </a:extLst>
          </p:cNvPr>
          <p:cNvSpPr txBox="1"/>
          <p:nvPr/>
        </p:nvSpPr>
        <p:spPr>
          <a:xfrm>
            <a:off x="2461494" y="1704673"/>
            <a:ext cx="2230098" cy="52322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4C60">
                    <a:lumMod val="50000"/>
                  </a:srgbClr>
                </a:solidFill>
                <a:effectLst/>
                <a:uLnTx/>
                <a:uFillTx/>
                <a:latin typeface="Arial" panose="020B0604020202020204" pitchFamily="34" charset="0"/>
                <a:cs typeface="Arial" panose="020B0604020202020204" pitchFamily="34" charset="0"/>
              </a:rPr>
              <a:t>Gợi</a:t>
            </a:r>
            <a:r>
              <a:rPr kumimoji="0" lang="en-US" sz="2800" b="1" i="0" u="none" strike="noStrike" kern="1200" cap="none" spc="0" normalizeH="0" baseline="0" noProof="0" dirty="0">
                <a:ln>
                  <a:noFill/>
                </a:ln>
                <a:solidFill>
                  <a:srgbClr val="FF4C60">
                    <a:lumMod val="50000"/>
                  </a:srgbClr>
                </a:solidFill>
                <a:effectLst/>
                <a:uLnTx/>
                <a:uFillTx/>
                <a:latin typeface="Arial" panose="020B0604020202020204" pitchFamily="34" charset="0"/>
                <a:cs typeface="Arial" panose="020B0604020202020204" pitchFamily="34" charset="0"/>
              </a:rPr>
              <a:t> ý </a:t>
            </a:r>
            <a:r>
              <a:rPr kumimoji="0" lang="en-US" sz="2800" b="1" i="0" u="none" strike="noStrike" kern="1200" cap="none" spc="0" normalizeH="0" baseline="0" noProof="0" dirty="0" err="1">
                <a:ln>
                  <a:noFill/>
                </a:ln>
                <a:solidFill>
                  <a:srgbClr val="FF4C60">
                    <a:lumMod val="50000"/>
                  </a:srgbClr>
                </a:solidFill>
                <a:effectLst/>
                <a:uLnTx/>
                <a:uFillTx/>
                <a:latin typeface="Arial" panose="020B0604020202020204" pitchFamily="34" charset="0"/>
                <a:cs typeface="Arial" panose="020B0604020202020204" pitchFamily="34" charset="0"/>
              </a:rPr>
              <a:t>trả</a:t>
            </a:r>
            <a:r>
              <a:rPr kumimoji="0" lang="en-US" sz="2800" b="1" i="0" u="none" strike="noStrike" kern="1200" cap="none" spc="0" normalizeH="0" baseline="0" noProof="0" dirty="0">
                <a:ln>
                  <a:noFill/>
                </a:ln>
                <a:solidFill>
                  <a:srgbClr val="FF4C60">
                    <a:lumMod val="50000"/>
                  </a:srgb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FF4C60">
                    <a:lumMod val="50000"/>
                  </a:srgbClr>
                </a:solidFill>
                <a:effectLst/>
                <a:uLnTx/>
                <a:uFillTx/>
                <a:latin typeface="Arial" panose="020B0604020202020204" pitchFamily="34" charset="0"/>
                <a:cs typeface="Arial" panose="020B0604020202020204" pitchFamily="34" charset="0"/>
              </a:rPr>
              <a:t>lời</a:t>
            </a:r>
            <a:endParaRPr kumimoji="0" lang="en-US" sz="2800" b="1" i="0" u="none" strike="noStrike" kern="1200" cap="none" spc="0" normalizeH="0" baseline="0" noProof="0" dirty="0">
              <a:ln>
                <a:noFill/>
              </a:ln>
              <a:solidFill>
                <a:srgbClr val="FF4C60">
                  <a:lumMod val="50000"/>
                </a:srgbClr>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D60766A-D7F2-4D8C-852D-CBEC9744C02B}"/>
              </a:ext>
            </a:extLst>
          </p:cNvPr>
          <p:cNvSpPr txBox="1"/>
          <p:nvPr/>
        </p:nvSpPr>
        <p:spPr>
          <a:xfrm>
            <a:off x="1060860" y="2269573"/>
            <a:ext cx="5235437" cy="2062103"/>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ea typeface="+mn-ea"/>
                <a:cs typeface="Calibri" panose="020F0502020204030204" pitchFamily="34" charset="0"/>
              </a:rPr>
              <a:t>	</a:t>
            </a:r>
            <a:r>
              <a:rPr kumimoji="0" lang="vi-VN" sz="3200" b="1" i="0" u="none" strike="noStrike" kern="1200" cap="none" spc="0" normalizeH="0" baseline="0" noProof="0">
                <a:ln>
                  <a:noFill/>
                </a:ln>
                <a:solidFill>
                  <a:srgbClr val="000000"/>
                </a:solidFill>
                <a:effectLst/>
                <a:uLnTx/>
                <a:uFillTx/>
                <a:ea typeface="+mn-ea"/>
                <a:cs typeface="Calibri" panose="020F0502020204030204" pitchFamily="34" charset="0"/>
              </a:rPr>
              <a:t>Nhà </a:t>
            </a:r>
            <a:r>
              <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rPr>
              <a:t>vua </a:t>
            </a:r>
            <a:r>
              <a:rPr kumimoji="0" lang="vi-VN" sz="3200" b="1" i="0" u="none" strike="noStrike" kern="1200" cap="none" spc="0" normalizeH="0" baseline="0" noProof="0" dirty="0" err="1">
                <a:ln>
                  <a:noFill/>
                </a:ln>
                <a:solidFill>
                  <a:srgbClr val="000000"/>
                </a:solidFill>
                <a:effectLst/>
                <a:uLnTx/>
                <a:uFillTx/>
                <a:ea typeface="+mn-ea"/>
                <a:cs typeface="Calibri" panose="020F0502020204030204" pitchFamily="34" charset="0"/>
              </a:rPr>
              <a:t>họp</a:t>
            </a:r>
            <a:r>
              <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3200" b="1" i="0" u="none" strike="noStrike" kern="1200" cap="none" spc="0" normalizeH="0" baseline="0" noProof="0" dirty="0" err="1">
                <a:ln>
                  <a:noFill/>
                </a:ln>
                <a:solidFill>
                  <a:srgbClr val="000000"/>
                </a:solidFill>
                <a:effectLst/>
                <a:uLnTx/>
                <a:uFillTx/>
                <a:ea typeface="+mn-ea"/>
                <a:cs typeface="Calibri" panose="020F0502020204030204" pitchFamily="34" charset="0"/>
              </a:rPr>
              <a:t>triều</a:t>
            </a:r>
            <a:r>
              <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3200" b="1" i="0" u="none" strike="noStrike" kern="1200" cap="none" spc="0" normalizeH="0" baseline="0" noProof="0" dirty="0" err="1">
                <a:ln>
                  <a:noFill/>
                </a:ln>
                <a:solidFill>
                  <a:srgbClr val="000000"/>
                </a:solidFill>
                <a:effectLst/>
                <a:uLnTx/>
                <a:uFillTx/>
                <a:ea typeface="+mn-ea"/>
                <a:cs typeface="Calibri" panose="020F0502020204030204" pitchFamily="34" charset="0"/>
              </a:rPr>
              <a:t>đình</a:t>
            </a:r>
            <a:r>
              <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3200" b="1" i="0" u="none" strike="noStrike" kern="1200" cap="none" spc="0" normalizeH="0" baseline="0" noProof="0" dirty="0" err="1">
                <a:ln>
                  <a:noFill/>
                </a:ln>
                <a:solidFill>
                  <a:srgbClr val="000000"/>
                </a:solidFill>
                <a:effectLst/>
                <a:uLnTx/>
                <a:uFillTx/>
                <a:ea typeface="+mn-ea"/>
                <a:cs typeface="Calibri" panose="020F0502020204030204" pitchFamily="34" charset="0"/>
              </a:rPr>
              <a:t>rồi</a:t>
            </a:r>
            <a:r>
              <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3200" b="1" i="0" u="none" strike="noStrike" kern="1200" cap="none" spc="0" normalizeH="0" baseline="0" noProof="0" dirty="0" err="1">
                <a:ln>
                  <a:noFill/>
                </a:ln>
                <a:solidFill>
                  <a:srgbClr val="000000"/>
                </a:solidFill>
                <a:effectLst/>
                <a:uLnTx/>
                <a:uFillTx/>
                <a:ea typeface="+mn-ea"/>
                <a:cs typeface="Calibri" panose="020F0502020204030204" pitchFamily="34" charset="0"/>
              </a:rPr>
              <a:t>cử</a:t>
            </a:r>
            <a:r>
              <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rPr>
              <a:t> ngay </a:t>
            </a:r>
            <a:r>
              <a:rPr kumimoji="0" lang="vi-VN" sz="3200" b="1" i="0" u="none" strike="noStrike" kern="1200" cap="none" spc="0" normalizeH="0" baseline="0" noProof="0" dirty="0" err="1">
                <a:ln>
                  <a:noFill/>
                </a:ln>
                <a:solidFill>
                  <a:srgbClr val="000000"/>
                </a:solidFill>
                <a:effectLst/>
                <a:uLnTx/>
                <a:uFillTx/>
                <a:ea typeface="+mn-ea"/>
                <a:cs typeface="Calibri" panose="020F0502020204030204" pitchFamily="34" charset="0"/>
              </a:rPr>
              <a:t>một</a:t>
            </a:r>
            <a:r>
              <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rPr>
              <a:t> viên </a:t>
            </a:r>
            <a:r>
              <a:rPr kumimoji="0" lang="vi-VN" sz="3200" b="1" i="0" u="none" strike="noStrike" kern="1200" cap="none" spc="0" normalizeH="0" baseline="0" noProof="0" dirty="0" err="1">
                <a:ln>
                  <a:noFill/>
                </a:ln>
                <a:solidFill>
                  <a:srgbClr val="000000"/>
                </a:solidFill>
                <a:effectLst/>
                <a:uLnTx/>
                <a:uFillTx/>
                <a:ea typeface="+mn-ea"/>
                <a:cs typeface="Calibri" panose="020F0502020204030204" pitchFamily="34" charset="0"/>
              </a:rPr>
              <a:t>đại</a:t>
            </a:r>
            <a:r>
              <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3200" b="1" i="0" u="none" strike="noStrike" kern="1200" cap="none" spc="0" normalizeH="0" baseline="0" noProof="0" dirty="0" err="1">
                <a:ln>
                  <a:noFill/>
                </a:ln>
                <a:solidFill>
                  <a:srgbClr val="000000"/>
                </a:solidFill>
                <a:effectLst/>
                <a:uLnTx/>
                <a:uFillTx/>
                <a:ea typeface="+mn-ea"/>
                <a:cs typeface="Calibri" panose="020F0502020204030204" pitchFamily="34" charset="0"/>
              </a:rPr>
              <a:t>thần</a:t>
            </a:r>
            <a:r>
              <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rPr>
              <a:t> đi du </a:t>
            </a:r>
            <a:r>
              <a:rPr kumimoji="0" lang="vi-VN" sz="3200" b="1" i="0" u="none" strike="noStrike" kern="1200" cap="none" spc="0" normalizeH="0" baseline="0" noProof="0" dirty="0" err="1">
                <a:ln>
                  <a:noFill/>
                </a:ln>
                <a:solidFill>
                  <a:srgbClr val="000000"/>
                </a:solidFill>
                <a:effectLst/>
                <a:uLnTx/>
                <a:uFillTx/>
                <a:ea typeface="+mn-ea"/>
                <a:cs typeface="Calibri" panose="020F0502020204030204" pitchFamily="34" charset="0"/>
              </a:rPr>
              <a:t>học</a:t>
            </a:r>
            <a:r>
              <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rPr>
              <a:t>, chuyên </a:t>
            </a:r>
            <a:r>
              <a:rPr kumimoji="0" lang="vi-VN" sz="3200" b="1" i="0" u="none" strike="noStrike" kern="1200" cap="none" spc="0" normalizeH="0" baseline="0" noProof="0" dirty="0" err="1">
                <a:ln>
                  <a:noFill/>
                </a:ln>
                <a:solidFill>
                  <a:srgbClr val="000000"/>
                </a:solidFill>
                <a:effectLst/>
                <a:uLnTx/>
                <a:uFillTx/>
                <a:ea typeface="+mn-ea"/>
                <a:cs typeface="Calibri" panose="020F0502020204030204" pitchFamily="34" charset="0"/>
              </a:rPr>
              <a:t>về</a:t>
            </a:r>
            <a:r>
              <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3200" b="1" i="0" u="none" strike="noStrike" kern="1200" cap="none" spc="0" normalizeH="0" baseline="0" noProof="0">
                <a:ln>
                  <a:noFill/>
                </a:ln>
                <a:solidFill>
                  <a:srgbClr val="000000"/>
                </a:solidFill>
                <a:effectLst/>
                <a:uLnTx/>
                <a:uFillTx/>
                <a:ea typeface="+mn-ea"/>
                <a:cs typeface="Calibri" panose="020F0502020204030204" pitchFamily="34" charset="0"/>
              </a:rPr>
              <a:t>môn cười.</a:t>
            </a:r>
            <a:endPar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endParaRPr>
          </a:p>
        </p:txBody>
      </p:sp>
      <p:pic>
        <p:nvPicPr>
          <p:cNvPr id="15" name="Picture 14">
            <a:extLst>
              <a:ext uri="{FF2B5EF4-FFF2-40B4-BE49-F238E27FC236}">
                <a16:creationId xmlns:a16="http://schemas.microsoft.com/office/drawing/2014/main" id="{C7457D80-0851-42A1-84F4-A6D34434CB8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62" b="94203" l="53775" r="72583">
                        <a14:foregroundMark x1="53907" y1="44928" x2="54172" y2="48309"/>
                        <a14:foregroundMark x1="61040" y1="24831" x2="64106" y2="13527"/>
                        <a14:foregroundMark x1="60044" y1="28502" x2="60198" y2="27934"/>
                        <a14:foregroundMark x1="58013" y1="35990" x2="59691" y2="29804"/>
                        <a14:foregroundMark x1="64106" y1="13527" x2="64106" y2="11111"/>
                        <a14:foregroundMark x1="69272" y1="60870" x2="70066" y2="86232"/>
                        <a14:foregroundMark x1="70066" y1="86232" x2="57748" y2="89855"/>
                        <a14:foregroundMark x1="57748" y1="89855" x2="68477" y2="78019"/>
                        <a14:foregroundMark x1="68477" y1="78019" x2="68477" y2="78019"/>
                        <a14:foregroundMark x1="71656" y1="93478" x2="58940" y2="94444"/>
                        <a14:foregroundMark x1="58940" y1="94444" x2="70861" y2="91304"/>
                        <a14:foregroundMark x1="70861" y1="91304" x2="71391" y2="94203"/>
                        <a14:backgroundMark x1="59338" y1="28502" x2="59338" y2="29469"/>
                        <a14:backgroundMark x1="60795" y1="24638" x2="60000" y2="27778"/>
                        <a14:backgroundMark x1="60000" y1="28261" x2="59338" y2="29227"/>
                        <a14:backgroundMark x1="44901" y1="32609" x2="44901" y2="32609"/>
                      </a14:backgroundRemoval>
                    </a14:imgEffect>
                  </a14:imgLayer>
                </a14:imgProps>
              </a:ext>
            </a:extLst>
          </a:blip>
          <a:srcRect l="52402" r="25172"/>
          <a:stretch/>
        </p:blipFill>
        <p:spPr>
          <a:xfrm>
            <a:off x="6584653" y="806726"/>
            <a:ext cx="1697446" cy="4150596"/>
          </a:xfrm>
          <a:prstGeom prst="rect">
            <a:avLst/>
          </a:prstGeom>
        </p:spPr>
      </p:pic>
    </p:spTree>
    <p:extLst>
      <p:ext uri="{BB962C8B-B14F-4D97-AF65-F5344CB8AC3E}">
        <p14:creationId xmlns:p14="http://schemas.microsoft.com/office/powerpoint/2010/main" val="32977747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9FE0C59-B022-4257-A44A-3195554774CC}"/>
              </a:ext>
            </a:extLst>
          </p:cNvPr>
          <p:cNvGrpSpPr/>
          <p:nvPr/>
        </p:nvGrpSpPr>
        <p:grpSpPr>
          <a:xfrm>
            <a:off x="0" y="1457683"/>
            <a:ext cx="6126513" cy="2798092"/>
            <a:chOff x="-23150" y="601885"/>
            <a:chExt cx="9103958" cy="4664763"/>
          </a:xfrm>
        </p:grpSpPr>
        <p:sp>
          <p:nvSpPr>
            <p:cNvPr id="10" name="Rectangle 9">
              <a:extLst>
                <a:ext uri="{FF2B5EF4-FFF2-40B4-BE49-F238E27FC236}">
                  <a16:creationId xmlns:a16="http://schemas.microsoft.com/office/drawing/2014/main" id="{1027535B-6103-4B1C-9A9F-9D1DDD56D42D}"/>
                </a:ext>
              </a:extLst>
            </p:cNvPr>
            <p:cNvSpPr/>
            <p:nvPr/>
          </p:nvSpPr>
          <p:spPr>
            <a:xfrm rot="21009464">
              <a:off x="498835" y="764715"/>
              <a:ext cx="7825115" cy="450193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FC5C34-3135-418B-8230-0697173D57F2}"/>
                </a:ext>
              </a:extLst>
            </p:cNvPr>
            <p:cNvSpPr/>
            <p:nvPr/>
          </p:nvSpPr>
          <p:spPr>
            <a:xfrm>
              <a:off x="613459" y="787079"/>
              <a:ext cx="7825115" cy="4479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8610E90D-028A-4504-AE2E-D9637B239A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98870">
              <a:off x="-23150" y="601885"/>
              <a:ext cx="2334271" cy="1732467"/>
            </a:xfrm>
            <a:prstGeom prst="rect">
              <a:avLst/>
            </a:prstGeom>
          </p:spPr>
        </p:pic>
        <p:pic>
          <p:nvPicPr>
            <p:cNvPr id="16" name="Graphic 15">
              <a:extLst>
                <a:ext uri="{FF2B5EF4-FFF2-40B4-BE49-F238E27FC236}">
                  <a16:creationId xmlns:a16="http://schemas.microsoft.com/office/drawing/2014/main" id="{BC2DDB04-FA47-4EDD-99F8-7F8F50CBB7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285838">
              <a:off x="6569100" y="4057147"/>
              <a:ext cx="2511708" cy="1203768"/>
            </a:xfrm>
            <a:prstGeom prst="rect">
              <a:avLst/>
            </a:prstGeom>
          </p:spPr>
        </p:pic>
      </p:grpSp>
      <p:sp>
        <p:nvSpPr>
          <p:cNvPr id="8" name="TextBox 7">
            <a:extLst>
              <a:ext uri="{FF2B5EF4-FFF2-40B4-BE49-F238E27FC236}">
                <a16:creationId xmlns:a16="http://schemas.microsoft.com/office/drawing/2014/main" id="{1C63A1B3-16DF-4686-AC14-0EF3A618FFB2}"/>
              </a:ext>
            </a:extLst>
          </p:cNvPr>
          <p:cNvSpPr txBox="1"/>
          <p:nvPr/>
        </p:nvSpPr>
        <p:spPr>
          <a:xfrm>
            <a:off x="1009520" y="612950"/>
            <a:ext cx="7348993" cy="584775"/>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chemeClr val="accent2">
                    <a:lumMod val="50000"/>
                  </a:schemeClr>
                </a:solidFill>
                <a:effectLst/>
                <a:uLnTx/>
                <a:uFillTx/>
                <a:latin typeface="Arial" panose="020B0604020202020204" pitchFamily="34" charset="0"/>
                <a:cs typeface="Arial" panose="020B0604020202020204" pitchFamily="34" charset="0"/>
              </a:rPr>
              <a:t>Câu</a:t>
            </a:r>
            <a:r>
              <a:rPr kumimoji="0" lang="en-US" sz="3200" b="1" i="0" u="none" strike="noStrike" kern="1200" cap="none" spc="0" normalizeH="0" baseline="0" noProof="0">
                <a:ln>
                  <a:noFill/>
                </a:ln>
                <a:solidFill>
                  <a:schemeClr val="accent2">
                    <a:lumMod val="50000"/>
                  </a:schemeClr>
                </a:solidFill>
                <a:effectLst/>
                <a:uLnTx/>
                <a:uFillTx/>
                <a:latin typeface="Arial" panose="020B0604020202020204" pitchFamily="34" charset="0"/>
                <a:cs typeface="Arial" panose="020B0604020202020204" pitchFamily="34" charset="0"/>
              </a:rPr>
              <a:t> 4:</a:t>
            </a:r>
            <a:r>
              <a:rPr kumimoji="0" lang="en-US" sz="3200" b="1" i="0" u="none" strike="noStrike" kern="1200" cap="none" spc="0" normalizeH="0" noProof="0">
                <a:ln>
                  <a:noFill/>
                </a:ln>
                <a:solidFill>
                  <a:schemeClr val="accent2">
                    <a:lumMod val="50000"/>
                  </a:schemeClr>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Kết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quả</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việc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vua</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ra</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8D60766A-D7F2-4D8C-852D-CBEC9744C02B}"/>
              </a:ext>
            </a:extLst>
          </p:cNvPr>
          <p:cNvSpPr txBox="1"/>
          <p:nvPr/>
        </p:nvSpPr>
        <p:spPr>
          <a:xfrm>
            <a:off x="702828" y="1831415"/>
            <a:ext cx="4578557" cy="2246769"/>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000000"/>
                </a:solidFill>
                <a:effectLst/>
                <a:uLnTx/>
                <a:uFillTx/>
                <a:ea typeface="+mn-ea"/>
                <a:cs typeface="Calibri" panose="020F0502020204030204" pitchFamily="34" charset="0"/>
              </a:rPr>
              <a:t>	</a:t>
            </a:r>
            <a:r>
              <a:rPr kumimoji="0" lang="vi-VN" sz="2800" b="1" i="1" u="none" strike="noStrike" kern="1200" cap="none" spc="0" normalizeH="0" baseline="0" noProof="0">
                <a:ln>
                  <a:noFill/>
                </a:ln>
                <a:solidFill>
                  <a:srgbClr val="000000"/>
                </a:solidFill>
                <a:effectLst/>
                <a:uLnTx/>
                <a:uFillTx/>
                <a:ea typeface="+mn-ea"/>
                <a:cs typeface="Calibri" panose="020F0502020204030204" pitchFamily="34" charset="0"/>
              </a:rPr>
              <a:t>Kết </a:t>
            </a:r>
            <a:r>
              <a:rPr kumimoji="0" lang="vi-VN" sz="2800" b="1" i="1" u="none" strike="noStrike" kern="1200" cap="none" spc="0" normalizeH="0" baseline="0" noProof="0" dirty="0" err="1">
                <a:ln>
                  <a:noFill/>
                </a:ln>
                <a:solidFill>
                  <a:srgbClr val="000000"/>
                </a:solidFill>
                <a:effectLst/>
                <a:uLnTx/>
                <a:uFillTx/>
                <a:ea typeface="+mn-ea"/>
                <a:cs typeface="Calibri" panose="020F0502020204030204" pitchFamily="34" charset="0"/>
              </a:rPr>
              <a:t>quả</a:t>
            </a:r>
            <a:r>
              <a:rPr kumimoji="0" lang="vi-VN" sz="2800" b="1" i="1"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1" i="1" u="none" strike="noStrike" kern="1200" cap="none" spc="0" normalizeH="0" baseline="0" noProof="0" dirty="0" err="1">
                <a:ln>
                  <a:noFill/>
                </a:ln>
                <a:solidFill>
                  <a:srgbClr val="000000"/>
                </a:solidFill>
                <a:effectLst/>
                <a:uLnTx/>
                <a:uFillTx/>
                <a:ea typeface="+mn-ea"/>
                <a:cs typeface="Calibri" panose="020F0502020204030204" pitchFamily="34" charset="0"/>
              </a:rPr>
              <a:t>là</a:t>
            </a:r>
            <a:r>
              <a:rPr kumimoji="0" lang="vi-VN" sz="2800" b="1" i="1"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1" i="1" u="none" strike="noStrike" kern="1200" cap="none" spc="0" normalizeH="0" baseline="0" noProof="0" dirty="0" err="1">
                <a:ln>
                  <a:noFill/>
                </a:ln>
                <a:solidFill>
                  <a:srgbClr val="000000"/>
                </a:solidFill>
                <a:effectLst/>
                <a:uLnTx/>
                <a:uFillTx/>
                <a:ea typeface="+mn-ea"/>
                <a:cs typeface="Calibri" panose="020F0502020204030204" pitchFamily="34" charset="0"/>
              </a:rPr>
              <a:t>nhà</a:t>
            </a:r>
            <a:r>
              <a:rPr kumimoji="0" lang="vi-VN" sz="2800" b="1" i="1" u="none" strike="noStrike" kern="1200" cap="none" spc="0" normalizeH="0" baseline="0" noProof="0" dirty="0">
                <a:ln>
                  <a:noFill/>
                </a:ln>
                <a:solidFill>
                  <a:srgbClr val="000000"/>
                </a:solidFill>
                <a:effectLst/>
                <a:uLnTx/>
                <a:uFillTx/>
                <a:ea typeface="+mn-ea"/>
                <a:cs typeface="Calibri" panose="020F0502020204030204" pitchFamily="34" charset="0"/>
              </a:rPr>
              <a:t> vua </a:t>
            </a:r>
            <a:r>
              <a:rPr kumimoji="0" lang="vi-VN" sz="2800" b="1" i="1" u="none" strike="noStrike" kern="1200" cap="none" spc="0" normalizeH="0" baseline="0" noProof="0" dirty="0" err="1">
                <a:ln>
                  <a:noFill/>
                </a:ln>
                <a:solidFill>
                  <a:srgbClr val="000000"/>
                </a:solidFill>
                <a:effectLst/>
                <a:uLnTx/>
                <a:uFillTx/>
                <a:ea typeface="+mn-ea"/>
                <a:cs typeface="Calibri" panose="020F0502020204030204" pitchFamily="34" charset="0"/>
              </a:rPr>
              <a:t>và</a:t>
            </a:r>
            <a:r>
              <a:rPr kumimoji="0" lang="vi-VN" sz="2800" b="1" i="1"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1" i="1" u="none" strike="noStrike" kern="1200" cap="none" spc="0" normalizeH="0" baseline="0" noProof="0" dirty="0" err="1">
                <a:ln>
                  <a:noFill/>
                </a:ln>
                <a:solidFill>
                  <a:srgbClr val="000000"/>
                </a:solidFill>
                <a:effectLst/>
                <a:uLnTx/>
                <a:uFillTx/>
                <a:ea typeface="+mn-ea"/>
                <a:cs typeface="Calibri" panose="020F0502020204030204" pitchFamily="34" charset="0"/>
              </a:rPr>
              <a:t>mọi</a:t>
            </a:r>
            <a:r>
              <a:rPr kumimoji="0" lang="vi-VN" sz="2800" b="1" i="1"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1" i="1" u="none" strike="noStrike" kern="1200" cap="none" spc="0" normalizeH="0" baseline="0" noProof="0" dirty="0" err="1">
                <a:ln>
                  <a:noFill/>
                </a:ln>
                <a:solidFill>
                  <a:srgbClr val="000000"/>
                </a:solidFill>
                <a:effectLst/>
                <a:uLnTx/>
                <a:uFillTx/>
                <a:ea typeface="+mn-ea"/>
                <a:cs typeface="Calibri" panose="020F0502020204030204" pitchFamily="34" charset="0"/>
              </a:rPr>
              <a:t>vị</a:t>
            </a:r>
            <a:r>
              <a:rPr kumimoji="0" lang="vi-VN" sz="2800" b="1" i="1" u="none" strike="noStrike" kern="1200" cap="none" spc="0" normalizeH="0" baseline="0" noProof="0" dirty="0">
                <a:ln>
                  <a:noFill/>
                </a:ln>
                <a:solidFill>
                  <a:srgbClr val="000000"/>
                </a:solidFill>
                <a:effectLst/>
                <a:uLnTx/>
                <a:uFillTx/>
                <a:ea typeface="+mn-ea"/>
                <a:cs typeface="Calibri" panose="020F0502020204030204" pitchFamily="34" charset="0"/>
              </a:rPr>
              <a:t> quan </a:t>
            </a:r>
            <a:r>
              <a:rPr kumimoji="0" lang="vi-VN" sz="2800" b="1" i="1" u="none" strike="noStrike" kern="1200" cap="none" spc="0" normalizeH="0" baseline="0" noProof="0" dirty="0" err="1">
                <a:ln>
                  <a:noFill/>
                </a:ln>
                <a:solidFill>
                  <a:srgbClr val="000000"/>
                </a:solidFill>
                <a:effectLst/>
                <a:uLnTx/>
                <a:uFillTx/>
                <a:ea typeface="+mn-ea"/>
                <a:cs typeface="Calibri" panose="020F0502020204030204" pitchFamily="34" charset="0"/>
              </a:rPr>
              <a:t>đều</a:t>
            </a:r>
            <a:r>
              <a:rPr kumimoji="0" lang="vi-VN" sz="2800" b="1" i="1"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1" i="1" u="none" strike="noStrike" kern="1200" cap="none" spc="0" normalizeH="0" baseline="0" noProof="0" dirty="0" err="1">
                <a:ln>
                  <a:noFill/>
                </a:ln>
                <a:solidFill>
                  <a:srgbClr val="000000"/>
                </a:solidFill>
                <a:effectLst/>
                <a:uLnTx/>
                <a:uFillTx/>
                <a:ea typeface="+mn-ea"/>
                <a:cs typeface="Calibri" panose="020F0502020204030204" pitchFamily="34" charset="0"/>
              </a:rPr>
              <a:t>thất</a:t>
            </a:r>
            <a:r>
              <a:rPr kumimoji="0" lang="vi-VN" sz="2800" b="1" i="1"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1" i="1" u="none" strike="noStrike" kern="1200" cap="none" spc="0" normalizeH="0" baseline="0" noProof="0" dirty="0" err="1">
                <a:ln>
                  <a:noFill/>
                </a:ln>
                <a:solidFill>
                  <a:srgbClr val="000000"/>
                </a:solidFill>
                <a:effectLst/>
                <a:uLnTx/>
                <a:uFillTx/>
                <a:ea typeface="+mn-ea"/>
                <a:cs typeface="Calibri" panose="020F0502020204030204" pitchFamily="34" charset="0"/>
              </a:rPr>
              <a:t>vọng</a:t>
            </a:r>
            <a:r>
              <a:rPr kumimoji="0" lang="vi-VN" sz="2800" b="1" i="1"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ea typeface="+mn-ea"/>
                <a:cs typeface="Calibri" panose="020F0502020204030204" pitchFamily="34" charset="0"/>
              </a:rPr>
              <a:t>vị</a:t>
            </a:r>
            <a:r>
              <a:rPr kumimoji="0" lang="vi-VN" sz="2800" b="0"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ea typeface="+mn-ea"/>
                <a:cs typeface="Calibri" panose="020F0502020204030204" pitchFamily="34" charset="0"/>
              </a:rPr>
              <a:t>đại</a:t>
            </a:r>
            <a:r>
              <a:rPr kumimoji="0" lang="vi-VN" sz="2800" b="0"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ea typeface="+mn-ea"/>
                <a:cs typeface="Calibri" panose="020F0502020204030204" pitchFamily="34" charset="0"/>
              </a:rPr>
              <a:t>thần</a:t>
            </a:r>
            <a:r>
              <a:rPr kumimoji="0" lang="vi-VN" sz="2800" b="0"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ea typeface="+mn-ea"/>
                <a:cs typeface="Calibri" panose="020F0502020204030204" pitchFamily="34" charset="0"/>
              </a:rPr>
              <a:t>đã</a:t>
            </a:r>
            <a:r>
              <a:rPr kumimoji="0" lang="vi-VN" sz="2800" b="0"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ea typeface="+mn-ea"/>
                <a:cs typeface="Calibri" panose="020F0502020204030204" pitchFamily="34" charset="0"/>
              </a:rPr>
              <a:t>trở</a:t>
            </a:r>
            <a:r>
              <a:rPr kumimoji="0" lang="vi-VN" sz="2800" b="0"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ea typeface="+mn-ea"/>
                <a:cs typeface="Calibri" panose="020F0502020204030204" pitchFamily="34" charset="0"/>
              </a:rPr>
              <a:t>về</a:t>
            </a:r>
            <a:r>
              <a:rPr kumimoji="0" lang="vi-VN" sz="2800" b="0" i="0" u="none" strike="noStrike" kern="1200" cap="none" spc="0" normalizeH="0" baseline="0" noProof="0" dirty="0">
                <a:ln>
                  <a:noFill/>
                </a:ln>
                <a:solidFill>
                  <a:srgbClr val="000000"/>
                </a:solidFill>
                <a:effectLst/>
                <a:uLnTx/>
                <a:uFillTx/>
                <a:ea typeface="+mn-ea"/>
                <a:cs typeface="Calibri" panose="020F0502020204030204" pitchFamily="34" charset="0"/>
              </a:rPr>
              <a:t> nhưng </a:t>
            </a:r>
            <a:r>
              <a:rPr kumimoji="0" lang="vi-VN" sz="2800" b="0" i="0" u="none" strike="noStrike" kern="1200" cap="none" spc="0" normalizeH="0" baseline="0" noProof="0" dirty="0" err="1">
                <a:ln>
                  <a:noFill/>
                </a:ln>
                <a:solidFill>
                  <a:srgbClr val="000000"/>
                </a:solidFill>
                <a:effectLst/>
                <a:uLnTx/>
                <a:uFillTx/>
                <a:ea typeface="+mn-ea"/>
                <a:cs typeface="Calibri" panose="020F0502020204030204" pitchFamily="34" charset="0"/>
              </a:rPr>
              <a:t>vẫn</a:t>
            </a:r>
            <a:r>
              <a:rPr kumimoji="0" lang="vi-VN" sz="2800" b="0" i="0" u="none" strike="noStrike" kern="1200" cap="none" spc="0" normalizeH="0" baseline="0" noProof="0" dirty="0">
                <a:ln>
                  <a:noFill/>
                </a:ln>
                <a:solidFill>
                  <a:srgbClr val="000000"/>
                </a:solidFill>
                <a:effectLst/>
                <a:uLnTx/>
                <a:uFillTx/>
                <a:ea typeface="+mn-ea"/>
                <a:cs typeface="Calibri" panose="020F0502020204030204" pitchFamily="34" charset="0"/>
              </a:rPr>
              <a:t> chưa </a:t>
            </a:r>
            <a:r>
              <a:rPr kumimoji="0" lang="vi-VN" sz="2800" b="0" i="0" u="none" strike="noStrike" kern="1200" cap="none" spc="0" normalizeH="0" baseline="0" noProof="0" dirty="0" err="1">
                <a:ln>
                  <a:noFill/>
                </a:ln>
                <a:solidFill>
                  <a:srgbClr val="000000"/>
                </a:solidFill>
                <a:effectLst/>
                <a:uLnTx/>
                <a:uFillTx/>
                <a:ea typeface="+mn-ea"/>
                <a:cs typeface="Calibri" panose="020F0502020204030204" pitchFamily="34" charset="0"/>
              </a:rPr>
              <a:t>học</a:t>
            </a:r>
            <a:r>
              <a:rPr kumimoji="0" lang="vi-VN" sz="2800" b="0"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ea typeface="+mn-ea"/>
                <a:cs typeface="Calibri" panose="020F0502020204030204" pitchFamily="34" charset="0"/>
              </a:rPr>
              <a:t>được</a:t>
            </a:r>
            <a:r>
              <a:rPr kumimoji="0" lang="vi-VN" sz="2800" b="0" i="0" u="none" strike="noStrike" kern="1200" cap="none" spc="0" normalizeH="0" baseline="0" noProof="0" dirty="0">
                <a:ln>
                  <a:noFill/>
                </a:ln>
                <a:solidFill>
                  <a:srgbClr val="000000"/>
                </a:solidFill>
                <a:effectLst/>
                <a:uLnTx/>
                <a:uFillTx/>
                <a:ea typeface="+mn-ea"/>
                <a:cs typeface="Calibri" panose="020F0502020204030204" pitchFamily="34" charset="0"/>
              </a:rPr>
              <a:t> môn </a:t>
            </a:r>
            <a:r>
              <a:rPr kumimoji="0" lang="vi-VN" sz="2800" b="0" i="0" u="none" strike="noStrike" kern="1200" cap="none" spc="0" normalizeH="0" baseline="0" noProof="0" dirty="0" err="1">
                <a:ln>
                  <a:noFill/>
                </a:ln>
                <a:solidFill>
                  <a:srgbClr val="000000"/>
                </a:solidFill>
                <a:effectLst/>
                <a:uLnTx/>
                <a:uFillTx/>
                <a:ea typeface="+mn-ea"/>
                <a:cs typeface="Calibri" panose="020F0502020204030204" pitchFamily="34" charset="0"/>
              </a:rPr>
              <a:t>cười</a:t>
            </a:r>
            <a:r>
              <a:rPr kumimoji="0" lang="vi-VN" sz="2800" b="0" i="0" u="none" strike="noStrike" kern="1200" cap="none" spc="0" normalizeH="0" baseline="0" noProof="0" dirty="0">
                <a:ln>
                  <a:noFill/>
                </a:ln>
                <a:solidFill>
                  <a:srgbClr val="000000"/>
                </a:solidFill>
                <a:effectLst/>
                <a:uLnTx/>
                <a:uFillTx/>
                <a:ea typeface="+mn-ea"/>
                <a:cs typeface="Calibri" panose="020F0502020204030204" pitchFamily="34" charset="0"/>
              </a:rPr>
              <a:t>.</a:t>
            </a:r>
          </a:p>
        </p:txBody>
      </p:sp>
      <p:pic>
        <p:nvPicPr>
          <p:cNvPr id="7" name="Picture 6" descr="A group of people in clothing&#10;&#10;Description automatically generated with medium confidence">
            <a:extLst>
              <a:ext uri="{FF2B5EF4-FFF2-40B4-BE49-F238E27FC236}">
                <a16:creationId xmlns:a16="http://schemas.microsoft.com/office/drawing/2014/main" id="{457D6ABA-A56C-4B46-9AD6-F0F451C2687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5278" l="2917" r="90000">
                        <a14:foregroundMark x1="60885" y1="42870" x2="60885" y2="44167"/>
                        <a14:foregroundMark x1="60990" y1="40741" x2="59062" y2="50278"/>
                        <a14:foregroundMark x1="61094" y1="38426" x2="62656" y2="40278"/>
                        <a14:foregroundMark x1="61719" y1="38611" x2="61094" y2="42593"/>
                        <a14:foregroundMark x1="59531" y1="33889" x2="58490" y2="36667"/>
                        <a14:foregroundMark x1="57188" y1="32685" x2="55729" y2="35000"/>
                        <a14:foregroundMark x1="55729" y1="30556" x2="55260" y2="33704"/>
                        <a14:foregroundMark x1="55260" y1="30093" x2="55000" y2="32685"/>
                        <a14:foregroundMark x1="55260" y1="30741" x2="55260" y2="34167"/>
                        <a14:foregroundMark x1="55000" y1="30278" x2="54635" y2="36944"/>
                        <a14:foregroundMark x1="55365" y1="26944" x2="51458" y2="36481"/>
                        <a14:foregroundMark x1="58021" y1="27778" x2="58385" y2="30093"/>
                        <a14:foregroundMark x1="42708" y1="40278" x2="52604" y2="37778"/>
                        <a14:foregroundMark x1="49635" y1="48981" x2="54896" y2="64074"/>
                        <a14:foregroundMark x1="65417" y1="61111" x2="65625" y2="66852"/>
                        <a14:foregroundMark x1="44010" y1="78704" x2="44479" y2="95278"/>
                        <a14:foregroundMark x1="38073" y1="17407" x2="38542" y2="31574"/>
                        <a14:foregroundMark x1="35521" y1="18889" x2="31979" y2="33704"/>
                        <a14:foregroundMark x1="40469" y1="20556" x2="41042" y2="29074"/>
                        <a14:foregroundMark x1="34948" y1="16944" x2="35313" y2="38981"/>
                        <a14:foregroundMark x1="40938" y1="36944" x2="41042" y2="42037"/>
                        <a14:foregroundMark x1="33021" y1="48333" x2="33021" y2="50926"/>
                        <a14:foregroundMark x1="33021" y1="58333" x2="33021" y2="58333"/>
                        <a14:foregroundMark x1="36510" y1="54074" x2="36042" y2="56481"/>
                        <a14:foregroundMark x1="54896" y1="51759" x2="54167" y2="59444"/>
                        <a14:foregroundMark x1="55625" y1="63889" x2="55729" y2="68333"/>
                        <a14:foregroundMark x1="54792" y1="63241" x2="54531" y2="64907"/>
                        <a14:foregroundMark x1="26719" y1="33333" x2="26719" y2="33333"/>
                        <a14:foregroundMark x1="26458" y1="25463" x2="27292" y2="37778"/>
                        <a14:foregroundMark x1="27448" y1="47130" x2="27760" y2="48333"/>
                        <a14:foregroundMark x1="28750" y1="49259" x2="29323" y2="55556"/>
                        <a14:foregroundMark x1="27448" y1="21574" x2="27448" y2="24815"/>
                        <a14:foregroundMark x1="27656" y1="19259" x2="28490" y2="26667"/>
                        <a14:foregroundMark x1="28594" y1="22222" x2="30052" y2="29074"/>
                        <a14:foregroundMark x1="25885" y1="16111" x2="27292" y2="21204"/>
                        <a14:foregroundMark x1="25885" y1="15648" x2="25052" y2="19722"/>
                        <a14:foregroundMark x1="25521" y1="18241" x2="25521" y2="21389"/>
                        <a14:foregroundMark x1="25625" y1="23519" x2="25417" y2="26111"/>
                        <a14:foregroundMark x1="19635" y1="20556" x2="20729" y2="26944"/>
                        <a14:foregroundMark x1="19063" y1="20093" x2="21198" y2="34352"/>
                        <a14:foregroundMark x1="21198" y1="34352" x2="21198" y2="34352"/>
                        <a14:foregroundMark x1="11510" y1="22500" x2="21667" y2="20093"/>
                        <a14:foregroundMark x1="21667" y1="20093" x2="22188" y2="20093"/>
                        <a14:foregroundMark x1="14896" y1="23333" x2="13073" y2="43519"/>
                        <a14:foregroundMark x1="9271" y1="36296" x2="11510" y2="51944"/>
                        <a14:foregroundMark x1="14896" y1="43704" x2="10833" y2="66667"/>
                        <a14:foregroundMark x1="10365" y1="72593" x2="11302" y2="84907"/>
                        <a14:foregroundMark x1="13802" y1="70648" x2="14167" y2="78148"/>
                        <a14:foregroundMark x1="23229" y1="55185" x2="25521" y2="62593"/>
                        <a14:foregroundMark x1="28125" y1="17778" x2="34115" y2="19907"/>
                        <a14:foregroundMark x1="33490" y1="15648" x2="33385" y2="19259"/>
                        <a14:foregroundMark x1="34948" y1="15463" x2="40573" y2="15648"/>
                        <a14:foregroundMark x1="9010" y1="32037" x2="7344" y2="42222"/>
                        <a14:foregroundMark x1="5417" y1="39907" x2="6406" y2="44167"/>
                        <a14:foregroundMark x1="6302" y1="45000" x2="6875" y2="49444"/>
                        <a14:foregroundMark x1="6406" y1="48981" x2="6406" y2="48981"/>
                        <a14:foregroundMark x1="6146" y1="47500" x2="6146" y2="47500"/>
                        <a14:foregroundMark x1="4844" y1="45000" x2="4844" y2="45000"/>
                        <a14:foregroundMark x1="3542" y1="42037" x2="9010" y2="55185"/>
                        <a14:foregroundMark x1="13073" y1="57685" x2="13698" y2="67500"/>
                        <a14:foregroundMark x1="7135" y1="59444" x2="7135" y2="66667"/>
                        <a14:foregroundMark x1="6771" y1="64722" x2="6771" y2="67037"/>
                        <a14:foregroundMark x1="2917" y1="47778" x2="4948" y2="53426"/>
                        <a14:foregroundMark x1="12031" y1="19444" x2="11771" y2="22500"/>
                        <a14:foregroundMark x1="11042" y1="17407" x2="10677" y2="19259"/>
                        <a14:foregroundMark x1="11510" y1="17778" x2="12135" y2="19074"/>
                        <a14:foregroundMark x1="10365" y1="22685" x2="10365" y2="24630"/>
                        <a14:foregroundMark x1="18802" y1="16111" x2="18438" y2="19722"/>
                        <a14:foregroundMark x1="14635" y1="16481" x2="14635" y2="18426"/>
                        <a14:foregroundMark x1="14271" y1="15463" x2="13698" y2="18426"/>
                        <a14:foregroundMark x1="13906" y1="14630" x2="13906" y2="19074"/>
                        <a14:foregroundMark x1="11406" y1="15278" x2="11198" y2="19907"/>
                        <a14:foregroundMark x1="12396" y1="14630" x2="12865" y2="16481"/>
                        <a14:backgroundMark x1="54323" y1="7407" x2="51927" y2="13333"/>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3712191" y="2039404"/>
            <a:ext cx="5544518" cy="3118791"/>
          </a:xfrm>
          <a:prstGeom prst="rect">
            <a:avLst/>
          </a:prstGeom>
          <a:effectLst>
            <a:glow rad="50800">
              <a:schemeClr val="accent1">
                <a:lumMod val="20000"/>
                <a:lumOff val="80000"/>
                <a:alpha val="43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30501284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pic>
        <p:nvPicPr>
          <p:cNvPr id="9" name="Picture 12">
            <a:extLst>
              <a:ext uri="{FF2B5EF4-FFF2-40B4-BE49-F238E27FC236}">
                <a16:creationId xmlns:a16="http://schemas.microsoft.com/office/drawing/2014/main" id="{34A2BA46-C0DA-4A98-9881-28F1539355B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5309" flipH="1">
            <a:off x="2164193" y="994500"/>
            <a:ext cx="5236427" cy="2356727"/>
          </a:xfrm>
          <a:prstGeom prst="rect">
            <a:avLst/>
          </a:prstGeom>
        </p:spPr>
      </p:pic>
      <p:sp>
        <p:nvSpPr>
          <p:cNvPr id="3" name="TextBox 2">
            <a:extLst>
              <a:ext uri="{FF2B5EF4-FFF2-40B4-BE49-F238E27FC236}">
                <a16:creationId xmlns:a16="http://schemas.microsoft.com/office/drawing/2014/main" id="{4A7D82B6-78FB-49F6-864B-7C80128502F9}"/>
              </a:ext>
            </a:extLst>
          </p:cNvPr>
          <p:cNvSpPr txBox="1"/>
          <p:nvPr/>
        </p:nvSpPr>
        <p:spPr>
          <a:xfrm rot="1027799" flipH="1">
            <a:off x="2433029" y="1548922"/>
            <a:ext cx="4698755"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Theo </a:t>
            </a:r>
            <a:r>
              <a:rPr lang="en-US" sz="2400" b="1" dirty="0" err="1">
                <a:latin typeface="Arial" panose="020B0604020202020204" pitchFamily="34" charset="0"/>
                <a:cs typeface="Arial" panose="020B0604020202020204" pitchFamily="34" charset="0"/>
              </a:rPr>
              <a:t>em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thiếu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tiếng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cười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cuộc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sống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sẽ</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trở</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thế</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a:t>
            </a:r>
          </a:p>
        </p:txBody>
      </p:sp>
      <p:pic>
        <p:nvPicPr>
          <p:cNvPr id="6" name="Picture 5" descr="A cartoon of a child&#10;&#10;Description automatically generated with low confidence">
            <a:extLst>
              <a:ext uri="{FF2B5EF4-FFF2-40B4-BE49-F238E27FC236}">
                <a16:creationId xmlns:a16="http://schemas.microsoft.com/office/drawing/2014/main" id="{0FE08A95-622C-4571-9A7D-DFD9094C09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0211" y="1126214"/>
            <a:ext cx="3328736" cy="4187090"/>
          </a:xfrm>
          <a:prstGeom prst="rect">
            <a:avLst/>
          </a:prstGeom>
        </p:spPr>
      </p:pic>
      <p:pic>
        <p:nvPicPr>
          <p:cNvPr id="10" name="Picture 9" descr="Logo&#10;&#10;Description automatically generated">
            <a:extLst>
              <a:ext uri="{FF2B5EF4-FFF2-40B4-BE49-F238E27FC236}">
                <a16:creationId xmlns:a16="http://schemas.microsoft.com/office/drawing/2014/main" id="{881CDB01-99A4-4B27-8BBC-79F18DB656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21939">
            <a:off x="6916779" y="1872979"/>
            <a:ext cx="1958454" cy="1958454"/>
          </a:xfrm>
          <a:prstGeom prst="rect">
            <a:avLst/>
          </a:prstGeom>
        </p:spPr>
      </p:pic>
      <p:pic>
        <p:nvPicPr>
          <p:cNvPr id="12" name="Picture 11" descr="Logo&#10;&#10;Description automatically generated">
            <a:extLst>
              <a:ext uri="{FF2B5EF4-FFF2-40B4-BE49-F238E27FC236}">
                <a16:creationId xmlns:a16="http://schemas.microsoft.com/office/drawing/2014/main" id="{B6B4F465-82CC-4F48-9B47-A433743AFA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6614" y="3114454"/>
            <a:ext cx="2725517" cy="1958455"/>
          </a:xfrm>
          <a:prstGeom prst="rect">
            <a:avLst/>
          </a:prstGeom>
        </p:spPr>
      </p:pic>
    </p:spTree>
    <p:extLst>
      <p:ext uri="{BB962C8B-B14F-4D97-AF65-F5344CB8AC3E}">
        <p14:creationId xmlns:p14="http://schemas.microsoft.com/office/powerpoint/2010/main" val="37604700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quare&#10;&#10;Description automatically generated">
            <a:extLst>
              <a:ext uri="{FF2B5EF4-FFF2-40B4-BE49-F238E27FC236}">
                <a16:creationId xmlns:a16="http://schemas.microsoft.com/office/drawing/2014/main" id="{FE37D81B-D380-41A1-8FC5-033279D067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0546" y="1484043"/>
            <a:ext cx="3625370" cy="2596635"/>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sp>
        <p:nvSpPr>
          <p:cNvPr id="6" name="TextBox 5">
            <a:extLst>
              <a:ext uri="{FF2B5EF4-FFF2-40B4-BE49-F238E27FC236}">
                <a16:creationId xmlns:a16="http://schemas.microsoft.com/office/drawing/2014/main" id="{F7D97BA0-992E-43B0-8C66-B2279E6DCC95}"/>
              </a:ext>
            </a:extLst>
          </p:cNvPr>
          <p:cNvSpPr txBox="1"/>
          <p:nvPr/>
        </p:nvSpPr>
        <p:spPr>
          <a:xfrm>
            <a:off x="1467141" y="537091"/>
            <a:ext cx="6518715" cy="854080"/>
          </a:xfrm>
          <a:prstGeom prst="rect">
            <a:avLst/>
          </a:prstGeom>
          <a:noFill/>
        </p:spPr>
        <p:txBody>
          <a:bodyPr wrap="square"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NỘI</a:t>
            </a:r>
            <a:r>
              <a:rPr kumimoji="0" lang="en-US" sz="3600" b="0" i="0" u="none" strike="noStrike" kern="1200" cap="none" spc="0" normalizeH="0" baseline="0" noProof="0" dirty="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 DUNG </a:t>
            </a:r>
            <a:r>
              <a:rPr kumimoji="0" lang="en-US" sz="3600" b="0" i="0" u="none" strike="noStrike" kern="1200" cap="none" spc="0" normalizeH="0" baseline="0" noProof="0" dirty="0" err="1">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CÂU</a:t>
            </a:r>
            <a:r>
              <a:rPr kumimoji="0" lang="en-US" sz="3600" b="0" i="0" u="none" strike="noStrike" kern="1200" cap="none" spc="0" normalizeH="0" baseline="0" noProof="0" dirty="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 </a:t>
            </a:r>
            <a:r>
              <a:rPr kumimoji="0" lang="en-US" sz="3600" b="0" i="0" u="none" strike="noStrike" kern="1200" cap="none" spc="0" normalizeH="0" baseline="0" noProof="0" dirty="0" err="1">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CHUYỆN</a:t>
            </a:r>
            <a:endParaRPr kumimoji="0" lang="en-US" sz="3600" b="0" i="0" u="none" strike="noStrike" kern="1200" cap="none" spc="0" normalizeH="0" baseline="0" noProof="0" dirty="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endParaRPr>
          </a:p>
        </p:txBody>
      </p:sp>
      <p:sp>
        <p:nvSpPr>
          <p:cNvPr id="7" name="TextBox 6">
            <a:extLst>
              <a:ext uri="{FF2B5EF4-FFF2-40B4-BE49-F238E27FC236}">
                <a16:creationId xmlns:a16="http://schemas.microsoft.com/office/drawing/2014/main" id="{155A45FD-12DF-4F06-843D-835FC81A37C3}"/>
              </a:ext>
            </a:extLst>
          </p:cNvPr>
          <p:cNvSpPr txBox="1"/>
          <p:nvPr/>
        </p:nvSpPr>
        <p:spPr>
          <a:xfrm>
            <a:off x="5129730" y="1814755"/>
            <a:ext cx="3411786" cy="2062103"/>
          </a:xfrm>
          <a:prstGeom prst="rect">
            <a:avLst/>
          </a:prstGeom>
          <a:noFill/>
        </p:spPr>
        <p:txBody>
          <a:bodyPr wrap="square">
            <a:spAutoFit/>
          </a:bodyPr>
          <a:lstStyle/>
          <a:p>
            <a:pPr algn="ctr"/>
            <a:r>
              <a:rPr lang="en-US" sz="3200" b="1">
                <a:latin typeface="Arial" panose="020B0604020202020204" pitchFamily="34" charset="0"/>
                <a:cs typeface="Arial" panose="020B0604020202020204" pitchFamily="34" charset="0"/>
              </a:rPr>
              <a:t>Cuộc </a:t>
            </a:r>
            <a:r>
              <a:rPr lang="en-US" sz="3200" b="1" dirty="0" err="1">
                <a:latin typeface="Arial" panose="020B0604020202020204" pitchFamily="34" charset="0"/>
                <a:cs typeface="Arial" panose="020B0604020202020204" pitchFamily="34" charset="0"/>
              </a:rPr>
              <a:t>sống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thiếu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tiếng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cười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sẽ</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vô</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cùng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tẻ</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nhạt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buồn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chán</a:t>
            </a:r>
            <a:r>
              <a:rPr lang="en-US" sz="3200" b="1" dirty="0">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7C6DE1CB-C6F3-4287-BEB8-7B8F7C8E92D0}"/>
              </a:ext>
            </a:extLst>
          </p:cNvPr>
          <p:cNvPicPr>
            <a:picLocks noChangeAspect="1"/>
          </p:cNvPicPr>
          <p:nvPr/>
        </p:nvPicPr>
        <p:blipFill>
          <a:blip r:embed="rId5"/>
          <a:stretch>
            <a:fillRect/>
          </a:stretch>
        </p:blipFill>
        <p:spPr>
          <a:xfrm>
            <a:off x="575188" y="1579580"/>
            <a:ext cx="4350501" cy="2385572"/>
          </a:xfrm>
          <a:prstGeom prst="rect">
            <a:avLst/>
          </a:prstGeom>
        </p:spPr>
      </p:pic>
    </p:spTree>
    <p:extLst>
      <p:ext uri="{BB962C8B-B14F-4D97-AF65-F5344CB8AC3E}">
        <p14:creationId xmlns:p14="http://schemas.microsoft.com/office/powerpoint/2010/main" val="7746296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14C417A-630A-4A90-9442-9C07041362CC}"/>
              </a:ext>
            </a:extLst>
          </p:cNvPr>
          <p:cNvSpPr txBox="1"/>
          <p:nvPr/>
        </p:nvSpPr>
        <p:spPr>
          <a:xfrm>
            <a:off x="2307612" y="2571750"/>
            <a:ext cx="5716021" cy="2308324"/>
          </a:xfrm>
          <a:prstGeom prst="rect">
            <a:avLst/>
          </a:prstGeom>
          <a:solidFill>
            <a:schemeClr val="bg1">
              <a:alpha val="36000"/>
            </a:schemeClr>
          </a:solidFill>
          <a:effectLst>
            <a:glow rad="38100">
              <a:schemeClr val="bg1">
                <a:alpha val="30000"/>
              </a:schemeClr>
            </a:glow>
          </a:effectLst>
        </p:spPr>
        <p:txBody>
          <a:bodyPr wrap="square" rtlCol="0">
            <a:spAutoFit/>
          </a:bodyPr>
          <a:lstStyle/>
          <a:p>
            <a:pPr marL="0" marR="0" lvl="0" indent="0" algn="ctr" defTabSz="685800" rtl="0" eaLnBrk="1" fontAlgn="auto" latinLnBrk="0" hangingPunct="1">
              <a:spcBef>
                <a:spcPts val="0"/>
              </a:spcBef>
              <a:spcAft>
                <a:spcPts val="0"/>
              </a:spcAft>
              <a:buClrTx/>
              <a:buSzTx/>
              <a:buFontTx/>
              <a:buNone/>
              <a:tabLst/>
              <a:defRPr/>
            </a:pPr>
            <a:r>
              <a:rPr kumimoji="0" lang="en-US" sz="7200" b="1" i="0" u="none" strike="noStrike" kern="1200" normalizeH="0" baseline="0" noProof="0" dirty="0" err="1">
                <a:ln w="13462">
                  <a:solidFill>
                    <a:schemeClr val="bg1"/>
                  </a:solidFill>
                  <a:prstDash val="solid"/>
                </a:ln>
                <a:solidFill>
                  <a:schemeClr val="tx1">
                    <a:lumMod val="85000"/>
                    <a:lumOff val="15000"/>
                  </a:schemeClr>
                </a:solidFill>
                <a:effectLst>
                  <a:outerShdw dist="101600" dir="1380000" algn="bl" rotWithShape="0">
                    <a:schemeClr val="accent3"/>
                  </a:outerShdw>
                </a:effectLst>
                <a:uLnTx/>
                <a:uFillTx/>
                <a:latin typeface="UTM Futura Extra" panose="02040603050506020204" pitchFamily="18" charset="0"/>
                <a:ea typeface="+mn-ea"/>
                <a:cs typeface="+mn-cs"/>
              </a:rPr>
              <a:t>TRÒ</a:t>
            </a:r>
            <a:r>
              <a:rPr kumimoji="0" lang="en-US" sz="7200" b="1" i="0" u="none" strike="noStrike" kern="1200" normalizeH="0" baseline="0" noProof="0" dirty="0">
                <a:ln w="13462">
                  <a:solidFill>
                    <a:schemeClr val="bg1"/>
                  </a:solidFill>
                  <a:prstDash val="solid"/>
                </a:ln>
                <a:solidFill>
                  <a:schemeClr val="tx1">
                    <a:lumMod val="85000"/>
                    <a:lumOff val="15000"/>
                  </a:schemeClr>
                </a:solidFill>
                <a:effectLst>
                  <a:outerShdw dist="101600" dir="1380000" algn="bl" rotWithShape="0">
                    <a:schemeClr val="accent3"/>
                  </a:outerShdw>
                </a:effectLst>
                <a:uLnTx/>
                <a:uFillTx/>
                <a:latin typeface="UTM Futura Extra" panose="02040603050506020204" pitchFamily="18" charset="0"/>
                <a:ea typeface="+mn-ea"/>
                <a:cs typeface="+mn-cs"/>
              </a:rPr>
              <a:t> </a:t>
            </a:r>
            <a:r>
              <a:rPr kumimoji="0" lang="en-US" sz="7200" b="1" i="0" u="none" strike="noStrike" kern="1200" normalizeH="0" baseline="0" noProof="0" dirty="0" err="1">
                <a:ln w="13462">
                  <a:solidFill>
                    <a:schemeClr val="bg1"/>
                  </a:solidFill>
                  <a:prstDash val="solid"/>
                </a:ln>
                <a:solidFill>
                  <a:schemeClr val="tx1">
                    <a:lumMod val="85000"/>
                    <a:lumOff val="15000"/>
                  </a:schemeClr>
                </a:solidFill>
                <a:effectLst>
                  <a:outerShdw dist="101600" dir="1380000" algn="bl" rotWithShape="0">
                    <a:schemeClr val="accent3"/>
                  </a:outerShdw>
                </a:effectLst>
                <a:uLnTx/>
                <a:uFillTx/>
                <a:latin typeface="UTM Futura Extra" panose="02040603050506020204" pitchFamily="18" charset="0"/>
                <a:ea typeface="+mn-ea"/>
                <a:cs typeface="+mn-cs"/>
              </a:rPr>
              <a:t>CHƠI</a:t>
            </a:r>
            <a:r>
              <a:rPr kumimoji="0" lang="en-US" sz="7200" b="1" i="0" u="none" strike="noStrike" kern="1200" normalizeH="0" baseline="0" noProof="0" dirty="0">
                <a:ln w="13462">
                  <a:solidFill>
                    <a:schemeClr val="bg1"/>
                  </a:solidFill>
                  <a:prstDash val="solid"/>
                </a:ln>
                <a:solidFill>
                  <a:schemeClr val="tx1">
                    <a:lumMod val="85000"/>
                    <a:lumOff val="15000"/>
                  </a:schemeClr>
                </a:solidFill>
                <a:effectLst>
                  <a:outerShdw dist="101600" dir="1380000" algn="bl" rotWithShape="0">
                    <a:schemeClr val="accent3"/>
                  </a:outerShdw>
                </a:effectLst>
                <a:uLnTx/>
                <a:uFillTx/>
                <a:latin typeface="UTM Futura Extra" panose="02040603050506020204" pitchFamily="18" charset="0"/>
                <a:ea typeface="+mn-ea"/>
                <a:cs typeface="+mn-cs"/>
              </a:rPr>
              <a:t> Ô </a:t>
            </a:r>
            <a:r>
              <a:rPr kumimoji="0" lang="en-US" sz="7200" b="1" i="0" u="none" strike="noStrike" kern="1200" normalizeH="0" baseline="0" noProof="0" dirty="0" err="1">
                <a:ln w="13462">
                  <a:solidFill>
                    <a:schemeClr val="bg1"/>
                  </a:solidFill>
                  <a:prstDash val="solid"/>
                </a:ln>
                <a:solidFill>
                  <a:schemeClr val="tx1">
                    <a:lumMod val="85000"/>
                    <a:lumOff val="15000"/>
                  </a:schemeClr>
                </a:solidFill>
                <a:effectLst>
                  <a:outerShdw dist="101600" dir="1380000" algn="bl" rotWithShape="0">
                    <a:schemeClr val="accent3"/>
                  </a:outerShdw>
                </a:effectLst>
                <a:uLnTx/>
                <a:uFillTx/>
                <a:latin typeface="UTM Futura Extra" panose="02040603050506020204" pitchFamily="18" charset="0"/>
                <a:ea typeface="+mn-ea"/>
                <a:cs typeface="+mn-cs"/>
              </a:rPr>
              <a:t>CHỮ</a:t>
            </a:r>
            <a:endParaRPr kumimoji="0" lang="en-US" sz="7200" b="1" i="0" u="none" strike="noStrike" kern="1200" normalizeH="0" baseline="0" noProof="0" dirty="0">
              <a:ln w="13462">
                <a:solidFill>
                  <a:schemeClr val="bg1"/>
                </a:solidFill>
                <a:prstDash val="solid"/>
              </a:ln>
              <a:solidFill>
                <a:schemeClr val="tx1">
                  <a:lumMod val="85000"/>
                  <a:lumOff val="15000"/>
                </a:schemeClr>
              </a:solidFill>
              <a:effectLst>
                <a:outerShdw dist="101600" dir="1380000" algn="bl" rotWithShape="0">
                  <a:schemeClr val="accent3"/>
                </a:outerShdw>
              </a:effectLst>
              <a:uLnTx/>
              <a:uFillTx/>
              <a:latin typeface="UTM Futura Extra" panose="02040603050506020204" pitchFamily="18" charset="0"/>
              <a:ea typeface="+mn-ea"/>
              <a:cs typeface="+mn-cs"/>
            </a:endParaRPr>
          </a:p>
        </p:txBody>
      </p:sp>
      <p:pic>
        <p:nvPicPr>
          <p:cNvPr id="11" name="Picture 10">
            <a:extLst>
              <a:ext uri="{FF2B5EF4-FFF2-40B4-BE49-F238E27FC236}">
                <a16:creationId xmlns:a16="http://schemas.microsoft.com/office/drawing/2014/main" id="{559FD14F-AB14-4CC9-907D-305A0B6399B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5000" b="96296" l="56458" r="69583">
                        <a14:foregroundMark x1="56510" y1="71389" x2="56771" y2="72500"/>
                        <a14:foregroundMark x1="62708" y1="55000" x2="65000" y2="55000"/>
                        <a14:foregroundMark x1="61667" y1="96019" x2="60521" y2="96296"/>
                        <a14:backgroundMark x1="68542" y1="80648" x2="68490" y2="85370"/>
                      </a14:backgroundRemoval>
                    </a14:imgEffect>
                  </a14:imgLayer>
                </a14:imgProps>
              </a:ext>
            </a:extLst>
          </a:blip>
          <a:srcRect l="55445" t="50000" r="28753"/>
          <a:stretch/>
        </p:blipFill>
        <p:spPr>
          <a:xfrm flipH="1">
            <a:off x="772696" y="1994053"/>
            <a:ext cx="2086747" cy="3149447"/>
          </a:xfrm>
          <a:prstGeom prst="rect">
            <a:avLst/>
          </a:prstGeom>
        </p:spPr>
      </p:pic>
    </p:spTree>
    <p:extLst>
      <p:ext uri="{BB962C8B-B14F-4D97-AF65-F5344CB8AC3E}">
        <p14:creationId xmlns:p14="http://schemas.microsoft.com/office/powerpoint/2010/main" val="542355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D43"/>
        </a:solidFill>
        <a:effectLst/>
      </p:bgPr>
    </p:bg>
    <p:spTree>
      <p:nvGrpSpPr>
        <p:cNvPr id="1" name=""/>
        <p:cNvGrpSpPr/>
        <p:nvPr/>
      </p:nvGrpSpPr>
      <p:grpSpPr>
        <a:xfrm>
          <a:off x="0" y="0"/>
          <a:ext cx="0" cy="0"/>
          <a:chOff x="0" y="0"/>
          <a:chExt cx="0" cy="0"/>
        </a:xfrm>
      </p:grpSpPr>
      <p:pic>
        <p:nvPicPr>
          <p:cNvPr id="8" name="图片 75">
            <a:extLst>
              <a:ext uri="{FF2B5EF4-FFF2-40B4-BE49-F238E27FC236}">
                <a16:creationId xmlns:a16="http://schemas.microsoft.com/office/drawing/2014/main" id="{418ED5A7-B754-4736-B633-62691902CD92}"/>
              </a:ext>
            </a:extLst>
          </p:cNvPr>
          <p:cNvPicPr>
            <a:picLocks noChangeAspect="1"/>
          </p:cNvPicPr>
          <p:nvPr/>
        </p:nvPicPr>
        <p:blipFill>
          <a:blip r:embed="rId3"/>
          <a:stretch>
            <a:fillRect/>
          </a:stretch>
        </p:blipFill>
        <p:spPr>
          <a:xfrm>
            <a:off x="5048655" y="1184969"/>
            <a:ext cx="3668997" cy="2639408"/>
          </a:xfrm>
          <a:prstGeom prst="rect">
            <a:avLst/>
          </a:prstGeom>
        </p:spPr>
      </p:pic>
      <p:sp>
        <p:nvSpPr>
          <p:cNvPr id="6" name="TextBox 5">
            <a:extLst>
              <a:ext uri="{FF2B5EF4-FFF2-40B4-BE49-F238E27FC236}">
                <a16:creationId xmlns:a16="http://schemas.microsoft.com/office/drawing/2014/main" id="{F7D97BA0-992E-43B0-8C66-B2279E6DCC95}"/>
              </a:ext>
            </a:extLst>
          </p:cNvPr>
          <p:cNvSpPr txBox="1"/>
          <p:nvPr/>
        </p:nvSpPr>
        <p:spPr>
          <a:xfrm>
            <a:off x="5403956" y="2048020"/>
            <a:ext cx="2814000" cy="1200329"/>
          </a:xfrm>
          <a:prstGeom prst="rect">
            <a:avLst/>
          </a:prstGeom>
          <a:noFill/>
        </p:spPr>
        <p:txBody>
          <a:bodyPr wrap="square" rtlCol="0">
            <a:spAutoFit/>
          </a:bodyPr>
          <a:lstStyle/>
          <a:p>
            <a:pPr marL="0" marR="0" lvl="0" indent="0" algn="ctr" defTabSz="68580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Luyện</a:t>
            </a:r>
            <a:r>
              <a:rPr kumimoji="0" lang="en-US" sz="3600" b="0" i="0" u="none" strike="noStrike" kern="1200" cap="none" spc="0" normalizeH="0" noProof="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 đọc</a:t>
            </a:r>
          </a:p>
          <a:p>
            <a:pPr marL="0" marR="0" lvl="0" indent="0" algn="ctr" defTabSz="685800" rtl="0" eaLnBrk="1" fontAlgn="auto" latinLnBrk="0" hangingPunct="1">
              <a:spcBef>
                <a:spcPts val="0"/>
              </a:spcBef>
              <a:spcAft>
                <a:spcPts val="0"/>
              </a:spcAft>
              <a:buClrTx/>
              <a:buSzTx/>
              <a:buFontTx/>
              <a:buNone/>
              <a:tabLst/>
              <a:defRPr/>
            </a:pPr>
            <a:r>
              <a:rPr lang="en-US" sz="3600">
                <a:solidFill>
                  <a:srgbClr val="FFC000"/>
                </a:solidFill>
                <a:effectLst>
                  <a:glow rad="63500">
                    <a:srgbClr val="FFDD43">
                      <a:satMod val="175000"/>
                      <a:alpha val="40000"/>
                    </a:srgbClr>
                  </a:glow>
                </a:effectLst>
                <a:latin typeface="UTM Futura Extra" panose="02040603050506020204" pitchFamily="18" charset="0"/>
              </a:rPr>
              <a:t>d</a:t>
            </a:r>
            <a:r>
              <a:rPr lang="en-US" sz="3600" baseline="0">
                <a:solidFill>
                  <a:srgbClr val="FFC000"/>
                </a:solidFill>
                <a:effectLst>
                  <a:glow rad="63500">
                    <a:srgbClr val="FFDD43">
                      <a:satMod val="175000"/>
                      <a:alpha val="40000"/>
                    </a:srgbClr>
                  </a:glow>
                </a:effectLst>
                <a:latin typeface="UTM Futura Extra" panose="02040603050506020204" pitchFamily="18" charset="0"/>
              </a:rPr>
              <a:t>iễn cảm</a:t>
            </a:r>
            <a:endParaRPr kumimoji="0" lang="en-US" sz="3600" b="0" i="0" u="none" strike="noStrike" kern="1200" cap="none" spc="0" normalizeH="0" baseline="0" noProof="0" dirty="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endParaRPr>
          </a:p>
        </p:txBody>
      </p:sp>
      <p:pic>
        <p:nvPicPr>
          <p:cNvPr id="7" name="Picture 6">
            <a:extLst>
              <a:ext uri="{FF2B5EF4-FFF2-40B4-BE49-F238E27FC236}">
                <a16:creationId xmlns:a16="http://schemas.microsoft.com/office/drawing/2014/main" id="{08D01CFE-FFC4-4610-94D0-26B0624FFC15}"/>
              </a:ext>
            </a:extLst>
          </p:cNvPr>
          <p:cNvPicPr>
            <a:picLocks noChangeAspect="1"/>
          </p:cNvPicPr>
          <p:nvPr/>
        </p:nvPicPr>
        <p:blipFill>
          <a:blip r:embed="rId4"/>
          <a:stretch>
            <a:fillRect/>
          </a:stretch>
        </p:blipFill>
        <p:spPr>
          <a:xfrm>
            <a:off x="211654" y="793512"/>
            <a:ext cx="4813414" cy="2639408"/>
          </a:xfrm>
          <a:prstGeom prst="rect">
            <a:avLst/>
          </a:prstGeom>
        </p:spPr>
      </p:pic>
      <p:pic>
        <p:nvPicPr>
          <p:cNvPr id="12" name="图片 72">
            <a:extLst>
              <a:ext uri="{FF2B5EF4-FFF2-40B4-BE49-F238E27FC236}">
                <a16:creationId xmlns:a16="http://schemas.microsoft.com/office/drawing/2014/main" id="{0E42B1EA-516C-43DA-ACDE-4093570EC31C}"/>
              </a:ext>
            </a:extLst>
          </p:cNvPr>
          <p:cNvPicPr>
            <a:picLocks noChangeAspect="1"/>
          </p:cNvPicPr>
          <p:nvPr/>
        </p:nvPicPr>
        <p:blipFill>
          <a:blip r:embed="rId5"/>
          <a:stretch>
            <a:fillRect/>
          </a:stretch>
        </p:blipFill>
        <p:spPr>
          <a:xfrm>
            <a:off x="-150125" y="4032419"/>
            <a:ext cx="9512489" cy="1217297"/>
          </a:xfrm>
          <a:prstGeom prst="rect">
            <a:avLst/>
          </a:prstGeom>
        </p:spPr>
      </p:pic>
      <p:pic>
        <p:nvPicPr>
          <p:cNvPr id="14" name="图片 74">
            <a:extLst>
              <a:ext uri="{FF2B5EF4-FFF2-40B4-BE49-F238E27FC236}">
                <a16:creationId xmlns:a16="http://schemas.microsoft.com/office/drawing/2014/main" id="{B8D608C6-49CF-4977-B0FE-BA1476193820}"/>
              </a:ext>
            </a:extLst>
          </p:cNvPr>
          <p:cNvPicPr>
            <a:picLocks noChangeAspect="1"/>
          </p:cNvPicPr>
          <p:nvPr/>
        </p:nvPicPr>
        <p:blipFill>
          <a:blip r:embed="rId6"/>
          <a:stretch>
            <a:fillRect/>
          </a:stretch>
        </p:blipFill>
        <p:spPr>
          <a:xfrm>
            <a:off x="7410401" y="2573134"/>
            <a:ext cx="1609483" cy="2042337"/>
          </a:xfrm>
          <a:prstGeom prst="rect">
            <a:avLst/>
          </a:prstGeom>
        </p:spPr>
      </p:pic>
      <p:pic>
        <p:nvPicPr>
          <p:cNvPr id="16" name="图片 77">
            <a:extLst>
              <a:ext uri="{FF2B5EF4-FFF2-40B4-BE49-F238E27FC236}">
                <a16:creationId xmlns:a16="http://schemas.microsoft.com/office/drawing/2014/main" id="{E05E1C9D-95E5-4EBE-AAE0-6F5297FBDF31}"/>
              </a:ext>
            </a:extLst>
          </p:cNvPr>
          <p:cNvPicPr>
            <a:picLocks noChangeAspect="1"/>
          </p:cNvPicPr>
          <p:nvPr/>
        </p:nvPicPr>
        <p:blipFill>
          <a:blip r:embed="rId7"/>
          <a:stretch>
            <a:fillRect/>
          </a:stretch>
        </p:blipFill>
        <p:spPr>
          <a:xfrm>
            <a:off x="4119723" y="4414187"/>
            <a:ext cx="969242" cy="627486"/>
          </a:xfrm>
          <a:prstGeom prst="rect">
            <a:avLst/>
          </a:prstGeom>
        </p:spPr>
      </p:pic>
      <p:pic>
        <p:nvPicPr>
          <p:cNvPr id="17" name="图片 78">
            <a:extLst>
              <a:ext uri="{FF2B5EF4-FFF2-40B4-BE49-F238E27FC236}">
                <a16:creationId xmlns:a16="http://schemas.microsoft.com/office/drawing/2014/main" id="{FD8F53DD-BF06-4B49-8A3B-3C6AAE6F104B}"/>
              </a:ext>
            </a:extLst>
          </p:cNvPr>
          <p:cNvPicPr>
            <a:picLocks noChangeAspect="1"/>
          </p:cNvPicPr>
          <p:nvPr/>
        </p:nvPicPr>
        <p:blipFill>
          <a:blip r:embed="rId8"/>
          <a:stretch>
            <a:fillRect/>
          </a:stretch>
        </p:blipFill>
        <p:spPr>
          <a:xfrm>
            <a:off x="1677955" y="3891388"/>
            <a:ext cx="1249788" cy="554784"/>
          </a:xfrm>
          <a:prstGeom prst="rect">
            <a:avLst/>
          </a:prstGeom>
        </p:spPr>
      </p:pic>
      <p:pic>
        <p:nvPicPr>
          <p:cNvPr id="18" name="图片 79">
            <a:extLst>
              <a:ext uri="{FF2B5EF4-FFF2-40B4-BE49-F238E27FC236}">
                <a16:creationId xmlns:a16="http://schemas.microsoft.com/office/drawing/2014/main" id="{6CFDF58F-F9DD-48CA-AC53-A07123CBE49A}"/>
              </a:ext>
            </a:extLst>
          </p:cNvPr>
          <p:cNvPicPr>
            <a:picLocks noChangeAspect="1"/>
          </p:cNvPicPr>
          <p:nvPr/>
        </p:nvPicPr>
        <p:blipFill>
          <a:blip r:embed="rId9"/>
          <a:stretch>
            <a:fillRect/>
          </a:stretch>
        </p:blipFill>
        <p:spPr>
          <a:xfrm>
            <a:off x="1857498" y="4471411"/>
            <a:ext cx="1054699" cy="680810"/>
          </a:xfrm>
          <a:prstGeom prst="rect">
            <a:avLst/>
          </a:prstGeom>
        </p:spPr>
      </p:pic>
      <p:pic>
        <p:nvPicPr>
          <p:cNvPr id="19" name="图片 81">
            <a:extLst>
              <a:ext uri="{FF2B5EF4-FFF2-40B4-BE49-F238E27FC236}">
                <a16:creationId xmlns:a16="http://schemas.microsoft.com/office/drawing/2014/main" id="{E75759C8-2F7B-4C5F-809F-AD8F3866BDC7}"/>
              </a:ext>
            </a:extLst>
          </p:cNvPr>
          <p:cNvPicPr>
            <a:picLocks noChangeAspect="1"/>
          </p:cNvPicPr>
          <p:nvPr/>
        </p:nvPicPr>
        <p:blipFill>
          <a:blip r:embed="rId10"/>
          <a:stretch>
            <a:fillRect/>
          </a:stretch>
        </p:blipFill>
        <p:spPr>
          <a:xfrm>
            <a:off x="6358635" y="4292139"/>
            <a:ext cx="768163" cy="493819"/>
          </a:xfrm>
          <a:prstGeom prst="rect">
            <a:avLst/>
          </a:prstGeom>
        </p:spPr>
      </p:pic>
      <p:pic>
        <p:nvPicPr>
          <p:cNvPr id="20" name="图片 82">
            <a:extLst>
              <a:ext uri="{FF2B5EF4-FFF2-40B4-BE49-F238E27FC236}">
                <a16:creationId xmlns:a16="http://schemas.microsoft.com/office/drawing/2014/main" id="{A534EC04-FDC1-4647-8D6E-404EC34A5525}"/>
              </a:ext>
            </a:extLst>
          </p:cNvPr>
          <p:cNvPicPr>
            <a:picLocks noChangeAspect="1"/>
          </p:cNvPicPr>
          <p:nvPr/>
        </p:nvPicPr>
        <p:blipFill>
          <a:blip r:embed="rId11"/>
          <a:stretch>
            <a:fillRect/>
          </a:stretch>
        </p:blipFill>
        <p:spPr>
          <a:xfrm rot="20622969">
            <a:off x="4576855" y="219677"/>
            <a:ext cx="1024217" cy="731583"/>
          </a:xfrm>
          <a:prstGeom prst="rect">
            <a:avLst/>
          </a:prstGeom>
        </p:spPr>
      </p:pic>
      <p:pic>
        <p:nvPicPr>
          <p:cNvPr id="27" name="图片 89">
            <a:extLst>
              <a:ext uri="{FF2B5EF4-FFF2-40B4-BE49-F238E27FC236}">
                <a16:creationId xmlns:a16="http://schemas.microsoft.com/office/drawing/2014/main" id="{6A5F71F7-476D-48E5-9866-5E55F434CF7E}"/>
              </a:ext>
            </a:extLst>
          </p:cNvPr>
          <p:cNvPicPr>
            <a:picLocks noChangeAspect="1"/>
          </p:cNvPicPr>
          <p:nvPr/>
        </p:nvPicPr>
        <p:blipFill>
          <a:blip r:embed="rId12"/>
          <a:stretch>
            <a:fillRect/>
          </a:stretch>
        </p:blipFill>
        <p:spPr>
          <a:xfrm>
            <a:off x="6792209" y="588735"/>
            <a:ext cx="904936" cy="1200329"/>
          </a:xfrm>
          <a:prstGeom prst="rect">
            <a:avLst/>
          </a:prstGeom>
        </p:spPr>
      </p:pic>
      <p:pic>
        <p:nvPicPr>
          <p:cNvPr id="28" name="图片 90">
            <a:extLst>
              <a:ext uri="{FF2B5EF4-FFF2-40B4-BE49-F238E27FC236}">
                <a16:creationId xmlns:a16="http://schemas.microsoft.com/office/drawing/2014/main" id="{A8A1DA62-2B47-47CB-B421-70504C6B56A9}"/>
              </a:ext>
            </a:extLst>
          </p:cNvPr>
          <p:cNvPicPr>
            <a:picLocks noChangeAspect="1"/>
          </p:cNvPicPr>
          <p:nvPr/>
        </p:nvPicPr>
        <p:blipFill>
          <a:blip r:embed="rId13"/>
          <a:stretch>
            <a:fillRect/>
          </a:stretch>
        </p:blipFill>
        <p:spPr>
          <a:xfrm>
            <a:off x="7486153" y="1104286"/>
            <a:ext cx="1231499" cy="1158340"/>
          </a:xfrm>
          <a:prstGeom prst="rect">
            <a:avLst/>
          </a:prstGeom>
        </p:spPr>
      </p:pic>
      <p:pic>
        <p:nvPicPr>
          <p:cNvPr id="31" name="图片 73">
            <a:extLst>
              <a:ext uri="{FF2B5EF4-FFF2-40B4-BE49-F238E27FC236}">
                <a16:creationId xmlns:a16="http://schemas.microsoft.com/office/drawing/2014/main" id="{7A3F4915-41D0-44D4-A231-A50B158DB769}"/>
              </a:ext>
            </a:extLst>
          </p:cNvPr>
          <p:cNvPicPr>
            <a:picLocks noChangeAspect="1"/>
          </p:cNvPicPr>
          <p:nvPr/>
        </p:nvPicPr>
        <p:blipFill>
          <a:blip r:embed="rId14"/>
          <a:stretch>
            <a:fillRect/>
          </a:stretch>
        </p:blipFill>
        <p:spPr>
          <a:xfrm>
            <a:off x="120011" y="3473261"/>
            <a:ext cx="1499962" cy="1637755"/>
          </a:xfrm>
          <a:prstGeom prst="rect">
            <a:avLst/>
          </a:prstGeom>
        </p:spPr>
      </p:pic>
    </p:spTree>
    <p:extLst>
      <p:ext uri="{BB962C8B-B14F-4D97-AF65-F5344CB8AC3E}">
        <p14:creationId xmlns:p14="http://schemas.microsoft.com/office/powerpoint/2010/main" val="414826234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D3BF5E85-E587-4983-9F99-DF013C5185C2}"/>
              </a:ext>
            </a:extLst>
          </p:cNvPr>
          <p:cNvSpPr/>
          <p:nvPr/>
        </p:nvSpPr>
        <p:spPr>
          <a:xfrm>
            <a:off x="2956891" y="174928"/>
            <a:ext cx="3331597" cy="599135"/>
          </a:xfrm>
          <a:prstGeom prst="roundRect">
            <a:avLst/>
          </a:prstGeom>
          <a:solidFill>
            <a:schemeClr val="accent3">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chemeClr val="tx1">
                    <a:lumMod val="85000"/>
                    <a:lumOff val="15000"/>
                  </a:schemeClr>
                </a:solidFill>
                <a:latin typeface="UTM Centur" panose="02040603050506020204" pitchFamily="18" charset="0"/>
                <a:ea typeface="字魂6号-日记插画体" panose="00000500000000000000" pitchFamily="2" charset="-122"/>
              </a:rPr>
              <a:t>Đọc</a:t>
            </a:r>
            <a:r>
              <a:rPr lang="en-US" altLang="zh-CN" sz="3200" b="1" dirty="0">
                <a:solidFill>
                  <a:schemeClr val="tx1">
                    <a:lumMod val="85000"/>
                    <a:lumOff val="15000"/>
                  </a:schemeClr>
                </a:solidFill>
                <a:latin typeface="UTM Centur" panose="02040603050506020204" pitchFamily="18" charset="0"/>
                <a:ea typeface="字魂6号-日记插画体" panose="00000500000000000000" pitchFamily="2" charset="-122"/>
              </a:rPr>
              <a:t> </a:t>
            </a:r>
            <a:r>
              <a:rPr lang="en-US" altLang="zh-CN" sz="3200" b="1" dirty="0" err="1">
                <a:solidFill>
                  <a:schemeClr val="tx1">
                    <a:lumMod val="85000"/>
                    <a:lumOff val="15000"/>
                  </a:schemeClr>
                </a:solidFill>
                <a:latin typeface="UTM Centur" panose="02040603050506020204" pitchFamily="18" charset="0"/>
                <a:ea typeface="字魂6号-日记插画体" panose="00000500000000000000" pitchFamily="2" charset="-122"/>
              </a:rPr>
              <a:t>diễn</a:t>
            </a:r>
            <a:r>
              <a:rPr lang="en-US" altLang="zh-CN" sz="3200" b="1" dirty="0">
                <a:solidFill>
                  <a:schemeClr val="tx1">
                    <a:lumMod val="85000"/>
                    <a:lumOff val="15000"/>
                  </a:schemeClr>
                </a:solidFill>
                <a:latin typeface="UTM Centur" panose="02040603050506020204" pitchFamily="18" charset="0"/>
                <a:ea typeface="字魂6号-日记插画体" panose="00000500000000000000" pitchFamily="2" charset="-122"/>
              </a:rPr>
              <a:t> </a:t>
            </a:r>
            <a:r>
              <a:rPr lang="en-US" altLang="zh-CN" sz="3200" b="1" dirty="0" err="1">
                <a:solidFill>
                  <a:schemeClr val="tx1">
                    <a:lumMod val="85000"/>
                    <a:lumOff val="15000"/>
                  </a:schemeClr>
                </a:solidFill>
                <a:latin typeface="UTM Centur" panose="02040603050506020204" pitchFamily="18" charset="0"/>
                <a:ea typeface="字魂6号-日记插画体" panose="00000500000000000000" pitchFamily="2" charset="-122"/>
              </a:rPr>
              <a:t>cảm</a:t>
            </a:r>
            <a:endParaRPr lang="zh-CN" altLang="en-US" sz="3200" b="1" dirty="0">
              <a:solidFill>
                <a:schemeClr val="tx1">
                  <a:lumMod val="85000"/>
                  <a:lumOff val="15000"/>
                </a:schemeClr>
              </a:solidFill>
              <a:latin typeface="UTM Centur" panose="02040603050506020204" pitchFamily="18" charset="0"/>
              <a:ea typeface="字魂6号-日记插画体" panose="00000500000000000000" pitchFamily="2" charset="-122"/>
            </a:endParaRPr>
          </a:p>
        </p:txBody>
      </p:sp>
      <p:pic>
        <p:nvPicPr>
          <p:cNvPr id="3" name="Picture 10">
            <a:extLst>
              <a:ext uri="{FF2B5EF4-FFF2-40B4-BE49-F238E27FC236}">
                <a16:creationId xmlns:a16="http://schemas.microsoft.com/office/drawing/2014/main" id="{D6C1F7D8-9D09-42A9-9740-2FCAFAB23A2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72057" y="0"/>
            <a:ext cx="694501" cy="876343"/>
          </a:xfrm>
          <a:prstGeom prst="rect">
            <a:avLst/>
          </a:prstGeom>
        </p:spPr>
      </p:pic>
      <p:sp>
        <p:nvSpPr>
          <p:cNvPr id="4" name="Text Box 5">
            <a:extLst>
              <a:ext uri="{FF2B5EF4-FFF2-40B4-BE49-F238E27FC236}">
                <a16:creationId xmlns:a16="http://schemas.microsoft.com/office/drawing/2014/main" id="{DAC67A38-43EE-4796-9A74-033FD6AEE352}"/>
              </a:ext>
            </a:extLst>
          </p:cNvPr>
          <p:cNvSpPr txBox="1">
            <a:spLocks noChangeArrowheads="1"/>
          </p:cNvSpPr>
          <p:nvPr/>
        </p:nvSpPr>
        <p:spPr bwMode="auto">
          <a:xfrm>
            <a:off x="666206" y="669410"/>
            <a:ext cx="7974874" cy="4278094"/>
          </a:xfrm>
          <a:prstGeom prst="rect">
            <a:avLst/>
          </a:prstGeom>
          <a:noFill/>
          <a:ln w="9525">
            <a:noFill/>
            <a:miter lim="800000"/>
            <a:headEnd/>
            <a:tailEnd/>
          </a:ln>
        </p:spPr>
        <p:txBody>
          <a:bodyPr wrap="square">
            <a:spAutoFit/>
          </a:bodyPr>
          <a:lstStyle/>
          <a:p>
            <a:pPr algn="just">
              <a:spcBef>
                <a:spcPct val="50000"/>
              </a:spcBef>
            </a:pPr>
            <a:r>
              <a:rPr lang="en-US" sz="320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	Vị </a:t>
            </a:r>
            <a:r>
              <a:rPr lang="en-US" sz="2400" dirty="0" err="1">
                <a:latin typeface="Arial" panose="020B0604020202020204" pitchFamily="34" charset="0"/>
                <a:cs typeface="Arial" panose="020B0604020202020204" pitchFamily="34" charset="0"/>
              </a:rPr>
              <a:t>đại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vừa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vội</a:t>
            </a:r>
            <a:r>
              <a:rPr lang="en-US" sz="2400" dirty="0">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rập</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err="1">
                <a:solidFill>
                  <a:srgbClr val="CC3300"/>
                </a:solidFill>
                <a:latin typeface="Arial" panose="020B0604020202020204" pitchFamily="34" charset="0"/>
                <a:cs typeface="Arial" panose="020B0604020202020204" pitchFamily="34" charset="0"/>
              </a:rPr>
              <a:t>tâu</a:t>
            </a:r>
            <a:r>
              <a:rPr lang="en-US" sz="2400">
                <a:solidFill>
                  <a:srgbClr val="CC3300"/>
                </a:solidFill>
                <a:latin typeface="Arial" panose="020B0604020202020204" pitchFamily="34" charset="0"/>
                <a:cs typeface="Arial" panose="020B0604020202020204" pitchFamily="34" charset="0"/>
              </a:rPr>
              <a:t> lạy</a:t>
            </a:r>
            <a:r>
              <a:rPr lang="en-US" sz="240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lgn="just">
              <a:spcBef>
                <a:spcPct val="50000"/>
              </a:spcBef>
            </a:pP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Muôn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xin</a:t>
            </a:r>
            <a:r>
              <a:rPr lang="en-US" sz="2400" dirty="0">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chịu</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tội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đã</a:t>
            </a:r>
            <a:r>
              <a:rPr lang="en-US" sz="2400" dirty="0">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cố</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gắng</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hết</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sức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nhưng</a:t>
            </a:r>
            <a:r>
              <a:rPr lang="en-US" sz="2400" dirty="0">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học</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không</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a:t>
            </a:r>
          </a:p>
          <a:p>
            <a:pPr algn="just">
              <a:spcBef>
                <a:spcPct val="50000"/>
              </a:spcBef>
            </a:pPr>
            <a:r>
              <a:rPr lang="en-US" sz="2400">
                <a:latin typeface="Arial" panose="020B0604020202020204" pitchFamily="34" charset="0"/>
                <a:cs typeface="Arial" panose="020B0604020202020204" pitchFamily="34" charset="0"/>
              </a:rPr>
              <a:t>  	Các </a:t>
            </a:r>
            <a:r>
              <a:rPr lang="en-US" sz="2400" dirty="0" err="1">
                <a:latin typeface="Arial" panose="020B0604020202020204" pitchFamily="34" charset="0"/>
                <a:cs typeface="Arial" panose="020B0604020202020204" pitchFamily="34" charset="0"/>
              </a:rPr>
              <a:t>quan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vậy</a:t>
            </a:r>
            <a:r>
              <a:rPr lang="en-US" sz="2400" dirty="0">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ỉu</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xìu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vua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thì</a:t>
            </a:r>
            <a:r>
              <a:rPr lang="en-US" sz="2400" dirty="0">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thở</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dài</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sườn</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sượt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ảo</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não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lúc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hớt</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hải</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chạy</a:t>
            </a:r>
            <a:r>
              <a:rPr lang="en-US" sz="2400">
                <a:latin typeface="Arial" panose="020B0604020202020204" pitchFamily="34" charset="0"/>
                <a:cs typeface="Arial" panose="020B0604020202020204" pitchFamily="34" charset="0"/>
              </a:rPr>
              <a:t> vào:</a:t>
            </a:r>
            <a:endParaRPr lang="en-US" sz="2400" dirty="0">
              <a:latin typeface="Arial" panose="020B0604020202020204" pitchFamily="34" charset="0"/>
              <a:cs typeface="Arial" panose="020B0604020202020204" pitchFamily="34" charset="0"/>
            </a:endParaRPr>
          </a:p>
          <a:p>
            <a:pPr algn="just">
              <a:spcBef>
                <a:spcPct val="50000"/>
              </a:spcBef>
            </a:pP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Tâu</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Bệ</a:t>
            </a:r>
            <a:r>
              <a:rPr lang="en-US" sz="2400">
                <a:latin typeface="Arial" panose="020B0604020202020204" pitchFamily="34" charset="0"/>
                <a:cs typeface="Arial" panose="020B0604020202020204" pitchFamily="34" charset="0"/>
              </a:rPr>
              <a:t> hạ! </a:t>
            </a:r>
            <a:r>
              <a:rPr lang="en-US" sz="2400" dirty="0" err="1">
                <a:latin typeface="Arial" panose="020B0604020202020204" pitchFamily="34" charset="0"/>
                <a:cs typeface="Arial" panose="020B0604020202020204" pitchFamily="34" charset="0"/>
              </a:rPr>
              <a:t>Thần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vừa</a:t>
            </a:r>
            <a:r>
              <a:rPr lang="en-US" sz="2400" dirty="0">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tóm</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cười</a:t>
            </a:r>
            <a:r>
              <a:rPr lang="en-US" sz="2400" dirty="0">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sằng</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sặc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ngoài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đường</a:t>
            </a:r>
            <a:r>
              <a:rPr lang="en-US" sz="2400" dirty="0">
                <a:latin typeface="Arial" panose="020B0604020202020204" pitchFamily="34" charset="0"/>
                <a:cs typeface="Arial" panose="020B0604020202020204" pitchFamily="34" charset="0"/>
              </a:rPr>
              <a:t>.</a:t>
            </a:r>
          </a:p>
          <a:p>
            <a:pPr algn="just">
              <a:spcBef>
                <a:spcPct val="50000"/>
              </a:spcBef>
            </a:pPr>
            <a:r>
              <a:rPr lang="en-US" sz="2400" dirty="0">
                <a:latin typeface="Arial" panose="020B0604020202020204" pitchFamily="34" charset="0"/>
                <a:cs typeface="Arial" panose="020B0604020202020204" pitchFamily="34" charset="0"/>
              </a:rPr>
              <a:t>  - </a:t>
            </a:r>
            <a:r>
              <a:rPr lang="en-US" sz="2400" dirty="0" err="1">
                <a:solidFill>
                  <a:srgbClr val="CC3300"/>
                </a:solidFill>
                <a:latin typeface="Arial" panose="020B0604020202020204" pitchFamily="34" charset="0"/>
                <a:cs typeface="Arial" panose="020B0604020202020204" pitchFamily="34" charset="0"/>
              </a:rPr>
              <a:t>Dẫn</a:t>
            </a:r>
            <a:r>
              <a:rPr lang="en-US" sz="2400" dirty="0">
                <a:solidFill>
                  <a:srgbClr val="CC3300"/>
                </a:solidFill>
                <a:latin typeface="Arial" panose="020B0604020202020204" pitchFamily="34" charset="0"/>
                <a:cs typeface="Arial" panose="020B0604020202020204" pitchFamily="34" charset="0"/>
              </a:rPr>
              <a:t> </a:t>
            </a:r>
            <a:r>
              <a:rPr lang="en-US" sz="2400" err="1">
                <a:solidFill>
                  <a:srgbClr val="CC3300"/>
                </a:solidFill>
                <a:latin typeface="Arial" panose="020B0604020202020204" pitchFamily="34" charset="0"/>
                <a:cs typeface="Arial" panose="020B0604020202020204" pitchFamily="34" charset="0"/>
              </a:rPr>
              <a:t>nó</a:t>
            </a:r>
            <a:r>
              <a:rPr lang="en-US" sz="2400">
                <a:solidFill>
                  <a:srgbClr val="CC3300"/>
                </a:solidFill>
                <a:latin typeface="Arial" panose="020B0604020202020204" pitchFamily="34" charset="0"/>
                <a:cs typeface="Arial" panose="020B0604020202020204" pitchFamily="34" charset="0"/>
              </a:rPr>
              <a:t> vào</a:t>
            </a:r>
            <a:r>
              <a:rPr lang="en-US" sz="240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vua</a:t>
            </a:r>
            <a:r>
              <a:rPr lang="en-US" sz="2400" dirty="0">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phấn</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khởi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lệnh</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363935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pic>
        <p:nvPicPr>
          <p:cNvPr id="7" name="Picture 20">
            <a:extLst>
              <a:ext uri="{FF2B5EF4-FFF2-40B4-BE49-F238E27FC236}">
                <a16:creationId xmlns:a16="http://schemas.microsoft.com/office/drawing/2014/main" id="{F3454CF1-85BA-40A0-986E-12C8A9369C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49949" y="718804"/>
            <a:ext cx="5717904" cy="3705892"/>
          </a:xfrm>
          <a:prstGeom prst="rect">
            <a:avLst/>
          </a:prstGeom>
        </p:spPr>
      </p:pic>
      <p:sp>
        <p:nvSpPr>
          <p:cNvPr id="5" name="TextBox 4">
            <a:extLst>
              <a:ext uri="{FF2B5EF4-FFF2-40B4-BE49-F238E27FC236}">
                <a16:creationId xmlns:a16="http://schemas.microsoft.com/office/drawing/2014/main" id="{F2F5B989-DAC7-4594-8FBF-CAE40E530F02}"/>
              </a:ext>
            </a:extLst>
          </p:cNvPr>
          <p:cNvSpPr txBox="1"/>
          <p:nvPr/>
        </p:nvSpPr>
        <p:spPr>
          <a:xfrm flipH="1">
            <a:off x="3262777" y="1317939"/>
            <a:ext cx="4287661" cy="1815882"/>
          </a:xfrm>
          <a:prstGeom prst="rect">
            <a:avLst/>
          </a:prstGeom>
          <a:noFill/>
        </p:spPr>
        <p:txBody>
          <a:bodyPr wrap="square" rtlCol="0">
            <a:spAutoFit/>
          </a:bodyPr>
          <a:lstStyle/>
          <a:p>
            <a:pPr indent="341313" algn="just">
              <a:buFontTx/>
              <a:buChar char="-"/>
            </a:pPr>
            <a:r>
              <a:rPr lang="en-US" sz="2800" b="1">
                <a:latin typeface="Arial" panose="020B0604020202020204" pitchFamily="34" charset="0"/>
                <a:cs typeface="Arial" panose="020B0604020202020204" pitchFamily="34" charset="0"/>
              </a:rPr>
              <a:t>Luyện </a:t>
            </a:r>
            <a:r>
              <a:rPr lang="en-US" sz="2800" b="1" dirty="0" err="1">
                <a:latin typeface="Arial" panose="020B0604020202020204" pitchFamily="34" charset="0"/>
                <a:cs typeface="Arial" panose="020B0604020202020204" pitchFamily="34" charset="0"/>
              </a:rPr>
              <a:t>đọc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diễn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cảm</a:t>
            </a:r>
            <a:r>
              <a:rPr lang="en-US" sz="2800" b="1" dirty="0">
                <a:latin typeface="Arial" panose="020B0604020202020204" pitchFamily="34" charset="0"/>
                <a:cs typeface="Arial" panose="020B0604020202020204" pitchFamily="34" charset="0"/>
              </a:rPr>
              <a:t> </a:t>
            </a:r>
            <a:r>
              <a:rPr lang="en-US" sz="2800" b="1">
                <a:latin typeface="Arial" panose="020B0604020202020204" pitchFamily="34" charset="0"/>
                <a:cs typeface="Arial" panose="020B0604020202020204" pitchFamily="34" charset="0"/>
              </a:rPr>
              <a:t>ở nhà</a:t>
            </a:r>
            <a:endParaRPr lang="en-US" sz="2800" b="1" dirty="0">
              <a:latin typeface="Arial" panose="020B0604020202020204" pitchFamily="34" charset="0"/>
              <a:cs typeface="Arial" panose="020B0604020202020204" pitchFamily="34" charset="0"/>
            </a:endParaRPr>
          </a:p>
          <a:p>
            <a:pPr indent="341313" algn="just">
              <a:buFontTx/>
              <a:buChar char="-"/>
            </a:pPr>
            <a:r>
              <a:rPr lang="en-US" sz="2800" b="1">
                <a:latin typeface="Arial" panose="020B0604020202020204" pitchFamily="34" charset="0"/>
                <a:cs typeface="Arial" panose="020B0604020202020204" pitchFamily="34" charset="0"/>
              </a:rPr>
              <a:t>Ôn </a:t>
            </a:r>
            <a:r>
              <a:rPr lang="en-US" sz="2800" b="1" dirty="0" err="1">
                <a:latin typeface="Arial" panose="020B0604020202020204" pitchFamily="34" charset="0"/>
                <a:cs typeface="Arial" panose="020B0604020202020204" pitchFamily="34" charset="0"/>
              </a:rPr>
              <a:t>bài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chuẩn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bị</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tiếp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theo</a:t>
            </a:r>
            <a:endParaRPr lang="en-US" sz="2800" b="1" dirty="0">
              <a:latin typeface="Arial" panose="020B0604020202020204" pitchFamily="34" charset="0"/>
              <a:cs typeface="Arial" panose="020B0604020202020204" pitchFamily="34" charset="0"/>
            </a:endParaRPr>
          </a:p>
        </p:txBody>
      </p:sp>
      <p:sp>
        <p:nvSpPr>
          <p:cNvPr id="9" name="矩形: 圆角 5">
            <a:extLst>
              <a:ext uri="{FF2B5EF4-FFF2-40B4-BE49-F238E27FC236}">
                <a16:creationId xmlns:a16="http://schemas.microsoft.com/office/drawing/2014/main" id="{CB2967D2-0694-48D1-894A-E0C3DF558601}"/>
              </a:ext>
            </a:extLst>
          </p:cNvPr>
          <p:cNvSpPr/>
          <p:nvPr/>
        </p:nvSpPr>
        <p:spPr>
          <a:xfrm>
            <a:off x="3843102" y="419236"/>
            <a:ext cx="3331597" cy="599135"/>
          </a:xfrm>
          <a:prstGeom prst="roundRect">
            <a:avLst/>
          </a:prstGeom>
          <a:solidFill>
            <a:schemeClr val="accent3">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tx1">
                    <a:lumMod val="85000"/>
                    <a:lumOff val="15000"/>
                  </a:schemeClr>
                </a:solidFill>
                <a:latin typeface="UTM Centur" panose="02040603050506020204" pitchFamily="18" charset="0"/>
                <a:ea typeface="字魂6号-日记插画体" panose="00000500000000000000" pitchFamily="2" charset="-122"/>
              </a:rPr>
              <a:t>Dặn dò</a:t>
            </a:r>
            <a:endParaRPr lang="zh-CN" altLang="en-US" sz="3200" b="1" dirty="0">
              <a:solidFill>
                <a:schemeClr val="tx1">
                  <a:lumMod val="85000"/>
                  <a:lumOff val="15000"/>
                </a:schemeClr>
              </a:solidFill>
              <a:latin typeface="UTM Centur" panose="02040603050506020204" pitchFamily="18" charset="0"/>
              <a:ea typeface="字魂6号-日记插画体" panose="00000500000000000000" pitchFamily="2" charset="-122"/>
            </a:endParaRPr>
          </a:p>
        </p:txBody>
      </p:sp>
      <p:pic>
        <p:nvPicPr>
          <p:cNvPr id="11" name="Picture 10" descr="Icon&#10;&#10;Description automatically generated">
            <a:extLst>
              <a:ext uri="{FF2B5EF4-FFF2-40B4-BE49-F238E27FC236}">
                <a16:creationId xmlns:a16="http://schemas.microsoft.com/office/drawing/2014/main" id="{B042B227-F143-4B9B-AE3D-5AC453A45E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876" y="1924485"/>
            <a:ext cx="3343851" cy="3226816"/>
          </a:xfrm>
          <a:prstGeom prst="rect">
            <a:avLst/>
          </a:prstGeom>
        </p:spPr>
      </p:pic>
    </p:spTree>
    <p:extLst>
      <p:ext uri="{BB962C8B-B14F-4D97-AF65-F5344CB8AC3E}">
        <p14:creationId xmlns:p14="http://schemas.microsoft.com/office/powerpoint/2010/main" val="18916129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288" y="2989411"/>
            <a:ext cx="3870640" cy="2060278"/>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999" y="3535498"/>
            <a:ext cx="2733534" cy="1449275"/>
          </a:xfrm>
          <a:prstGeom prst="rect">
            <a:avLst/>
          </a:prstGeom>
        </p:spPr>
      </p:pic>
      <p:sp>
        <p:nvSpPr>
          <p:cNvPr id="10" name="TextBox 9">
            <a:extLst>
              <a:ext uri="{FF2B5EF4-FFF2-40B4-BE49-F238E27FC236}">
                <a16:creationId xmlns:a16="http://schemas.microsoft.com/office/drawing/2014/main" id="{3A370807-B507-4C8C-AD39-62FDBDA3531C}"/>
              </a:ext>
            </a:extLst>
          </p:cNvPr>
          <p:cNvSpPr txBox="1"/>
          <p:nvPr/>
        </p:nvSpPr>
        <p:spPr>
          <a:xfrm>
            <a:off x="2285323" y="999927"/>
            <a:ext cx="4572000" cy="2308324"/>
          </a:xfrm>
          <a:prstGeom prst="rect">
            <a:avLst/>
          </a:prstGeom>
          <a:noFill/>
        </p:spPr>
        <p:txBody>
          <a:bodyPr wrap="square">
            <a:spAutoFit/>
          </a:bodyPr>
          <a:lstStyle/>
          <a:p>
            <a:pPr algn="ctr"/>
            <a:r>
              <a:rPr lang="en-US" sz="7200" b="1">
                <a:solidFill>
                  <a:schemeClr val="accent2">
                    <a:lumMod val="50000"/>
                  </a:schemeClr>
                </a:solidFill>
                <a:latin typeface="UTM Bitsumishi Pro" panose="02040603050506020204" pitchFamily="18" charset="0"/>
              </a:rPr>
              <a:t>Chúc em học tốt</a:t>
            </a:r>
            <a:endParaRPr lang="en-US" sz="7200" b="1" dirty="0">
              <a:solidFill>
                <a:schemeClr val="accent2">
                  <a:lumMod val="50000"/>
                </a:schemeClr>
              </a:solidFill>
              <a:latin typeface="UTM Bitsumishi Pro" panose="02040603050506020204" pitchFamily="18" charset="0"/>
            </a:endParaRPr>
          </a:p>
        </p:txBody>
      </p:sp>
    </p:spTree>
    <p:extLst>
      <p:ext uri="{BB962C8B-B14F-4D97-AF65-F5344CB8AC3E}">
        <p14:creationId xmlns:p14="http://schemas.microsoft.com/office/powerpoint/2010/main" val="4259338048"/>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E4533C-F4FC-45CB-B6C8-2334F9A8A2AA}"/>
              </a:ext>
            </a:extLst>
          </p:cNvPr>
          <p:cNvSpPr/>
          <p:nvPr/>
        </p:nvSpPr>
        <p:spPr>
          <a:xfrm>
            <a:off x="4886487" y="113184"/>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74C6632-4483-488F-9BAB-CFC56D2E1363}"/>
              </a:ext>
            </a:extLst>
          </p:cNvPr>
          <p:cNvSpPr/>
          <p:nvPr/>
        </p:nvSpPr>
        <p:spPr>
          <a:xfrm>
            <a:off x="3136512" y="113182"/>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A22B5D-4851-4B50-8B79-A7E2560C83D8}"/>
              </a:ext>
            </a:extLst>
          </p:cNvPr>
          <p:cNvSpPr/>
          <p:nvPr/>
        </p:nvSpPr>
        <p:spPr>
          <a:xfrm>
            <a:off x="3719837" y="113182"/>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7B2B629-DD51-4D81-B2A2-4F700D46689D}"/>
              </a:ext>
            </a:extLst>
          </p:cNvPr>
          <p:cNvSpPr/>
          <p:nvPr/>
        </p:nvSpPr>
        <p:spPr>
          <a:xfrm>
            <a:off x="4303162" y="113183"/>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2CF0293-EAE5-4672-A17B-05B51495F0DE}"/>
              </a:ext>
            </a:extLst>
          </p:cNvPr>
          <p:cNvSpPr/>
          <p:nvPr/>
        </p:nvSpPr>
        <p:spPr>
          <a:xfrm>
            <a:off x="3136511" y="688623"/>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4411FD1-D12B-4B1D-9B43-60C8946B4B9C}"/>
              </a:ext>
            </a:extLst>
          </p:cNvPr>
          <p:cNvSpPr/>
          <p:nvPr/>
        </p:nvSpPr>
        <p:spPr>
          <a:xfrm>
            <a:off x="2553185" y="688623"/>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620A364-9CCB-4B90-A2A7-BC406353F73D}"/>
              </a:ext>
            </a:extLst>
          </p:cNvPr>
          <p:cNvSpPr/>
          <p:nvPr/>
        </p:nvSpPr>
        <p:spPr>
          <a:xfrm>
            <a:off x="3719835" y="688623"/>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18B6332-40C4-4540-B242-AF7478C64E94}"/>
              </a:ext>
            </a:extLst>
          </p:cNvPr>
          <p:cNvSpPr/>
          <p:nvPr/>
        </p:nvSpPr>
        <p:spPr>
          <a:xfrm>
            <a:off x="3719835" y="1247365"/>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94CB840-8634-4A0C-AC6E-5E31056FC0CC}"/>
              </a:ext>
            </a:extLst>
          </p:cNvPr>
          <p:cNvSpPr/>
          <p:nvPr/>
        </p:nvSpPr>
        <p:spPr>
          <a:xfrm>
            <a:off x="3136508" y="1253982"/>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8D8D9F8-140C-41A3-95E4-1CBFC29206A4}"/>
              </a:ext>
            </a:extLst>
          </p:cNvPr>
          <p:cNvSpPr/>
          <p:nvPr/>
        </p:nvSpPr>
        <p:spPr>
          <a:xfrm>
            <a:off x="4303161" y="1247364"/>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679BB2B-058E-4A4D-8961-5C4097A24753}"/>
              </a:ext>
            </a:extLst>
          </p:cNvPr>
          <p:cNvSpPr/>
          <p:nvPr/>
        </p:nvSpPr>
        <p:spPr>
          <a:xfrm>
            <a:off x="1969860" y="1822805"/>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002F14A-5C2F-4B16-B017-9ADBDBC4BAA1}"/>
              </a:ext>
            </a:extLst>
          </p:cNvPr>
          <p:cNvSpPr/>
          <p:nvPr/>
        </p:nvSpPr>
        <p:spPr>
          <a:xfrm>
            <a:off x="2553184" y="1825614"/>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D81D9D-2CFE-407A-9BAA-B564EFBCE2DD}"/>
              </a:ext>
            </a:extLst>
          </p:cNvPr>
          <p:cNvSpPr/>
          <p:nvPr/>
        </p:nvSpPr>
        <p:spPr>
          <a:xfrm>
            <a:off x="3719835" y="1827079"/>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A04A60C-F03D-4ADE-A0BC-DA301238BC9E}"/>
              </a:ext>
            </a:extLst>
          </p:cNvPr>
          <p:cNvSpPr/>
          <p:nvPr/>
        </p:nvSpPr>
        <p:spPr>
          <a:xfrm>
            <a:off x="4303159" y="1831352"/>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9020C30-D49B-416F-81BD-A762559DAD2C}"/>
              </a:ext>
            </a:extLst>
          </p:cNvPr>
          <p:cNvSpPr/>
          <p:nvPr/>
        </p:nvSpPr>
        <p:spPr>
          <a:xfrm>
            <a:off x="3136510" y="1822805"/>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A266FCC-9337-4BB4-9287-E30EBECAFE3C}"/>
              </a:ext>
            </a:extLst>
          </p:cNvPr>
          <p:cNvSpPr/>
          <p:nvPr/>
        </p:nvSpPr>
        <p:spPr>
          <a:xfrm>
            <a:off x="1967855" y="2424039"/>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AA3A72C-3F05-4061-85D8-0EA9D64FFBAE}"/>
              </a:ext>
            </a:extLst>
          </p:cNvPr>
          <p:cNvSpPr/>
          <p:nvPr/>
        </p:nvSpPr>
        <p:spPr>
          <a:xfrm>
            <a:off x="2553183" y="2415324"/>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F4A7883-E16F-4283-AE44-59A5639751CA}"/>
              </a:ext>
            </a:extLst>
          </p:cNvPr>
          <p:cNvSpPr/>
          <p:nvPr/>
        </p:nvSpPr>
        <p:spPr>
          <a:xfrm>
            <a:off x="6759276" y="2424037"/>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E83F709-6413-46AD-9502-32B569A9ED2A}"/>
              </a:ext>
            </a:extLst>
          </p:cNvPr>
          <p:cNvSpPr/>
          <p:nvPr/>
        </p:nvSpPr>
        <p:spPr>
          <a:xfrm>
            <a:off x="6149281" y="2424038"/>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925D28D-9540-4990-8485-586BD917E69C}"/>
              </a:ext>
            </a:extLst>
          </p:cNvPr>
          <p:cNvSpPr/>
          <p:nvPr/>
        </p:nvSpPr>
        <p:spPr>
          <a:xfrm>
            <a:off x="5539286" y="2424038"/>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D3154A4-4103-4E2F-865D-52E3E3E4E445}"/>
              </a:ext>
            </a:extLst>
          </p:cNvPr>
          <p:cNvSpPr/>
          <p:nvPr/>
        </p:nvSpPr>
        <p:spPr>
          <a:xfrm>
            <a:off x="4923333" y="2415324"/>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B62AF85-9011-4E44-AF05-69BC0C68E4E5}"/>
              </a:ext>
            </a:extLst>
          </p:cNvPr>
          <p:cNvSpPr/>
          <p:nvPr/>
        </p:nvSpPr>
        <p:spPr>
          <a:xfrm>
            <a:off x="4326334" y="2426870"/>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297B372-3A0C-489B-8DA5-2400C003DA50}"/>
              </a:ext>
            </a:extLst>
          </p:cNvPr>
          <p:cNvSpPr/>
          <p:nvPr/>
        </p:nvSpPr>
        <p:spPr>
          <a:xfrm>
            <a:off x="3745011" y="2415324"/>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44E3BA9-5CE5-49F4-84C2-C8F9851897B0}"/>
              </a:ext>
            </a:extLst>
          </p:cNvPr>
          <p:cNvSpPr/>
          <p:nvPr/>
        </p:nvSpPr>
        <p:spPr>
          <a:xfrm>
            <a:off x="3136508" y="2419598"/>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B2247F3-BAD6-4A4A-9571-148C56DCB035}"/>
              </a:ext>
            </a:extLst>
          </p:cNvPr>
          <p:cNvSpPr/>
          <p:nvPr/>
        </p:nvSpPr>
        <p:spPr>
          <a:xfrm>
            <a:off x="1384530" y="3036819"/>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FDBD325-ACE2-4886-AB03-9118035796EA}"/>
              </a:ext>
            </a:extLst>
          </p:cNvPr>
          <p:cNvSpPr/>
          <p:nvPr/>
        </p:nvSpPr>
        <p:spPr>
          <a:xfrm>
            <a:off x="1969858" y="3028104"/>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3FCF7BB-7E43-41C4-AD3B-18F8097ABD43}"/>
              </a:ext>
            </a:extLst>
          </p:cNvPr>
          <p:cNvSpPr/>
          <p:nvPr/>
        </p:nvSpPr>
        <p:spPr>
          <a:xfrm>
            <a:off x="4940673" y="3010615"/>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E07AA22-D4D3-4EBA-B9CC-78432458519D}"/>
              </a:ext>
            </a:extLst>
          </p:cNvPr>
          <p:cNvSpPr/>
          <p:nvPr/>
        </p:nvSpPr>
        <p:spPr>
          <a:xfrm>
            <a:off x="4332057" y="3017664"/>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A0653F9-470C-4D0B-8106-2098F0EB512A}"/>
              </a:ext>
            </a:extLst>
          </p:cNvPr>
          <p:cNvSpPr/>
          <p:nvPr/>
        </p:nvSpPr>
        <p:spPr>
          <a:xfrm>
            <a:off x="3719833" y="3018621"/>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6E39FAB-19EE-4C2A-80DB-A8FB3B46ADC5}"/>
              </a:ext>
            </a:extLst>
          </p:cNvPr>
          <p:cNvSpPr/>
          <p:nvPr/>
        </p:nvSpPr>
        <p:spPr>
          <a:xfrm>
            <a:off x="3136508" y="3019388"/>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EBA2CA0-8B24-41AE-BEB0-8FDF3817E558}"/>
              </a:ext>
            </a:extLst>
          </p:cNvPr>
          <p:cNvSpPr/>
          <p:nvPr/>
        </p:nvSpPr>
        <p:spPr>
          <a:xfrm>
            <a:off x="2553182" y="3019389"/>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C67DE3D-FDEE-4D8B-B508-F0DFA42BF03E}"/>
              </a:ext>
            </a:extLst>
          </p:cNvPr>
          <p:cNvSpPr/>
          <p:nvPr/>
        </p:nvSpPr>
        <p:spPr>
          <a:xfrm>
            <a:off x="2482241" y="113182"/>
            <a:ext cx="436180" cy="4808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1</a:t>
            </a:r>
          </a:p>
        </p:txBody>
      </p:sp>
      <p:sp>
        <p:nvSpPr>
          <p:cNvPr id="40" name="Oval 39">
            <a:extLst>
              <a:ext uri="{FF2B5EF4-FFF2-40B4-BE49-F238E27FC236}">
                <a16:creationId xmlns:a16="http://schemas.microsoft.com/office/drawing/2014/main" id="{BD597A49-5C91-4FFC-AC48-1E28FB9E2092}"/>
              </a:ext>
            </a:extLst>
          </p:cNvPr>
          <p:cNvSpPr/>
          <p:nvPr/>
        </p:nvSpPr>
        <p:spPr>
          <a:xfrm>
            <a:off x="1936341" y="735918"/>
            <a:ext cx="436180" cy="4808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2</a:t>
            </a:r>
          </a:p>
        </p:txBody>
      </p:sp>
      <p:sp>
        <p:nvSpPr>
          <p:cNvPr id="41" name="Oval 40">
            <a:extLst>
              <a:ext uri="{FF2B5EF4-FFF2-40B4-BE49-F238E27FC236}">
                <a16:creationId xmlns:a16="http://schemas.microsoft.com/office/drawing/2014/main" id="{62031EE7-D3DD-4BE3-B569-8860DC278F79}"/>
              </a:ext>
            </a:extLst>
          </p:cNvPr>
          <p:cNvSpPr/>
          <p:nvPr/>
        </p:nvSpPr>
        <p:spPr>
          <a:xfrm>
            <a:off x="2599791" y="1299155"/>
            <a:ext cx="436180" cy="4808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3</a:t>
            </a:r>
          </a:p>
        </p:txBody>
      </p:sp>
      <p:sp>
        <p:nvSpPr>
          <p:cNvPr id="42" name="Oval 41">
            <a:extLst>
              <a:ext uri="{FF2B5EF4-FFF2-40B4-BE49-F238E27FC236}">
                <a16:creationId xmlns:a16="http://schemas.microsoft.com/office/drawing/2014/main" id="{DC727413-29C9-4B0D-AA63-7F0262D9CD83}"/>
              </a:ext>
            </a:extLst>
          </p:cNvPr>
          <p:cNvSpPr/>
          <p:nvPr/>
        </p:nvSpPr>
        <p:spPr>
          <a:xfrm>
            <a:off x="1458102" y="1870100"/>
            <a:ext cx="436180" cy="4808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4</a:t>
            </a:r>
          </a:p>
        </p:txBody>
      </p:sp>
      <p:sp>
        <p:nvSpPr>
          <p:cNvPr id="43" name="Oval 42">
            <a:extLst>
              <a:ext uri="{FF2B5EF4-FFF2-40B4-BE49-F238E27FC236}">
                <a16:creationId xmlns:a16="http://schemas.microsoft.com/office/drawing/2014/main" id="{73729216-92E1-42C9-98E5-F6EE69DF9728}"/>
              </a:ext>
            </a:extLst>
          </p:cNvPr>
          <p:cNvSpPr/>
          <p:nvPr/>
        </p:nvSpPr>
        <p:spPr>
          <a:xfrm>
            <a:off x="1426158" y="2462619"/>
            <a:ext cx="436180" cy="4808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5</a:t>
            </a:r>
          </a:p>
        </p:txBody>
      </p:sp>
      <p:sp>
        <p:nvSpPr>
          <p:cNvPr id="44" name="Oval 43">
            <a:extLst>
              <a:ext uri="{FF2B5EF4-FFF2-40B4-BE49-F238E27FC236}">
                <a16:creationId xmlns:a16="http://schemas.microsoft.com/office/drawing/2014/main" id="{606A4376-0863-424E-8E04-C71568290C24}"/>
              </a:ext>
            </a:extLst>
          </p:cNvPr>
          <p:cNvSpPr/>
          <p:nvPr/>
        </p:nvSpPr>
        <p:spPr>
          <a:xfrm>
            <a:off x="807117" y="3113213"/>
            <a:ext cx="436180" cy="4808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6</a:t>
            </a:r>
          </a:p>
        </p:txBody>
      </p:sp>
      <p:sp>
        <p:nvSpPr>
          <p:cNvPr id="75" name="TextBox 74">
            <a:extLst>
              <a:ext uri="{FF2B5EF4-FFF2-40B4-BE49-F238E27FC236}">
                <a16:creationId xmlns:a16="http://schemas.microsoft.com/office/drawing/2014/main" id="{E46F19D9-DE4B-4732-AFE5-993010B69DCF}"/>
              </a:ext>
            </a:extLst>
          </p:cNvPr>
          <p:cNvSpPr txBox="1"/>
          <p:nvPr/>
        </p:nvSpPr>
        <p:spPr>
          <a:xfrm>
            <a:off x="318793" y="3712145"/>
            <a:ext cx="8483221" cy="958660"/>
          </a:xfrm>
          <a:prstGeom prst="rect">
            <a:avLst/>
          </a:prstGeom>
          <a:solidFill>
            <a:schemeClr val="bg1"/>
          </a:solidFill>
        </p:spPr>
        <p:txBody>
          <a:bodyPr wrap="square" rtlCol="0">
            <a:spAutoFit/>
          </a:bodyPr>
          <a:lstStyle/>
          <a:p>
            <a:pPr algn="ctr">
              <a:lnSpc>
                <a:spcPct val="150000"/>
              </a:lnSpc>
            </a:pPr>
            <a:r>
              <a:rPr lang="en-US" sz="2000" b="1" dirty="0" err="1">
                <a:latin typeface="Arial" panose="020B0604020202020204" pitchFamily="34" charset="0"/>
                <a:cs typeface="Arial" panose="020B0604020202020204" pitchFamily="34" charset="0"/>
              </a:rPr>
              <a:t>CÂU</a:t>
            </a:r>
            <a:r>
              <a:rPr lang="en-US" sz="2000" b="1" dirty="0">
                <a:latin typeface="Arial" panose="020B0604020202020204" pitchFamily="34" charset="0"/>
                <a:cs typeface="Arial" panose="020B0604020202020204" pitchFamily="34" charset="0"/>
              </a:rPr>
              <a:t> 1: </a:t>
            </a:r>
            <a:r>
              <a:rPr lang="en-US" sz="2000" b="1" dirty="0" err="1">
                <a:latin typeface="Arial" panose="020B0604020202020204" pitchFamily="34" charset="0"/>
                <a:cs typeface="Arial" panose="020B0604020202020204" pitchFamily="34" charset="0"/>
              </a:rPr>
              <a:t>Điền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từ</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còn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thiếu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vào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chỗ</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trống</a:t>
            </a:r>
            <a:endParaRPr lang="en-US" sz="2000" b="1" dirty="0">
              <a:latin typeface="Arial" panose="020B0604020202020204" pitchFamily="34" charset="0"/>
              <a:cs typeface="Arial" panose="020B0604020202020204" pitchFamily="34" charset="0"/>
            </a:endParaRPr>
          </a:p>
          <a:p>
            <a:pPr algn="ctr">
              <a:lnSpc>
                <a:spcPct val="150000"/>
              </a:lnSpc>
            </a:pPr>
            <a:r>
              <a:rPr lang="en-US" sz="2000" b="1" dirty="0" err="1">
                <a:latin typeface="Arial" panose="020B0604020202020204" pitchFamily="34" charset="0"/>
                <a:cs typeface="Arial" panose="020B0604020202020204" pitchFamily="34" charset="0"/>
              </a:rPr>
              <a:t>Tốt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gỗ</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hơn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tốt</a:t>
            </a:r>
            <a:r>
              <a:rPr lang="en-US" sz="2000" b="1" dirty="0">
                <a:latin typeface="Arial" panose="020B0604020202020204" pitchFamily="34" charset="0"/>
                <a:cs typeface="Arial" panose="020B0604020202020204" pitchFamily="34" charset="0"/>
              </a:rPr>
              <a:t> … </a:t>
            </a:r>
            <a:r>
              <a:rPr lang="en-US" sz="2000" b="1" dirty="0" err="1">
                <a:latin typeface="Arial" panose="020B0604020202020204" pitchFamily="34" charset="0"/>
                <a:cs typeface="Arial" panose="020B0604020202020204" pitchFamily="34" charset="0"/>
              </a:rPr>
              <a:t>sơn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Xấu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người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đẹp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nết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còn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hơn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đẹp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người</a:t>
            </a:r>
            <a:r>
              <a:rPr lang="en-US" sz="2000" b="1" dirty="0">
                <a:latin typeface="Arial" panose="020B0604020202020204" pitchFamily="34" charset="0"/>
                <a:cs typeface="Arial" panose="020B0604020202020204" pitchFamily="34" charset="0"/>
              </a:rPr>
              <a:t>”</a:t>
            </a:r>
          </a:p>
        </p:txBody>
      </p:sp>
      <p:sp>
        <p:nvSpPr>
          <p:cNvPr id="76" name="Rectangle 75">
            <a:extLst>
              <a:ext uri="{FF2B5EF4-FFF2-40B4-BE49-F238E27FC236}">
                <a16:creationId xmlns:a16="http://schemas.microsoft.com/office/drawing/2014/main" id="{5DAD1EAE-A6FD-4A1C-968F-5F9EB955F0A3}"/>
              </a:ext>
            </a:extLst>
          </p:cNvPr>
          <p:cNvSpPr/>
          <p:nvPr/>
        </p:nvSpPr>
        <p:spPr>
          <a:xfrm>
            <a:off x="4903476" y="119583"/>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a:t>
            </a:r>
          </a:p>
        </p:txBody>
      </p:sp>
      <p:sp>
        <p:nvSpPr>
          <p:cNvPr id="77" name="Rectangle 76">
            <a:extLst>
              <a:ext uri="{FF2B5EF4-FFF2-40B4-BE49-F238E27FC236}">
                <a16:creationId xmlns:a16="http://schemas.microsoft.com/office/drawing/2014/main" id="{5D01DD49-51D4-4860-A57B-D226F85AE868}"/>
              </a:ext>
            </a:extLst>
          </p:cNvPr>
          <p:cNvSpPr/>
          <p:nvPr/>
        </p:nvSpPr>
        <p:spPr>
          <a:xfrm>
            <a:off x="3153501" y="119581"/>
            <a:ext cx="583325" cy="575441"/>
          </a:xfrm>
          <a:prstGeom prst="rect">
            <a:avLst/>
          </a:prstGeom>
          <a:solidFill>
            <a:schemeClr val="accent2">
              <a:lumMod val="60000"/>
              <a:lumOff val="4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N</a:t>
            </a:r>
          </a:p>
        </p:txBody>
      </p:sp>
      <p:sp>
        <p:nvSpPr>
          <p:cNvPr id="78" name="Rectangle 77">
            <a:extLst>
              <a:ext uri="{FF2B5EF4-FFF2-40B4-BE49-F238E27FC236}">
                <a16:creationId xmlns:a16="http://schemas.microsoft.com/office/drawing/2014/main" id="{48955398-A215-45AE-9F8C-FB0FB59126E7}"/>
              </a:ext>
            </a:extLst>
          </p:cNvPr>
          <p:cNvSpPr/>
          <p:nvPr/>
        </p:nvSpPr>
        <p:spPr>
          <a:xfrm>
            <a:off x="3736826" y="119581"/>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Arial" panose="020B0604020202020204" pitchFamily="34" charset="0"/>
                <a:cs typeface="Arial" panose="020B0604020202020204" pitchFamily="34" charset="0"/>
              </a:rPr>
              <a:t>Ư</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79" name="Rectangle 78">
            <a:extLst>
              <a:ext uri="{FF2B5EF4-FFF2-40B4-BE49-F238E27FC236}">
                <a16:creationId xmlns:a16="http://schemas.microsoft.com/office/drawing/2014/main" id="{A1C442F3-65F0-4638-8165-0F1188A269E9}"/>
              </a:ext>
            </a:extLst>
          </p:cNvPr>
          <p:cNvSpPr/>
          <p:nvPr/>
        </p:nvSpPr>
        <p:spPr>
          <a:xfrm>
            <a:off x="4320148" y="119581"/>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Ớ</a:t>
            </a:r>
          </a:p>
        </p:txBody>
      </p:sp>
      <p:sp>
        <p:nvSpPr>
          <p:cNvPr id="80" name="TextBox 79">
            <a:extLst>
              <a:ext uri="{FF2B5EF4-FFF2-40B4-BE49-F238E27FC236}">
                <a16:creationId xmlns:a16="http://schemas.microsoft.com/office/drawing/2014/main" id="{4D498356-5A34-46F9-9A29-B5D7CCC7A03B}"/>
              </a:ext>
            </a:extLst>
          </p:cNvPr>
          <p:cNvSpPr txBox="1"/>
          <p:nvPr/>
        </p:nvSpPr>
        <p:spPr>
          <a:xfrm>
            <a:off x="684333" y="3647188"/>
            <a:ext cx="8238014" cy="1131848"/>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2:</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Người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đứng</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đầu</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của</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một</a:t>
            </a:r>
            <a:r>
              <a:rPr lang="en-US" sz="2400" b="1" dirty="0">
                <a:solidFill>
                  <a:prstClr val="black"/>
                </a:solidFill>
                <a:latin typeface="Arial" panose="020B0604020202020204" pitchFamily="34" charset="0"/>
                <a:cs typeface="Arial" panose="020B0604020202020204" pitchFamily="34" charset="0"/>
              </a:rPr>
              <a:t> </a:t>
            </a:r>
            <a:r>
              <a:rPr lang="en-US" sz="2400" b="1" err="1">
                <a:solidFill>
                  <a:prstClr val="black"/>
                </a:solidFill>
                <a:latin typeface="Arial" panose="020B0604020202020204" pitchFamily="34" charset="0"/>
                <a:cs typeface="Arial" panose="020B0604020202020204" pitchFamily="34" charset="0"/>
              </a:rPr>
              <a:t>nước</a:t>
            </a:r>
            <a:r>
              <a:rPr lang="en-US" sz="2400" b="1">
                <a:solidFill>
                  <a:prstClr val="black"/>
                </a:solidFill>
                <a:latin typeface="Arial" panose="020B0604020202020204" pitchFamily="34" charset="0"/>
                <a:cs typeface="Arial" panose="020B0604020202020204" pitchFamily="34" charset="0"/>
              </a:rPr>
              <a:t> trong thời phong kiến gọi </a:t>
            </a:r>
            <a:r>
              <a:rPr lang="en-US" sz="2400" b="1" dirty="0" err="1">
                <a:solidFill>
                  <a:prstClr val="black"/>
                </a:solidFill>
                <a:latin typeface="Arial" panose="020B0604020202020204" pitchFamily="34" charset="0"/>
                <a:cs typeface="Arial" panose="020B0604020202020204" pitchFamily="34" charset="0"/>
              </a:rPr>
              <a:t>là</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gì</a:t>
            </a:r>
            <a:r>
              <a:rPr lang="en-US" sz="2400" b="1" dirty="0">
                <a:solidFill>
                  <a:prstClr val="black"/>
                </a:solidFill>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B169CF4F-B73D-4857-9817-086A8DF2FB0A}"/>
              </a:ext>
            </a:extLst>
          </p:cNvPr>
          <p:cNvSpPr txBox="1"/>
          <p:nvPr/>
        </p:nvSpPr>
        <p:spPr>
          <a:xfrm>
            <a:off x="1025207" y="3710934"/>
            <a:ext cx="7492757" cy="739754"/>
          </a:xfrm>
          <a:prstGeom prst="rect">
            <a:avLst/>
          </a:prstGeom>
          <a:solidFill>
            <a:schemeClr val="bg1"/>
          </a:solidFill>
        </p:spPr>
        <p:txBody>
          <a:bodyPr wrap="none"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3: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nết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đánh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chết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cái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đẹp</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DD83F4BA-3377-40ED-974C-C7948D1895CC}"/>
              </a:ext>
            </a:extLst>
          </p:cNvPr>
          <p:cNvSpPr txBox="1"/>
          <p:nvPr/>
        </p:nvSpPr>
        <p:spPr>
          <a:xfrm>
            <a:off x="1453312" y="3828131"/>
            <a:ext cx="6373861" cy="739754"/>
          </a:xfrm>
          <a:prstGeom prst="rect">
            <a:avLst/>
          </a:prstGeom>
          <a:solidFill>
            <a:schemeClr val="bg1"/>
          </a:solidFill>
        </p:spPr>
        <p:txBody>
          <a:bodyPr wrap="none"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4: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Đẹp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nết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đẹp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A2A36D3A-1E60-460B-A403-A7CBA1CADF28}"/>
              </a:ext>
            </a:extLst>
          </p:cNvPr>
          <p:cNvSpPr txBox="1"/>
          <p:nvPr/>
        </p:nvSpPr>
        <p:spPr>
          <a:xfrm>
            <a:off x="140882" y="3772016"/>
            <a:ext cx="8901797" cy="820674"/>
          </a:xfrm>
          <a:prstGeom prst="rect">
            <a:avLst/>
          </a:prstGeom>
          <a:solidFill>
            <a:schemeClr val="bg1"/>
          </a:solidFill>
        </p:spPr>
        <p:txBody>
          <a:bodyPr wrap="none"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US" sz="3600" b="1" dirty="0" err="1">
                <a:solidFill>
                  <a:prstClr val="black"/>
                </a:solidFill>
                <a:latin typeface="Arial" panose="020B0604020202020204" pitchFamily="34" charset="0"/>
                <a:cs typeface="Arial" panose="020B0604020202020204" pitchFamily="34" charset="0"/>
              </a:rPr>
              <a:t>Câu</a:t>
            </a:r>
            <a:r>
              <a:rPr lang="en-US" sz="3600" b="1" dirty="0">
                <a:solidFill>
                  <a:prstClr val="black"/>
                </a:solidFill>
                <a:latin typeface="Arial" panose="020B0604020202020204" pitchFamily="34" charset="0"/>
                <a:cs typeface="Arial" panose="020B0604020202020204" pitchFamily="34" charset="0"/>
              </a:rPr>
              <a:t> 5: </a:t>
            </a:r>
            <a:r>
              <a:rPr lang="en-US" sz="3600" b="1" dirty="0" err="1">
                <a:solidFill>
                  <a:prstClr val="black"/>
                </a:solidFill>
                <a:latin typeface="Arial" panose="020B0604020202020204" pitchFamily="34" charset="0"/>
                <a:cs typeface="Arial" panose="020B0604020202020204" pitchFamily="34" charset="0"/>
              </a:rPr>
              <a:t>Cách</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gọi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khác</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của</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một</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đất</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nước</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1B236914-5D05-4CC2-ADD1-AABBA317632B}"/>
              </a:ext>
            </a:extLst>
          </p:cNvPr>
          <p:cNvSpPr txBox="1"/>
          <p:nvPr/>
        </p:nvSpPr>
        <p:spPr>
          <a:xfrm>
            <a:off x="662085" y="3708020"/>
            <a:ext cx="7956313" cy="1384995"/>
          </a:xfrm>
          <a:prstGeom prst="rect">
            <a:avLst/>
          </a:prstGeom>
          <a:solidFill>
            <a:schemeClr val="bg1"/>
          </a:solidFill>
        </p:spPr>
        <p:txBody>
          <a:bodyPr wrap="square" rtlCol="0">
            <a:spAutoFit/>
          </a:bodyPr>
          <a:lstStyle/>
          <a:p>
            <a:pPr marL="0" marR="0" lvl="0" indent="0" algn="just" defTabSz="6858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6: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bộ</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phận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trên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cơ</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thể</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người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đóng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vai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trò</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quan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trọng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việc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tuần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hoàn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máu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duy</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trì</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85" name="Rectangle 84">
            <a:extLst>
              <a:ext uri="{FF2B5EF4-FFF2-40B4-BE49-F238E27FC236}">
                <a16:creationId xmlns:a16="http://schemas.microsoft.com/office/drawing/2014/main" id="{F62F793B-F60A-4579-BD12-46338D7181FA}"/>
              </a:ext>
            </a:extLst>
          </p:cNvPr>
          <p:cNvSpPr/>
          <p:nvPr/>
        </p:nvSpPr>
        <p:spPr>
          <a:xfrm>
            <a:off x="3133470" y="708070"/>
            <a:ext cx="583325" cy="575441"/>
          </a:xfrm>
          <a:prstGeom prst="rect">
            <a:avLst/>
          </a:prstGeom>
          <a:solidFill>
            <a:schemeClr val="accent2">
              <a:lumMod val="60000"/>
              <a:lumOff val="4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U</a:t>
            </a:r>
          </a:p>
        </p:txBody>
      </p:sp>
      <p:sp>
        <p:nvSpPr>
          <p:cNvPr id="86" name="Rectangle 85">
            <a:extLst>
              <a:ext uri="{FF2B5EF4-FFF2-40B4-BE49-F238E27FC236}">
                <a16:creationId xmlns:a16="http://schemas.microsoft.com/office/drawing/2014/main" id="{34309AB0-D0CF-4F03-BFD1-A65910E2DCB0}"/>
              </a:ext>
            </a:extLst>
          </p:cNvPr>
          <p:cNvSpPr/>
          <p:nvPr/>
        </p:nvSpPr>
        <p:spPr>
          <a:xfrm>
            <a:off x="2542484" y="707508"/>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Arial" panose="020B0604020202020204" pitchFamily="34" charset="0"/>
                <a:cs typeface="Arial" panose="020B0604020202020204" pitchFamily="34" charset="0"/>
              </a:rPr>
              <a:t>V</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87" name="Rectangle 86">
            <a:extLst>
              <a:ext uri="{FF2B5EF4-FFF2-40B4-BE49-F238E27FC236}">
                <a16:creationId xmlns:a16="http://schemas.microsoft.com/office/drawing/2014/main" id="{3594B2B2-2298-4E04-B916-5C3852839A85}"/>
              </a:ext>
            </a:extLst>
          </p:cNvPr>
          <p:cNvSpPr/>
          <p:nvPr/>
        </p:nvSpPr>
        <p:spPr>
          <a:xfrm>
            <a:off x="3716794" y="708070"/>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Arial" panose="020B0604020202020204" pitchFamily="34" charset="0"/>
                <a:cs typeface="Arial" panose="020B0604020202020204" pitchFamily="34" charset="0"/>
              </a:rPr>
              <a:t>A</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88" name="Rectangle 87">
            <a:extLst>
              <a:ext uri="{FF2B5EF4-FFF2-40B4-BE49-F238E27FC236}">
                <a16:creationId xmlns:a16="http://schemas.microsoft.com/office/drawing/2014/main" id="{39EBC2EE-02F5-4132-B142-94B982179CFD}"/>
              </a:ext>
            </a:extLst>
          </p:cNvPr>
          <p:cNvSpPr/>
          <p:nvPr/>
        </p:nvSpPr>
        <p:spPr>
          <a:xfrm>
            <a:off x="3716793" y="1275220"/>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Arial" panose="020B0604020202020204" pitchFamily="34" charset="0"/>
                <a:cs typeface="Arial" panose="020B0604020202020204" pitchFamily="34" charset="0"/>
              </a:rPr>
              <a:t>Á</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D9B12AEC-C12D-4E38-8DEC-48A235A946BB}"/>
              </a:ext>
            </a:extLst>
          </p:cNvPr>
          <p:cNvSpPr/>
          <p:nvPr/>
        </p:nvSpPr>
        <p:spPr>
          <a:xfrm>
            <a:off x="3133468" y="1275220"/>
            <a:ext cx="583325" cy="575441"/>
          </a:xfrm>
          <a:prstGeom prst="rect">
            <a:avLst/>
          </a:prstGeom>
          <a:solidFill>
            <a:schemeClr val="accent2">
              <a:lumMod val="60000"/>
              <a:lumOff val="4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a:t>
            </a:r>
          </a:p>
        </p:txBody>
      </p:sp>
      <p:sp>
        <p:nvSpPr>
          <p:cNvPr id="90" name="Rectangle 89">
            <a:extLst>
              <a:ext uri="{FF2B5EF4-FFF2-40B4-BE49-F238E27FC236}">
                <a16:creationId xmlns:a16="http://schemas.microsoft.com/office/drawing/2014/main" id="{E77F18F8-1992-4497-84DC-2AA83027CABF}"/>
              </a:ext>
            </a:extLst>
          </p:cNvPr>
          <p:cNvSpPr/>
          <p:nvPr/>
        </p:nvSpPr>
        <p:spPr>
          <a:xfrm>
            <a:off x="4300119" y="1275219"/>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I</a:t>
            </a:r>
          </a:p>
        </p:txBody>
      </p:sp>
      <p:sp>
        <p:nvSpPr>
          <p:cNvPr id="91" name="Rectangle 90">
            <a:extLst>
              <a:ext uri="{FF2B5EF4-FFF2-40B4-BE49-F238E27FC236}">
                <a16:creationId xmlns:a16="http://schemas.microsoft.com/office/drawing/2014/main" id="{957AFDED-DD12-4C0A-9876-B082B33412EE}"/>
              </a:ext>
            </a:extLst>
          </p:cNvPr>
          <p:cNvSpPr/>
          <p:nvPr/>
        </p:nvSpPr>
        <p:spPr>
          <a:xfrm>
            <a:off x="1966820" y="1817765"/>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N</a:t>
            </a:r>
          </a:p>
        </p:txBody>
      </p:sp>
      <p:sp>
        <p:nvSpPr>
          <p:cNvPr id="92" name="Rectangle 91">
            <a:extLst>
              <a:ext uri="{FF2B5EF4-FFF2-40B4-BE49-F238E27FC236}">
                <a16:creationId xmlns:a16="http://schemas.microsoft.com/office/drawing/2014/main" id="{8E4D7A50-A4CC-44C2-84C6-A3882F9405A2}"/>
              </a:ext>
            </a:extLst>
          </p:cNvPr>
          <p:cNvSpPr/>
          <p:nvPr/>
        </p:nvSpPr>
        <p:spPr>
          <a:xfrm>
            <a:off x="2550144" y="1820574"/>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G</a:t>
            </a:r>
          </a:p>
        </p:txBody>
      </p:sp>
      <p:sp>
        <p:nvSpPr>
          <p:cNvPr id="93" name="Rectangle 92">
            <a:extLst>
              <a:ext uri="{FF2B5EF4-FFF2-40B4-BE49-F238E27FC236}">
                <a16:creationId xmlns:a16="http://schemas.microsoft.com/office/drawing/2014/main" id="{ACD0E16A-42AD-4696-8F10-BCA5D253B6B8}"/>
              </a:ext>
            </a:extLst>
          </p:cNvPr>
          <p:cNvSpPr/>
          <p:nvPr/>
        </p:nvSpPr>
        <p:spPr>
          <a:xfrm>
            <a:off x="3716795" y="1822039"/>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Ờ</a:t>
            </a:r>
          </a:p>
        </p:txBody>
      </p:sp>
      <p:sp>
        <p:nvSpPr>
          <p:cNvPr id="94" name="Rectangle 93">
            <a:extLst>
              <a:ext uri="{FF2B5EF4-FFF2-40B4-BE49-F238E27FC236}">
                <a16:creationId xmlns:a16="http://schemas.microsoft.com/office/drawing/2014/main" id="{4A7ECAAF-3527-4861-9774-33728C3FB74E}"/>
              </a:ext>
            </a:extLst>
          </p:cNvPr>
          <p:cNvSpPr/>
          <p:nvPr/>
        </p:nvSpPr>
        <p:spPr>
          <a:xfrm>
            <a:off x="4300119" y="1826312"/>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I</a:t>
            </a:r>
          </a:p>
        </p:txBody>
      </p:sp>
      <p:sp>
        <p:nvSpPr>
          <p:cNvPr id="95" name="Rectangle 94">
            <a:extLst>
              <a:ext uri="{FF2B5EF4-FFF2-40B4-BE49-F238E27FC236}">
                <a16:creationId xmlns:a16="http://schemas.microsoft.com/office/drawing/2014/main" id="{9335556D-2562-4956-8AC4-41AC5A0CD3F5}"/>
              </a:ext>
            </a:extLst>
          </p:cNvPr>
          <p:cNvSpPr/>
          <p:nvPr/>
        </p:nvSpPr>
        <p:spPr>
          <a:xfrm>
            <a:off x="3133470" y="1817765"/>
            <a:ext cx="583325" cy="575441"/>
          </a:xfrm>
          <a:prstGeom prst="rect">
            <a:avLst/>
          </a:prstGeom>
          <a:solidFill>
            <a:schemeClr val="accent2">
              <a:lumMod val="60000"/>
              <a:lumOff val="4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Arial" panose="020B0604020202020204" pitchFamily="34" charset="0"/>
                <a:cs typeface="Arial" panose="020B0604020202020204" pitchFamily="34" charset="0"/>
              </a:rPr>
              <a:t>Ư</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96" name="Rectangle 95">
            <a:extLst>
              <a:ext uri="{FF2B5EF4-FFF2-40B4-BE49-F238E27FC236}">
                <a16:creationId xmlns:a16="http://schemas.microsoft.com/office/drawing/2014/main" id="{F9856058-A848-4ED3-9CDA-2C20587F38AF}"/>
              </a:ext>
            </a:extLst>
          </p:cNvPr>
          <p:cNvSpPr/>
          <p:nvPr/>
        </p:nvSpPr>
        <p:spPr>
          <a:xfrm>
            <a:off x="1990102" y="2420114"/>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V</a:t>
            </a:r>
          </a:p>
        </p:txBody>
      </p:sp>
      <p:sp>
        <p:nvSpPr>
          <p:cNvPr id="97" name="Rectangle 96">
            <a:extLst>
              <a:ext uri="{FF2B5EF4-FFF2-40B4-BE49-F238E27FC236}">
                <a16:creationId xmlns:a16="http://schemas.microsoft.com/office/drawing/2014/main" id="{82780997-5B9F-4B70-92DA-6EDE7DB6D861}"/>
              </a:ext>
            </a:extLst>
          </p:cNvPr>
          <p:cNvSpPr/>
          <p:nvPr/>
        </p:nvSpPr>
        <p:spPr>
          <a:xfrm>
            <a:off x="2575430" y="2411399"/>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Arial" panose="020B0604020202020204" pitchFamily="34" charset="0"/>
                <a:cs typeface="Arial" panose="020B0604020202020204" pitchFamily="34" charset="0"/>
              </a:rPr>
              <a:t>Ư</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98" name="Rectangle 97">
            <a:extLst>
              <a:ext uri="{FF2B5EF4-FFF2-40B4-BE49-F238E27FC236}">
                <a16:creationId xmlns:a16="http://schemas.microsoft.com/office/drawing/2014/main" id="{E2F7BB0D-2DA9-402C-AAB2-3EDAE10BE04B}"/>
              </a:ext>
            </a:extLst>
          </p:cNvPr>
          <p:cNvSpPr/>
          <p:nvPr/>
        </p:nvSpPr>
        <p:spPr>
          <a:xfrm>
            <a:off x="6781523" y="2420112"/>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a:t>
            </a:r>
          </a:p>
        </p:txBody>
      </p:sp>
      <p:sp>
        <p:nvSpPr>
          <p:cNvPr id="99" name="Rectangle 98">
            <a:extLst>
              <a:ext uri="{FF2B5EF4-FFF2-40B4-BE49-F238E27FC236}">
                <a16:creationId xmlns:a16="http://schemas.microsoft.com/office/drawing/2014/main" id="{684DD719-29FF-4595-B5B5-FD448FA8049C}"/>
              </a:ext>
            </a:extLst>
          </p:cNvPr>
          <p:cNvSpPr/>
          <p:nvPr/>
        </p:nvSpPr>
        <p:spPr>
          <a:xfrm>
            <a:off x="6171528" y="2420113"/>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Ố</a:t>
            </a:r>
          </a:p>
        </p:txBody>
      </p:sp>
      <p:sp>
        <p:nvSpPr>
          <p:cNvPr id="100" name="Rectangle 99">
            <a:extLst>
              <a:ext uri="{FF2B5EF4-FFF2-40B4-BE49-F238E27FC236}">
                <a16:creationId xmlns:a16="http://schemas.microsoft.com/office/drawing/2014/main" id="{4EDEE796-0EC1-46CE-86D3-5AA81FBD7AA1}"/>
              </a:ext>
            </a:extLst>
          </p:cNvPr>
          <p:cNvSpPr/>
          <p:nvPr/>
        </p:nvSpPr>
        <p:spPr>
          <a:xfrm>
            <a:off x="5553928" y="2411399"/>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U</a:t>
            </a:r>
          </a:p>
        </p:txBody>
      </p:sp>
      <p:sp>
        <p:nvSpPr>
          <p:cNvPr id="101" name="Rectangle 100">
            <a:extLst>
              <a:ext uri="{FF2B5EF4-FFF2-40B4-BE49-F238E27FC236}">
                <a16:creationId xmlns:a16="http://schemas.microsoft.com/office/drawing/2014/main" id="{A78C7329-DC7B-4DB1-B395-E584B9BEE7CE}"/>
              </a:ext>
            </a:extLst>
          </p:cNvPr>
          <p:cNvSpPr/>
          <p:nvPr/>
        </p:nvSpPr>
        <p:spPr>
          <a:xfrm>
            <a:off x="4945580" y="2411399"/>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Q</a:t>
            </a:r>
          </a:p>
        </p:txBody>
      </p:sp>
      <p:sp>
        <p:nvSpPr>
          <p:cNvPr id="102" name="Rectangle 101">
            <a:extLst>
              <a:ext uri="{FF2B5EF4-FFF2-40B4-BE49-F238E27FC236}">
                <a16:creationId xmlns:a16="http://schemas.microsoft.com/office/drawing/2014/main" id="{19038404-2148-4E2D-90E9-AFBA417D6AFA}"/>
              </a:ext>
            </a:extLst>
          </p:cNvPr>
          <p:cNvSpPr/>
          <p:nvPr/>
        </p:nvSpPr>
        <p:spPr>
          <a:xfrm>
            <a:off x="4348581" y="2422945"/>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G</a:t>
            </a:r>
          </a:p>
        </p:txBody>
      </p:sp>
      <p:sp>
        <p:nvSpPr>
          <p:cNvPr id="103" name="Rectangle 102">
            <a:extLst>
              <a:ext uri="{FF2B5EF4-FFF2-40B4-BE49-F238E27FC236}">
                <a16:creationId xmlns:a16="http://schemas.microsoft.com/office/drawing/2014/main" id="{41E3977D-4A8C-465C-AA11-0404749FF818}"/>
              </a:ext>
            </a:extLst>
          </p:cNvPr>
          <p:cNvSpPr/>
          <p:nvPr/>
        </p:nvSpPr>
        <p:spPr>
          <a:xfrm>
            <a:off x="3767258" y="2411399"/>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N</a:t>
            </a:r>
          </a:p>
        </p:txBody>
      </p:sp>
      <p:sp>
        <p:nvSpPr>
          <p:cNvPr id="104" name="Rectangle 103">
            <a:extLst>
              <a:ext uri="{FF2B5EF4-FFF2-40B4-BE49-F238E27FC236}">
                <a16:creationId xmlns:a16="http://schemas.microsoft.com/office/drawing/2014/main" id="{291B8BAA-F67E-4AEE-9E50-66212385F6F7}"/>
              </a:ext>
            </a:extLst>
          </p:cNvPr>
          <p:cNvSpPr/>
          <p:nvPr/>
        </p:nvSpPr>
        <p:spPr>
          <a:xfrm>
            <a:off x="3146055" y="2415673"/>
            <a:ext cx="583325" cy="575441"/>
          </a:xfrm>
          <a:prstGeom prst="rect">
            <a:avLst/>
          </a:prstGeom>
          <a:solidFill>
            <a:schemeClr val="accent2">
              <a:lumMod val="60000"/>
              <a:lumOff val="4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Arial" panose="020B0604020202020204" pitchFamily="34" charset="0"/>
                <a:cs typeface="Arial" panose="020B0604020202020204" pitchFamily="34" charset="0"/>
              </a:rPr>
              <a:t>Ơ</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05" name="Rectangle 104">
            <a:extLst>
              <a:ext uri="{FF2B5EF4-FFF2-40B4-BE49-F238E27FC236}">
                <a16:creationId xmlns:a16="http://schemas.microsoft.com/office/drawing/2014/main" id="{BF05D742-004B-422E-B46B-D888B4A397FD}"/>
              </a:ext>
            </a:extLst>
          </p:cNvPr>
          <p:cNvSpPr/>
          <p:nvPr/>
        </p:nvSpPr>
        <p:spPr>
          <a:xfrm>
            <a:off x="1401767" y="3037022"/>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a:t>
            </a:r>
          </a:p>
        </p:txBody>
      </p:sp>
      <p:sp>
        <p:nvSpPr>
          <p:cNvPr id="106" name="Rectangle 105">
            <a:extLst>
              <a:ext uri="{FF2B5EF4-FFF2-40B4-BE49-F238E27FC236}">
                <a16:creationId xmlns:a16="http://schemas.microsoft.com/office/drawing/2014/main" id="{3AB3DA48-6003-4A11-AA57-B0822B5DB58F}"/>
              </a:ext>
            </a:extLst>
          </p:cNvPr>
          <p:cNvSpPr/>
          <p:nvPr/>
        </p:nvSpPr>
        <p:spPr>
          <a:xfrm>
            <a:off x="1987095" y="3028307"/>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R</a:t>
            </a:r>
          </a:p>
        </p:txBody>
      </p:sp>
      <p:sp>
        <p:nvSpPr>
          <p:cNvPr id="107" name="Rectangle 106">
            <a:extLst>
              <a:ext uri="{FF2B5EF4-FFF2-40B4-BE49-F238E27FC236}">
                <a16:creationId xmlns:a16="http://schemas.microsoft.com/office/drawing/2014/main" id="{2654866F-95CD-468F-BC86-38D56761221B}"/>
              </a:ext>
            </a:extLst>
          </p:cNvPr>
          <p:cNvSpPr/>
          <p:nvPr/>
        </p:nvSpPr>
        <p:spPr>
          <a:xfrm>
            <a:off x="4948731" y="3013863"/>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M</a:t>
            </a:r>
          </a:p>
        </p:txBody>
      </p:sp>
      <p:sp>
        <p:nvSpPr>
          <p:cNvPr id="108" name="Rectangle 107">
            <a:extLst>
              <a:ext uri="{FF2B5EF4-FFF2-40B4-BE49-F238E27FC236}">
                <a16:creationId xmlns:a16="http://schemas.microsoft.com/office/drawing/2014/main" id="{2DC9EDC9-5EBC-4F34-B2CB-6A09E0967DD3}"/>
              </a:ext>
            </a:extLst>
          </p:cNvPr>
          <p:cNvSpPr/>
          <p:nvPr/>
        </p:nvSpPr>
        <p:spPr>
          <a:xfrm>
            <a:off x="4356906" y="3006787"/>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I</a:t>
            </a:r>
          </a:p>
        </p:txBody>
      </p:sp>
      <p:sp>
        <p:nvSpPr>
          <p:cNvPr id="109" name="Rectangle 108">
            <a:extLst>
              <a:ext uri="{FF2B5EF4-FFF2-40B4-BE49-F238E27FC236}">
                <a16:creationId xmlns:a16="http://schemas.microsoft.com/office/drawing/2014/main" id="{7124E5DA-789A-4683-AC4B-9FB04B994685}"/>
              </a:ext>
            </a:extLst>
          </p:cNvPr>
          <p:cNvSpPr/>
          <p:nvPr/>
        </p:nvSpPr>
        <p:spPr>
          <a:xfrm>
            <a:off x="3768084" y="3006788"/>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a:t>
            </a:r>
          </a:p>
        </p:txBody>
      </p:sp>
      <p:sp>
        <p:nvSpPr>
          <p:cNvPr id="110" name="Rectangle 109">
            <a:extLst>
              <a:ext uri="{FF2B5EF4-FFF2-40B4-BE49-F238E27FC236}">
                <a16:creationId xmlns:a16="http://schemas.microsoft.com/office/drawing/2014/main" id="{D4035071-C6D9-480F-B106-A2585B899082}"/>
              </a:ext>
            </a:extLst>
          </p:cNvPr>
          <p:cNvSpPr/>
          <p:nvPr/>
        </p:nvSpPr>
        <p:spPr>
          <a:xfrm>
            <a:off x="3166445" y="3019591"/>
            <a:ext cx="583325" cy="575441"/>
          </a:xfrm>
          <a:prstGeom prst="rect">
            <a:avLst/>
          </a:prstGeom>
          <a:solidFill>
            <a:schemeClr val="accent2">
              <a:lumMod val="60000"/>
              <a:lumOff val="4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I</a:t>
            </a:r>
          </a:p>
        </p:txBody>
      </p:sp>
      <p:sp>
        <p:nvSpPr>
          <p:cNvPr id="111" name="Rectangle 110">
            <a:extLst>
              <a:ext uri="{FF2B5EF4-FFF2-40B4-BE49-F238E27FC236}">
                <a16:creationId xmlns:a16="http://schemas.microsoft.com/office/drawing/2014/main" id="{7FFA18EC-7620-44F8-9082-BBB0889D2DD7}"/>
              </a:ext>
            </a:extLst>
          </p:cNvPr>
          <p:cNvSpPr/>
          <p:nvPr/>
        </p:nvSpPr>
        <p:spPr>
          <a:xfrm>
            <a:off x="2570419" y="3019592"/>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Arial" panose="020B0604020202020204" pitchFamily="34" charset="0"/>
                <a:cs typeface="Arial" panose="020B0604020202020204" pitchFamily="34" charset="0"/>
              </a:rPr>
              <a:t>Á</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667040"/>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wipe(down)">
                                      <p:cBhvr>
                                        <p:cTn id="10" dur="500"/>
                                        <p:tgtEl>
                                          <p:spTgt spid="75"/>
                                        </p:tgtEl>
                                      </p:cBhvr>
                                    </p:animEffect>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75"/>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75"/>
                                        </p:tgtEl>
                                      </p:cBhvr>
                                    </p:animEffect>
                                    <p:set>
                                      <p:cBhvr>
                                        <p:cTn id="16"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500"/>
                                        <p:tgtEl>
                                          <p:spTgt spid="7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fade">
                                      <p:cBhvr>
                                        <p:cTn id="28" dur="500"/>
                                        <p:tgtEl>
                                          <p:spTgt spid="7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fade">
                                      <p:cBhvr>
                                        <p:cTn id="31" dur="500"/>
                                        <p:tgtEl>
                                          <p:spTgt spid="76"/>
                                        </p:tgtEl>
                                      </p:cBhvr>
                                    </p:animEffec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40"/>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withEffect">
                                  <p:stCondLst>
                                    <p:cond delay="0"/>
                                  </p:stCondLst>
                                  <p:childTnLst>
                                    <p:animEffect transition="out" filter="fade">
                                      <p:cBhvr>
                                        <p:cTn id="36" dur="500"/>
                                        <p:tgtEl>
                                          <p:spTgt spid="40"/>
                                        </p:tgtEl>
                                      </p:cBhvr>
                                    </p:animEffect>
                                    <p:set>
                                      <p:cBhvr>
                                        <p:cTn id="37" dur="1" fill="hold">
                                          <p:stCondLst>
                                            <p:cond delay="499"/>
                                          </p:stCondLst>
                                        </p:cTn>
                                        <p:tgtEl>
                                          <p:spTgt spid="40"/>
                                        </p:tgtEl>
                                        <p:attrNameLst>
                                          <p:attrName>style.visibility</p:attrName>
                                        </p:attrNameLst>
                                      </p:cBhvr>
                                      <p:to>
                                        <p:strVal val="hidden"/>
                                      </p:to>
                                    </p:set>
                                  </p:childTnLst>
                                </p:cTn>
                              </p:par>
                              <p:par>
                                <p:cTn id="38" presetID="22" presetClass="entr" presetSubtype="4" fill="hold" grpId="0" nodeType="with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wipe(down)">
                                      <p:cBhvr>
                                        <p:cTn id="40" dur="500"/>
                                        <p:tgtEl>
                                          <p:spTgt spid="80"/>
                                        </p:tgtEl>
                                      </p:cBhvr>
                                    </p:animEffect>
                                  </p:child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80"/>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1" nodeType="withEffect">
                                  <p:stCondLst>
                                    <p:cond delay="0"/>
                                  </p:stCondLst>
                                  <p:childTnLst>
                                    <p:animEffect transition="out" filter="fade">
                                      <p:cBhvr>
                                        <p:cTn id="45" dur="500"/>
                                        <p:tgtEl>
                                          <p:spTgt spid="80"/>
                                        </p:tgtEl>
                                      </p:cBhvr>
                                    </p:animEffect>
                                    <p:set>
                                      <p:cBhvr>
                                        <p:cTn id="46" dur="1" fill="hold">
                                          <p:stCondLst>
                                            <p:cond delay="499"/>
                                          </p:stCondLst>
                                        </p:cTn>
                                        <p:tgtEl>
                                          <p:spTgt spid="80"/>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500"/>
                                        <p:tgtEl>
                                          <p:spTgt spid="8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fade">
                                      <p:cBhvr>
                                        <p:cTn id="52" dur="500"/>
                                        <p:tgtEl>
                                          <p:spTgt spid="8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fade">
                                      <p:cBhvr>
                                        <p:cTn id="55" dur="500"/>
                                        <p:tgtEl>
                                          <p:spTgt spid="87"/>
                                        </p:tgtEl>
                                      </p:cBhvr>
                                    </p:animEffect>
                                  </p:childTnLst>
                                </p:cTn>
                              </p:par>
                            </p:childTnLst>
                          </p:cTn>
                        </p:par>
                      </p:childTnLst>
                    </p:cTn>
                  </p:par>
                </p:childTnLst>
              </p:cTn>
              <p:nextCondLst>
                <p:cond evt="onClick" delay="0">
                  <p:tgtEl>
                    <p:spTgt spid="80"/>
                  </p:tgtEl>
                </p:cond>
              </p:nextCondLst>
            </p:seq>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withEffect">
                                  <p:stCondLst>
                                    <p:cond delay="0"/>
                                  </p:stCondLst>
                                  <p:childTnLst>
                                    <p:animEffect transition="out" filter="fade">
                                      <p:cBhvr>
                                        <p:cTn id="60" dur="500"/>
                                        <p:tgtEl>
                                          <p:spTgt spid="41"/>
                                        </p:tgtEl>
                                      </p:cBhvr>
                                    </p:animEffect>
                                    <p:set>
                                      <p:cBhvr>
                                        <p:cTn id="61" dur="1" fill="hold">
                                          <p:stCondLst>
                                            <p:cond delay="499"/>
                                          </p:stCondLst>
                                        </p:cTn>
                                        <p:tgtEl>
                                          <p:spTgt spid="41"/>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81"/>
                                        </p:tgtEl>
                                        <p:attrNameLst>
                                          <p:attrName>style.visibility</p:attrName>
                                        </p:attrNameLst>
                                      </p:cBhvr>
                                      <p:to>
                                        <p:strVal val="visible"/>
                                      </p:to>
                                    </p:set>
                                    <p:animEffect transition="in" filter="fade">
                                      <p:cBhvr>
                                        <p:cTn id="64" dur="500"/>
                                        <p:tgtEl>
                                          <p:spTgt spid="81"/>
                                        </p:tgtEl>
                                      </p:cBhvr>
                                    </p:animEffect>
                                  </p:childTnLst>
                                </p:cTn>
                              </p:par>
                            </p:childTnLst>
                          </p:cTn>
                        </p:par>
                      </p:childTnLst>
                    </p:cTn>
                  </p:par>
                </p:childTnLst>
              </p:cTn>
              <p:nextCondLst>
                <p:cond evt="onClick" delay="0">
                  <p:tgtEl>
                    <p:spTgt spid="41"/>
                  </p:tgtEl>
                </p:cond>
              </p:nextCondLst>
            </p:seq>
            <p:seq concurrent="1" nextAc="seek">
              <p:cTn id="65" restart="whenNotActive" fill="hold" evtFilter="cancelBubble" nodeType="interactiveSeq">
                <p:stCondLst>
                  <p:cond evt="onClick" delay="0">
                    <p:tgtEl>
                      <p:spTgt spid="81"/>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withEffect">
                                  <p:stCondLst>
                                    <p:cond delay="0"/>
                                  </p:stCondLst>
                                  <p:childTnLst>
                                    <p:animEffect transition="out" filter="fade">
                                      <p:cBhvr>
                                        <p:cTn id="69" dur="500"/>
                                        <p:tgtEl>
                                          <p:spTgt spid="81"/>
                                        </p:tgtEl>
                                      </p:cBhvr>
                                    </p:animEffect>
                                    <p:set>
                                      <p:cBhvr>
                                        <p:cTn id="70" dur="1" fill="hold">
                                          <p:stCondLst>
                                            <p:cond delay="499"/>
                                          </p:stCondLst>
                                        </p:cTn>
                                        <p:tgtEl>
                                          <p:spTgt spid="81"/>
                                        </p:tgtEl>
                                        <p:attrNameLst>
                                          <p:attrName>style.visibility</p:attrName>
                                        </p:attrNameLst>
                                      </p:cBhvr>
                                      <p:to>
                                        <p:strVal val="hidden"/>
                                      </p:to>
                                    </p:set>
                                  </p:childTnLst>
                                </p:cTn>
                              </p:par>
                              <p:par>
                                <p:cTn id="71" presetID="10" presetClass="entr" presetSubtype="0" fill="hold" grpId="0" nodeType="withEffect">
                                  <p:stCondLst>
                                    <p:cond delay="0"/>
                                  </p:stCondLst>
                                  <p:childTnLst>
                                    <p:set>
                                      <p:cBhvr>
                                        <p:cTn id="72" dur="1" fill="hold">
                                          <p:stCondLst>
                                            <p:cond delay="0"/>
                                          </p:stCondLst>
                                        </p:cTn>
                                        <p:tgtEl>
                                          <p:spTgt spid="89"/>
                                        </p:tgtEl>
                                        <p:attrNameLst>
                                          <p:attrName>style.visibility</p:attrName>
                                        </p:attrNameLst>
                                      </p:cBhvr>
                                      <p:to>
                                        <p:strVal val="visible"/>
                                      </p:to>
                                    </p:set>
                                    <p:animEffect transition="in" filter="fade">
                                      <p:cBhvr>
                                        <p:cTn id="73" dur="500"/>
                                        <p:tgtEl>
                                          <p:spTgt spid="8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88"/>
                                        </p:tgtEl>
                                        <p:attrNameLst>
                                          <p:attrName>style.visibility</p:attrName>
                                        </p:attrNameLst>
                                      </p:cBhvr>
                                      <p:to>
                                        <p:strVal val="visible"/>
                                      </p:to>
                                    </p:set>
                                    <p:animEffect transition="in" filter="fade">
                                      <p:cBhvr>
                                        <p:cTn id="76" dur="500"/>
                                        <p:tgtEl>
                                          <p:spTgt spid="8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90"/>
                                        </p:tgtEl>
                                        <p:attrNameLst>
                                          <p:attrName>style.visibility</p:attrName>
                                        </p:attrNameLst>
                                      </p:cBhvr>
                                      <p:to>
                                        <p:strVal val="visible"/>
                                      </p:to>
                                    </p:set>
                                    <p:animEffect transition="in" filter="fade">
                                      <p:cBhvr>
                                        <p:cTn id="79" dur="500"/>
                                        <p:tgtEl>
                                          <p:spTgt spid="90"/>
                                        </p:tgtEl>
                                      </p:cBhvr>
                                    </p:animEffect>
                                  </p:childTnLst>
                                </p:cTn>
                              </p:par>
                            </p:childTnLst>
                          </p:cTn>
                        </p:par>
                      </p:childTnLst>
                    </p:cTn>
                  </p:par>
                </p:childTnLst>
              </p:cTn>
              <p:nextCondLst>
                <p:cond evt="onClick" delay="0">
                  <p:tgtEl>
                    <p:spTgt spid="81"/>
                  </p:tgtEl>
                </p:cond>
              </p:nextCondLst>
            </p:seq>
            <p:seq concurrent="1" nextAc="seek">
              <p:cTn id="80" restart="whenNotActive" fill="hold" evtFilter="cancelBubble" nodeType="interactiveSeq">
                <p:stCondLst>
                  <p:cond evt="onClick" delay="0">
                    <p:tgtEl>
                      <p:spTgt spid="42"/>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withEffect">
                                  <p:stCondLst>
                                    <p:cond delay="0"/>
                                  </p:stCondLst>
                                  <p:childTnLst>
                                    <p:animEffect transition="out" filter="fade">
                                      <p:cBhvr>
                                        <p:cTn id="84" dur="500"/>
                                        <p:tgtEl>
                                          <p:spTgt spid="42"/>
                                        </p:tgtEl>
                                      </p:cBhvr>
                                    </p:animEffect>
                                    <p:set>
                                      <p:cBhvr>
                                        <p:cTn id="85" dur="1" fill="hold">
                                          <p:stCondLst>
                                            <p:cond delay="499"/>
                                          </p:stCondLst>
                                        </p:cTn>
                                        <p:tgtEl>
                                          <p:spTgt spid="42"/>
                                        </p:tgtEl>
                                        <p:attrNameLst>
                                          <p:attrName>style.visibility</p:attrName>
                                        </p:attrNameLst>
                                      </p:cBhvr>
                                      <p:to>
                                        <p:strVal val="hidden"/>
                                      </p:to>
                                    </p:set>
                                  </p:childTnLst>
                                </p:cTn>
                              </p:par>
                              <p:par>
                                <p:cTn id="86" presetID="10" presetClass="entr" presetSubtype="0" fill="hold" grpId="0" nodeType="withEffect">
                                  <p:stCondLst>
                                    <p:cond delay="0"/>
                                  </p:stCondLst>
                                  <p:childTnLst>
                                    <p:set>
                                      <p:cBhvr>
                                        <p:cTn id="87" dur="1" fill="hold">
                                          <p:stCondLst>
                                            <p:cond delay="0"/>
                                          </p:stCondLst>
                                        </p:cTn>
                                        <p:tgtEl>
                                          <p:spTgt spid="82"/>
                                        </p:tgtEl>
                                        <p:attrNameLst>
                                          <p:attrName>style.visibility</p:attrName>
                                        </p:attrNameLst>
                                      </p:cBhvr>
                                      <p:to>
                                        <p:strVal val="visible"/>
                                      </p:to>
                                    </p:set>
                                    <p:animEffect transition="in" filter="fade">
                                      <p:cBhvr>
                                        <p:cTn id="88" dur="500"/>
                                        <p:tgtEl>
                                          <p:spTgt spid="82"/>
                                        </p:tgtEl>
                                      </p:cBhvr>
                                    </p:animEffect>
                                  </p:childTnLst>
                                </p:cTn>
                              </p:par>
                            </p:childTnLst>
                          </p:cTn>
                        </p:par>
                      </p:childTnLst>
                    </p:cTn>
                  </p:par>
                </p:childTnLst>
              </p:cTn>
              <p:nextCondLst>
                <p:cond evt="onClick" delay="0">
                  <p:tgtEl>
                    <p:spTgt spid="42"/>
                  </p:tgtEl>
                </p:cond>
              </p:nextCondLst>
            </p:seq>
            <p:seq concurrent="1" nextAc="seek">
              <p:cTn id="89" restart="whenNotActive" fill="hold" evtFilter="cancelBubble" nodeType="interactiveSeq">
                <p:stCondLst>
                  <p:cond evt="onClick" delay="0">
                    <p:tgtEl>
                      <p:spTgt spid="82"/>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withEffect">
                                  <p:stCondLst>
                                    <p:cond delay="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91"/>
                                        </p:tgtEl>
                                        <p:attrNameLst>
                                          <p:attrName>style.visibility</p:attrName>
                                        </p:attrNameLst>
                                      </p:cBhvr>
                                      <p:to>
                                        <p:strVal val="visible"/>
                                      </p:to>
                                    </p:set>
                                    <p:animEffect transition="in" filter="fade">
                                      <p:cBhvr>
                                        <p:cTn id="97" dur="500"/>
                                        <p:tgtEl>
                                          <p:spTgt spid="91"/>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92"/>
                                        </p:tgtEl>
                                        <p:attrNameLst>
                                          <p:attrName>style.visibility</p:attrName>
                                        </p:attrNameLst>
                                      </p:cBhvr>
                                      <p:to>
                                        <p:strVal val="visible"/>
                                      </p:to>
                                    </p:set>
                                    <p:animEffect transition="in" filter="fade">
                                      <p:cBhvr>
                                        <p:cTn id="100" dur="500"/>
                                        <p:tgtEl>
                                          <p:spTgt spid="92"/>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95"/>
                                        </p:tgtEl>
                                        <p:attrNameLst>
                                          <p:attrName>style.visibility</p:attrName>
                                        </p:attrNameLst>
                                      </p:cBhvr>
                                      <p:to>
                                        <p:strVal val="visible"/>
                                      </p:to>
                                    </p:set>
                                    <p:animEffect transition="in" filter="fade">
                                      <p:cBhvr>
                                        <p:cTn id="103" dur="500"/>
                                        <p:tgtEl>
                                          <p:spTgt spid="95"/>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93"/>
                                        </p:tgtEl>
                                        <p:attrNameLst>
                                          <p:attrName>style.visibility</p:attrName>
                                        </p:attrNameLst>
                                      </p:cBhvr>
                                      <p:to>
                                        <p:strVal val="visible"/>
                                      </p:to>
                                    </p:set>
                                    <p:animEffect transition="in" filter="fade">
                                      <p:cBhvr>
                                        <p:cTn id="106" dur="500"/>
                                        <p:tgtEl>
                                          <p:spTgt spid="93"/>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94"/>
                                        </p:tgtEl>
                                        <p:attrNameLst>
                                          <p:attrName>style.visibility</p:attrName>
                                        </p:attrNameLst>
                                      </p:cBhvr>
                                      <p:to>
                                        <p:strVal val="visible"/>
                                      </p:to>
                                    </p:set>
                                    <p:animEffect transition="in" filter="fade">
                                      <p:cBhvr>
                                        <p:cTn id="109" dur="500"/>
                                        <p:tgtEl>
                                          <p:spTgt spid="94"/>
                                        </p:tgtEl>
                                      </p:cBhvr>
                                    </p:animEffect>
                                  </p:childTnLst>
                                </p:cTn>
                              </p:par>
                            </p:childTnLst>
                          </p:cTn>
                        </p:par>
                      </p:childTnLst>
                    </p:cTn>
                  </p:par>
                </p:childTnLst>
              </p:cTn>
              <p:nextCondLst>
                <p:cond evt="onClick" delay="0">
                  <p:tgtEl>
                    <p:spTgt spid="82"/>
                  </p:tgtEl>
                </p:cond>
              </p:nextCondLst>
            </p:seq>
            <p:seq concurrent="1" nextAc="seek">
              <p:cTn id="110" restart="whenNotActive" fill="hold" evtFilter="cancelBubble" nodeType="interactiveSeq">
                <p:stCondLst>
                  <p:cond evt="onClick" delay="0">
                    <p:tgtEl>
                      <p:spTgt spid="43"/>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withEffect">
                                  <p:stCondLst>
                                    <p:cond delay="0"/>
                                  </p:stCondLst>
                                  <p:childTnLst>
                                    <p:animEffect transition="out" filter="fade">
                                      <p:cBhvr>
                                        <p:cTn id="114" dur="500"/>
                                        <p:tgtEl>
                                          <p:spTgt spid="43"/>
                                        </p:tgtEl>
                                      </p:cBhvr>
                                    </p:animEffect>
                                    <p:set>
                                      <p:cBhvr>
                                        <p:cTn id="115" dur="1" fill="hold">
                                          <p:stCondLst>
                                            <p:cond delay="499"/>
                                          </p:stCondLst>
                                        </p:cTn>
                                        <p:tgtEl>
                                          <p:spTgt spid="43"/>
                                        </p:tgtEl>
                                        <p:attrNameLst>
                                          <p:attrName>style.visibility</p:attrName>
                                        </p:attrNameLst>
                                      </p:cBhvr>
                                      <p:to>
                                        <p:strVal val="hidden"/>
                                      </p:to>
                                    </p:set>
                                  </p:childTnLst>
                                </p:cTn>
                              </p:par>
                              <p:par>
                                <p:cTn id="116" presetID="10" presetClass="entr" presetSubtype="0" fill="hold" grpId="0" nodeType="withEffect">
                                  <p:stCondLst>
                                    <p:cond delay="0"/>
                                  </p:stCondLst>
                                  <p:childTnLst>
                                    <p:set>
                                      <p:cBhvr>
                                        <p:cTn id="117" dur="1" fill="hold">
                                          <p:stCondLst>
                                            <p:cond delay="0"/>
                                          </p:stCondLst>
                                        </p:cTn>
                                        <p:tgtEl>
                                          <p:spTgt spid="83"/>
                                        </p:tgtEl>
                                        <p:attrNameLst>
                                          <p:attrName>style.visibility</p:attrName>
                                        </p:attrNameLst>
                                      </p:cBhvr>
                                      <p:to>
                                        <p:strVal val="visible"/>
                                      </p:to>
                                    </p:set>
                                    <p:animEffect transition="in" filter="fade">
                                      <p:cBhvr>
                                        <p:cTn id="118" dur="500"/>
                                        <p:tgtEl>
                                          <p:spTgt spid="83"/>
                                        </p:tgtEl>
                                      </p:cBhvr>
                                    </p:animEffect>
                                  </p:childTnLst>
                                </p:cTn>
                              </p:par>
                            </p:childTnLst>
                          </p:cTn>
                        </p:par>
                      </p:childTnLst>
                    </p:cTn>
                  </p:par>
                </p:childTnLst>
              </p:cTn>
              <p:nextCondLst>
                <p:cond evt="onClick" delay="0">
                  <p:tgtEl>
                    <p:spTgt spid="43"/>
                  </p:tgtEl>
                </p:cond>
              </p:nextCondLst>
            </p:seq>
            <p:seq concurrent="1" nextAc="seek">
              <p:cTn id="119" restart="whenNotActive" fill="hold" evtFilter="cancelBubble" nodeType="interactiveSeq">
                <p:stCondLst>
                  <p:cond evt="onClick" delay="0">
                    <p:tgtEl>
                      <p:spTgt spid="83"/>
                    </p:tgtEl>
                  </p:cond>
                </p:stCondLst>
                <p:endSync evt="end" delay="0">
                  <p:rtn val="all"/>
                </p:endSync>
                <p:childTnLst>
                  <p:par>
                    <p:cTn id="120" fill="hold">
                      <p:stCondLst>
                        <p:cond delay="0"/>
                      </p:stCondLst>
                      <p:childTnLst>
                        <p:par>
                          <p:cTn id="121" fill="hold">
                            <p:stCondLst>
                              <p:cond delay="0"/>
                            </p:stCondLst>
                            <p:childTnLst>
                              <p:par>
                                <p:cTn id="122" presetID="10" presetClass="exit" presetSubtype="0" fill="hold" grpId="1" nodeType="withEffect">
                                  <p:stCondLst>
                                    <p:cond delay="0"/>
                                  </p:stCondLst>
                                  <p:childTnLst>
                                    <p:animEffect transition="out" filter="fade">
                                      <p:cBhvr>
                                        <p:cTn id="123" dur="500"/>
                                        <p:tgtEl>
                                          <p:spTgt spid="83"/>
                                        </p:tgtEl>
                                      </p:cBhvr>
                                    </p:animEffect>
                                    <p:set>
                                      <p:cBhvr>
                                        <p:cTn id="124" dur="1" fill="hold">
                                          <p:stCondLst>
                                            <p:cond delay="499"/>
                                          </p:stCondLst>
                                        </p:cTn>
                                        <p:tgtEl>
                                          <p:spTgt spid="83"/>
                                        </p:tgtEl>
                                        <p:attrNameLst>
                                          <p:attrName>style.visibility</p:attrName>
                                        </p:attrNameLst>
                                      </p:cBhvr>
                                      <p:to>
                                        <p:strVal val="hidden"/>
                                      </p:to>
                                    </p:set>
                                  </p:childTnLst>
                                </p:cTn>
                              </p:par>
                              <p:par>
                                <p:cTn id="125" presetID="10" presetClass="entr" presetSubtype="0" fill="hold" grpId="0" nodeType="withEffect">
                                  <p:stCondLst>
                                    <p:cond delay="0"/>
                                  </p:stCondLst>
                                  <p:childTnLst>
                                    <p:set>
                                      <p:cBhvr>
                                        <p:cTn id="126" dur="1" fill="hold">
                                          <p:stCondLst>
                                            <p:cond delay="0"/>
                                          </p:stCondLst>
                                        </p:cTn>
                                        <p:tgtEl>
                                          <p:spTgt spid="96"/>
                                        </p:tgtEl>
                                        <p:attrNameLst>
                                          <p:attrName>style.visibility</p:attrName>
                                        </p:attrNameLst>
                                      </p:cBhvr>
                                      <p:to>
                                        <p:strVal val="visible"/>
                                      </p:to>
                                    </p:set>
                                    <p:animEffect transition="in" filter="fade">
                                      <p:cBhvr>
                                        <p:cTn id="127" dur="500"/>
                                        <p:tgtEl>
                                          <p:spTgt spid="96"/>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97"/>
                                        </p:tgtEl>
                                        <p:attrNameLst>
                                          <p:attrName>style.visibility</p:attrName>
                                        </p:attrNameLst>
                                      </p:cBhvr>
                                      <p:to>
                                        <p:strVal val="visible"/>
                                      </p:to>
                                    </p:set>
                                    <p:animEffect transition="in" filter="fade">
                                      <p:cBhvr>
                                        <p:cTn id="130" dur="500"/>
                                        <p:tgtEl>
                                          <p:spTgt spid="97"/>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04"/>
                                        </p:tgtEl>
                                        <p:attrNameLst>
                                          <p:attrName>style.visibility</p:attrName>
                                        </p:attrNameLst>
                                      </p:cBhvr>
                                      <p:to>
                                        <p:strVal val="visible"/>
                                      </p:to>
                                    </p:set>
                                    <p:animEffect transition="in" filter="fade">
                                      <p:cBhvr>
                                        <p:cTn id="133" dur="500"/>
                                        <p:tgtEl>
                                          <p:spTgt spid="104"/>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03"/>
                                        </p:tgtEl>
                                        <p:attrNameLst>
                                          <p:attrName>style.visibility</p:attrName>
                                        </p:attrNameLst>
                                      </p:cBhvr>
                                      <p:to>
                                        <p:strVal val="visible"/>
                                      </p:to>
                                    </p:set>
                                    <p:animEffect transition="in" filter="fade">
                                      <p:cBhvr>
                                        <p:cTn id="136" dur="500"/>
                                        <p:tgtEl>
                                          <p:spTgt spid="103"/>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02"/>
                                        </p:tgtEl>
                                        <p:attrNameLst>
                                          <p:attrName>style.visibility</p:attrName>
                                        </p:attrNameLst>
                                      </p:cBhvr>
                                      <p:to>
                                        <p:strVal val="visible"/>
                                      </p:to>
                                    </p:set>
                                    <p:animEffect transition="in" filter="fade">
                                      <p:cBhvr>
                                        <p:cTn id="139" dur="500"/>
                                        <p:tgtEl>
                                          <p:spTgt spid="102"/>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01"/>
                                        </p:tgtEl>
                                        <p:attrNameLst>
                                          <p:attrName>style.visibility</p:attrName>
                                        </p:attrNameLst>
                                      </p:cBhvr>
                                      <p:to>
                                        <p:strVal val="visible"/>
                                      </p:to>
                                    </p:set>
                                    <p:animEffect transition="in" filter="fade">
                                      <p:cBhvr>
                                        <p:cTn id="142" dur="500"/>
                                        <p:tgtEl>
                                          <p:spTgt spid="101"/>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00"/>
                                        </p:tgtEl>
                                        <p:attrNameLst>
                                          <p:attrName>style.visibility</p:attrName>
                                        </p:attrNameLst>
                                      </p:cBhvr>
                                      <p:to>
                                        <p:strVal val="visible"/>
                                      </p:to>
                                    </p:set>
                                    <p:animEffect transition="in" filter="fade">
                                      <p:cBhvr>
                                        <p:cTn id="145" dur="500"/>
                                        <p:tgtEl>
                                          <p:spTgt spid="100"/>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99"/>
                                        </p:tgtEl>
                                        <p:attrNameLst>
                                          <p:attrName>style.visibility</p:attrName>
                                        </p:attrNameLst>
                                      </p:cBhvr>
                                      <p:to>
                                        <p:strVal val="visible"/>
                                      </p:to>
                                    </p:set>
                                    <p:animEffect transition="in" filter="fade">
                                      <p:cBhvr>
                                        <p:cTn id="148" dur="500"/>
                                        <p:tgtEl>
                                          <p:spTgt spid="99"/>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98"/>
                                        </p:tgtEl>
                                        <p:attrNameLst>
                                          <p:attrName>style.visibility</p:attrName>
                                        </p:attrNameLst>
                                      </p:cBhvr>
                                      <p:to>
                                        <p:strVal val="visible"/>
                                      </p:to>
                                    </p:set>
                                    <p:animEffect transition="in" filter="fade">
                                      <p:cBhvr>
                                        <p:cTn id="151" dur="500"/>
                                        <p:tgtEl>
                                          <p:spTgt spid="98"/>
                                        </p:tgtEl>
                                      </p:cBhvr>
                                    </p:animEffect>
                                  </p:childTnLst>
                                </p:cTn>
                              </p:par>
                            </p:childTnLst>
                          </p:cTn>
                        </p:par>
                      </p:childTnLst>
                    </p:cTn>
                  </p:par>
                </p:childTnLst>
              </p:cTn>
              <p:nextCondLst>
                <p:cond evt="onClick" delay="0">
                  <p:tgtEl>
                    <p:spTgt spid="83"/>
                  </p:tgtEl>
                </p:cond>
              </p:nextCondLst>
            </p:seq>
            <p:seq concurrent="1" nextAc="seek">
              <p:cTn id="152" restart="whenNotActive" fill="hold" evtFilter="cancelBubble" nodeType="interactiveSeq">
                <p:stCondLst>
                  <p:cond evt="onClick" delay="0">
                    <p:tgtEl>
                      <p:spTgt spid="44"/>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withEffect">
                                  <p:stCondLst>
                                    <p:cond delay="0"/>
                                  </p:stCondLst>
                                  <p:childTnLst>
                                    <p:animEffect transition="out" filter="fade">
                                      <p:cBhvr>
                                        <p:cTn id="156" dur="500"/>
                                        <p:tgtEl>
                                          <p:spTgt spid="44"/>
                                        </p:tgtEl>
                                      </p:cBhvr>
                                    </p:animEffect>
                                    <p:set>
                                      <p:cBhvr>
                                        <p:cTn id="157" dur="1" fill="hold">
                                          <p:stCondLst>
                                            <p:cond delay="499"/>
                                          </p:stCondLst>
                                        </p:cTn>
                                        <p:tgtEl>
                                          <p:spTgt spid="44"/>
                                        </p:tgtEl>
                                        <p:attrNameLst>
                                          <p:attrName>style.visibility</p:attrName>
                                        </p:attrNameLst>
                                      </p:cBhvr>
                                      <p:to>
                                        <p:strVal val="hidden"/>
                                      </p:to>
                                    </p:set>
                                  </p:childTnLst>
                                </p:cTn>
                              </p:par>
                              <p:par>
                                <p:cTn id="158" presetID="10" presetClass="entr" presetSubtype="0" fill="hold" grpId="0" nodeType="withEffect">
                                  <p:stCondLst>
                                    <p:cond delay="0"/>
                                  </p:stCondLst>
                                  <p:childTnLst>
                                    <p:set>
                                      <p:cBhvr>
                                        <p:cTn id="159" dur="1" fill="hold">
                                          <p:stCondLst>
                                            <p:cond delay="0"/>
                                          </p:stCondLst>
                                        </p:cTn>
                                        <p:tgtEl>
                                          <p:spTgt spid="84"/>
                                        </p:tgtEl>
                                        <p:attrNameLst>
                                          <p:attrName>style.visibility</p:attrName>
                                        </p:attrNameLst>
                                      </p:cBhvr>
                                      <p:to>
                                        <p:strVal val="visible"/>
                                      </p:to>
                                    </p:set>
                                    <p:animEffect transition="in" filter="fade">
                                      <p:cBhvr>
                                        <p:cTn id="160" dur="500"/>
                                        <p:tgtEl>
                                          <p:spTgt spid="84"/>
                                        </p:tgtEl>
                                      </p:cBhvr>
                                    </p:animEffect>
                                  </p:childTnLst>
                                </p:cTn>
                              </p:par>
                            </p:childTnLst>
                          </p:cTn>
                        </p:par>
                      </p:childTnLst>
                    </p:cTn>
                  </p:par>
                </p:childTnLst>
              </p:cTn>
              <p:nextCondLst>
                <p:cond evt="onClick" delay="0">
                  <p:tgtEl>
                    <p:spTgt spid="44"/>
                  </p:tgtEl>
                </p:cond>
              </p:nextCondLst>
            </p:seq>
            <p:seq concurrent="1" nextAc="seek">
              <p:cTn id="161" restart="whenNotActive" fill="hold" evtFilter="cancelBubble" nodeType="interactiveSeq">
                <p:stCondLst>
                  <p:cond evt="onClick" delay="0">
                    <p:tgtEl>
                      <p:spTgt spid="84"/>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grpId="1" nodeType="withEffect">
                                  <p:stCondLst>
                                    <p:cond delay="0"/>
                                  </p:stCondLst>
                                  <p:childTnLst>
                                    <p:animEffect transition="out" filter="fade">
                                      <p:cBhvr>
                                        <p:cTn id="165" dur="500"/>
                                        <p:tgtEl>
                                          <p:spTgt spid="84"/>
                                        </p:tgtEl>
                                      </p:cBhvr>
                                    </p:animEffect>
                                    <p:set>
                                      <p:cBhvr>
                                        <p:cTn id="166" dur="1" fill="hold">
                                          <p:stCondLst>
                                            <p:cond delay="499"/>
                                          </p:stCondLst>
                                        </p:cTn>
                                        <p:tgtEl>
                                          <p:spTgt spid="84"/>
                                        </p:tgtEl>
                                        <p:attrNameLst>
                                          <p:attrName>style.visibility</p:attrName>
                                        </p:attrNameLst>
                                      </p:cBhvr>
                                      <p:to>
                                        <p:strVal val="hidden"/>
                                      </p:to>
                                    </p:set>
                                  </p:childTnLst>
                                </p:cTn>
                              </p:par>
                              <p:par>
                                <p:cTn id="167" presetID="10" presetClass="entr" presetSubtype="0" fill="hold" grpId="0" nodeType="withEffect">
                                  <p:stCondLst>
                                    <p:cond delay="0"/>
                                  </p:stCondLst>
                                  <p:childTnLst>
                                    <p:set>
                                      <p:cBhvr>
                                        <p:cTn id="168" dur="1" fill="hold">
                                          <p:stCondLst>
                                            <p:cond delay="0"/>
                                          </p:stCondLst>
                                        </p:cTn>
                                        <p:tgtEl>
                                          <p:spTgt spid="105"/>
                                        </p:tgtEl>
                                        <p:attrNameLst>
                                          <p:attrName>style.visibility</p:attrName>
                                        </p:attrNameLst>
                                      </p:cBhvr>
                                      <p:to>
                                        <p:strVal val="visible"/>
                                      </p:to>
                                    </p:set>
                                    <p:animEffect transition="in" filter="fade">
                                      <p:cBhvr>
                                        <p:cTn id="169" dur="500"/>
                                        <p:tgtEl>
                                          <p:spTgt spid="105"/>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06"/>
                                        </p:tgtEl>
                                        <p:attrNameLst>
                                          <p:attrName>style.visibility</p:attrName>
                                        </p:attrNameLst>
                                      </p:cBhvr>
                                      <p:to>
                                        <p:strVal val="visible"/>
                                      </p:to>
                                    </p:set>
                                    <p:animEffect transition="in" filter="fade">
                                      <p:cBhvr>
                                        <p:cTn id="172" dur="500"/>
                                        <p:tgtEl>
                                          <p:spTgt spid="106"/>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11"/>
                                        </p:tgtEl>
                                        <p:attrNameLst>
                                          <p:attrName>style.visibility</p:attrName>
                                        </p:attrNameLst>
                                      </p:cBhvr>
                                      <p:to>
                                        <p:strVal val="visible"/>
                                      </p:to>
                                    </p:set>
                                    <p:animEffect transition="in" filter="fade">
                                      <p:cBhvr>
                                        <p:cTn id="175" dur="500"/>
                                        <p:tgtEl>
                                          <p:spTgt spid="111"/>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10"/>
                                        </p:tgtEl>
                                        <p:attrNameLst>
                                          <p:attrName>style.visibility</p:attrName>
                                        </p:attrNameLst>
                                      </p:cBhvr>
                                      <p:to>
                                        <p:strVal val="visible"/>
                                      </p:to>
                                    </p:set>
                                    <p:animEffect transition="in" filter="fade">
                                      <p:cBhvr>
                                        <p:cTn id="178" dur="500"/>
                                        <p:tgtEl>
                                          <p:spTgt spid="110"/>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09"/>
                                        </p:tgtEl>
                                        <p:attrNameLst>
                                          <p:attrName>style.visibility</p:attrName>
                                        </p:attrNameLst>
                                      </p:cBhvr>
                                      <p:to>
                                        <p:strVal val="visible"/>
                                      </p:to>
                                    </p:set>
                                    <p:animEffect transition="in" filter="fade">
                                      <p:cBhvr>
                                        <p:cTn id="181" dur="500"/>
                                        <p:tgtEl>
                                          <p:spTgt spid="109"/>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108"/>
                                        </p:tgtEl>
                                        <p:attrNameLst>
                                          <p:attrName>style.visibility</p:attrName>
                                        </p:attrNameLst>
                                      </p:cBhvr>
                                      <p:to>
                                        <p:strVal val="visible"/>
                                      </p:to>
                                    </p:set>
                                    <p:animEffect transition="in" filter="fade">
                                      <p:cBhvr>
                                        <p:cTn id="184" dur="500"/>
                                        <p:tgtEl>
                                          <p:spTgt spid="108"/>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107"/>
                                        </p:tgtEl>
                                        <p:attrNameLst>
                                          <p:attrName>style.visibility</p:attrName>
                                        </p:attrNameLst>
                                      </p:cBhvr>
                                      <p:to>
                                        <p:strVal val="visible"/>
                                      </p:to>
                                    </p:set>
                                    <p:animEffect transition="in" filter="fade">
                                      <p:cBhvr>
                                        <p:cTn id="187" dur="500"/>
                                        <p:tgtEl>
                                          <p:spTgt spid="107"/>
                                        </p:tgtEl>
                                      </p:cBhvr>
                                    </p:animEffect>
                                  </p:childTnLst>
                                </p:cTn>
                              </p:par>
                            </p:childTnLst>
                          </p:cTn>
                        </p:par>
                      </p:childTnLst>
                    </p:cTn>
                  </p:par>
                </p:childTnLst>
              </p:cTn>
              <p:nextCondLst>
                <p:cond evt="onClick" delay="0">
                  <p:tgtEl>
                    <p:spTgt spid="84"/>
                  </p:tgtEl>
                </p:cond>
              </p:nextCondLst>
            </p:seq>
          </p:childTnLst>
        </p:cTn>
      </p:par>
    </p:tnLst>
    <p:bldLst>
      <p:bldP spid="4" grpId="0" animBg="1"/>
      <p:bldP spid="40" grpId="0" animBg="1"/>
      <p:bldP spid="41" grpId="0" animBg="1"/>
      <p:bldP spid="42" grpId="0" animBg="1"/>
      <p:bldP spid="43" grpId="0" animBg="1"/>
      <p:bldP spid="44" grpId="0" animBg="1"/>
      <p:bldP spid="75" grpId="0" animBg="1"/>
      <p:bldP spid="75" grpId="1" animBg="1"/>
      <p:bldP spid="76" grpId="0" animBg="1"/>
      <p:bldP spid="77" grpId="0" animBg="1"/>
      <p:bldP spid="78" grpId="0" animBg="1"/>
      <p:bldP spid="79" grpId="0"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sp>
        <p:nvSpPr>
          <p:cNvPr id="6" name="TextBox 5">
            <a:extLst>
              <a:ext uri="{FF2B5EF4-FFF2-40B4-BE49-F238E27FC236}">
                <a16:creationId xmlns:a16="http://schemas.microsoft.com/office/drawing/2014/main" id="{F7D97BA0-992E-43B0-8C66-B2279E6DCC95}"/>
              </a:ext>
            </a:extLst>
          </p:cNvPr>
          <p:cNvSpPr txBox="1"/>
          <p:nvPr/>
        </p:nvSpPr>
        <p:spPr>
          <a:xfrm>
            <a:off x="2193835" y="-284031"/>
            <a:ext cx="4632992" cy="994055"/>
          </a:xfrm>
          <a:prstGeom prst="rect">
            <a:avLst/>
          </a:prstGeom>
          <a:noFill/>
        </p:spPr>
        <p:txBody>
          <a:bodyPr wrap="square" rtlCol="0">
            <a:spAutoFit/>
          </a:bodyPr>
          <a:lstStyle/>
          <a:p>
            <a:pPr algn="ctr">
              <a:lnSpc>
                <a:spcPct val="150000"/>
              </a:lnSpc>
            </a:pPr>
            <a:r>
              <a:rPr lang="en-US" sz="4400" b="1">
                <a:effectLst>
                  <a:glow rad="63500">
                    <a:schemeClr val="accent3">
                      <a:satMod val="175000"/>
                      <a:alpha val="40000"/>
                    </a:schemeClr>
                  </a:glow>
                </a:effectLst>
                <a:latin typeface="SVN-Segoe Script" panose="02040603050506020204" pitchFamily="18" charset="0"/>
              </a:rPr>
              <a:t>Tập đọc</a:t>
            </a:r>
            <a:endParaRPr lang="en-US" sz="4400" b="1" dirty="0">
              <a:effectLst>
                <a:glow rad="63500">
                  <a:schemeClr val="accent3">
                    <a:satMod val="175000"/>
                    <a:alpha val="40000"/>
                  </a:schemeClr>
                </a:glow>
              </a:effectLst>
              <a:latin typeface="SVN-Segoe Script" panose="02040603050506020204" pitchFamily="18" charset="0"/>
            </a:endParaRPr>
          </a:p>
        </p:txBody>
      </p:sp>
      <p:grpSp>
        <p:nvGrpSpPr>
          <p:cNvPr id="11" name="Group 10">
            <a:extLst>
              <a:ext uri="{FF2B5EF4-FFF2-40B4-BE49-F238E27FC236}">
                <a16:creationId xmlns:a16="http://schemas.microsoft.com/office/drawing/2014/main" id="{F4354473-CE34-4B08-B22F-1C235A9ABC8E}"/>
              </a:ext>
            </a:extLst>
          </p:cNvPr>
          <p:cNvGrpSpPr/>
          <p:nvPr/>
        </p:nvGrpSpPr>
        <p:grpSpPr>
          <a:xfrm>
            <a:off x="-224591" y="711949"/>
            <a:ext cx="9464843" cy="792271"/>
            <a:chOff x="2179568" y="1958861"/>
            <a:chExt cx="8248007" cy="792271"/>
          </a:xfrm>
        </p:grpSpPr>
        <p:sp>
          <p:nvSpPr>
            <p:cNvPr id="12" name="TextBox 11">
              <a:extLst>
                <a:ext uri="{FF2B5EF4-FFF2-40B4-BE49-F238E27FC236}">
                  <a16:creationId xmlns:a16="http://schemas.microsoft.com/office/drawing/2014/main" id="{5E68A18C-DF07-4CF4-800E-17195DC72F4C}"/>
                </a:ext>
              </a:extLst>
            </p:cNvPr>
            <p:cNvSpPr txBox="1"/>
            <p:nvPr/>
          </p:nvSpPr>
          <p:spPr>
            <a:xfrm>
              <a:off x="2179568" y="1958861"/>
              <a:ext cx="8248007" cy="769441"/>
            </a:xfrm>
            <a:prstGeom prst="rect">
              <a:avLst/>
            </a:prstGeom>
            <a:noFill/>
          </p:spPr>
          <p:txBody>
            <a:bodyPr wrap="square">
              <a:spAutoFit/>
            </a:bodyPr>
            <a:lstStyle/>
            <a:p>
              <a:pPr algn="ctr"/>
              <a:r>
                <a:rPr lang="en-US" sz="4400">
                  <a:solidFill>
                    <a:schemeClr val="bg1">
                      <a:lumMod val="50000"/>
                    </a:schemeClr>
                  </a:solidFill>
                  <a:latin typeface="UVN Huong Que Nang" panose="020E0804040705030404" pitchFamily="34" charset="0"/>
                </a:rPr>
                <a:t>VƯƠNG QUỐC VẮNG NỤ CƯỜI</a:t>
              </a:r>
              <a:endParaRPr lang="en-US" sz="4400" dirty="0">
                <a:solidFill>
                  <a:schemeClr val="bg1">
                    <a:lumMod val="50000"/>
                  </a:schemeClr>
                </a:solidFill>
                <a:latin typeface="UVN Huong Que Nang" panose="020E0804040705030404" pitchFamily="34" charset="0"/>
              </a:endParaRPr>
            </a:p>
          </p:txBody>
        </p:sp>
        <p:sp>
          <p:nvSpPr>
            <p:cNvPr id="13" name="TextBox 12">
              <a:extLst>
                <a:ext uri="{FF2B5EF4-FFF2-40B4-BE49-F238E27FC236}">
                  <a16:creationId xmlns:a16="http://schemas.microsoft.com/office/drawing/2014/main" id="{142DEB0E-B255-4001-8F25-429468F5278B}"/>
                </a:ext>
              </a:extLst>
            </p:cNvPr>
            <p:cNvSpPr txBox="1"/>
            <p:nvPr/>
          </p:nvSpPr>
          <p:spPr>
            <a:xfrm>
              <a:off x="2463395" y="1981691"/>
              <a:ext cx="7582491"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a:ln/>
                  <a:solidFill>
                    <a:schemeClr val="accent3"/>
                  </a:solidFill>
                  <a:latin typeface="UVN Huong Que Nang" panose="020E0804040705030404" pitchFamily="34" charset="0"/>
                </a:rPr>
                <a:t>VƯƠNG QUỐC VẮNG NỤ CƯỜI</a:t>
              </a:r>
              <a:endParaRPr lang="en-US" sz="4400" b="1" dirty="0">
                <a:ln/>
                <a:solidFill>
                  <a:schemeClr val="accent3"/>
                </a:solidFill>
                <a:latin typeface="UVN Huong Que Nang" panose="020E0804040705030404" pitchFamily="34" charset="0"/>
              </a:endParaRPr>
            </a:p>
          </p:txBody>
        </p:sp>
      </p:grpSp>
      <p:pic>
        <p:nvPicPr>
          <p:cNvPr id="14" name="Picture 13">
            <a:extLst>
              <a:ext uri="{FF2B5EF4-FFF2-40B4-BE49-F238E27FC236}">
                <a16:creationId xmlns:a16="http://schemas.microsoft.com/office/drawing/2014/main" id="{855D6AA7-63BB-47A3-83DC-1E553BDBED07}"/>
              </a:ext>
            </a:extLst>
          </p:cNvPr>
          <p:cNvPicPr>
            <a:picLocks noChangeAspect="1"/>
          </p:cNvPicPr>
          <p:nvPr/>
        </p:nvPicPr>
        <p:blipFill>
          <a:blip r:embed="rId4"/>
          <a:stretch>
            <a:fillRect/>
          </a:stretch>
        </p:blipFill>
        <p:spPr>
          <a:xfrm>
            <a:off x="1384088" y="1533501"/>
            <a:ext cx="6264603" cy="3435159"/>
          </a:xfrm>
          <a:prstGeom prst="rect">
            <a:avLst/>
          </a:prstGeom>
        </p:spPr>
      </p:pic>
      <p:pic>
        <p:nvPicPr>
          <p:cNvPr id="15" name="图片 3">
            <a:extLst>
              <a:ext uri="{FF2B5EF4-FFF2-40B4-BE49-F238E27FC236}">
                <a16:creationId xmlns:a16="http://schemas.microsoft.com/office/drawing/2014/main" id="{B57C5071-F78D-4EA3-BCF3-7670F025C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3516002"/>
            <a:ext cx="1158144" cy="1627497"/>
          </a:xfrm>
          <a:prstGeom prst="rect">
            <a:avLst/>
          </a:prstGeom>
        </p:spPr>
      </p:pic>
    </p:spTree>
    <p:extLst>
      <p:ext uri="{BB962C8B-B14F-4D97-AF65-F5344CB8AC3E}">
        <p14:creationId xmlns:p14="http://schemas.microsoft.com/office/powerpoint/2010/main" val="4352934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strVal val="#ppt_w+.3"/>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D43"/>
        </a:solidFill>
        <a:effectLst/>
      </p:bgPr>
    </p:bg>
    <p:spTree>
      <p:nvGrpSpPr>
        <p:cNvPr id="1" name=""/>
        <p:cNvGrpSpPr/>
        <p:nvPr/>
      </p:nvGrpSpPr>
      <p:grpSpPr>
        <a:xfrm>
          <a:off x="0" y="0"/>
          <a:ext cx="0" cy="0"/>
          <a:chOff x="0" y="0"/>
          <a:chExt cx="0" cy="0"/>
        </a:xfrm>
      </p:grpSpPr>
      <p:pic>
        <p:nvPicPr>
          <p:cNvPr id="8" name="图片 75">
            <a:extLst>
              <a:ext uri="{FF2B5EF4-FFF2-40B4-BE49-F238E27FC236}">
                <a16:creationId xmlns:a16="http://schemas.microsoft.com/office/drawing/2014/main" id="{418ED5A7-B754-4736-B633-62691902CD92}"/>
              </a:ext>
            </a:extLst>
          </p:cNvPr>
          <p:cNvPicPr>
            <a:picLocks noChangeAspect="1"/>
          </p:cNvPicPr>
          <p:nvPr/>
        </p:nvPicPr>
        <p:blipFill>
          <a:blip r:embed="rId3"/>
          <a:stretch>
            <a:fillRect/>
          </a:stretch>
        </p:blipFill>
        <p:spPr>
          <a:xfrm>
            <a:off x="5048655" y="1184969"/>
            <a:ext cx="3458005" cy="2639408"/>
          </a:xfrm>
          <a:prstGeom prst="rect">
            <a:avLst/>
          </a:prstGeom>
        </p:spPr>
      </p:pic>
      <p:sp>
        <p:nvSpPr>
          <p:cNvPr id="6" name="TextBox 5">
            <a:extLst>
              <a:ext uri="{FF2B5EF4-FFF2-40B4-BE49-F238E27FC236}">
                <a16:creationId xmlns:a16="http://schemas.microsoft.com/office/drawing/2014/main" id="{F7D97BA0-992E-43B0-8C66-B2279E6DCC95}"/>
              </a:ext>
            </a:extLst>
          </p:cNvPr>
          <p:cNvSpPr txBox="1"/>
          <p:nvPr/>
        </p:nvSpPr>
        <p:spPr>
          <a:xfrm>
            <a:off x="5370657" y="2256583"/>
            <a:ext cx="2814000" cy="646331"/>
          </a:xfrm>
          <a:prstGeom prst="rect">
            <a:avLst/>
          </a:prstGeom>
          <a:noFill/>
        </p:spPr>
        <p:txBody>
          <a:bodyPr wrap="square" rtlCol="0">
            <a:spAutoFit/>
          </a:bodyPr>
          <a:lstStyle/>
          <a:p>
            <a:pPr marL="0" marR="0" lvl="0" indent="0" algn="ctr" defTabSz="68580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Luyện</a:t>
            </a:r>
            <a:r>
              <a:rPr kumimoji="0" lang="en-US" sz="3600" b="0" i="0" u="none" strike="noStrike" kern="1200" cap="none" spc="0" normalizeH="0" noProof="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 đọc</a:t>
            </a:r>
            <a:endParaRPr kumimoji="0" lang="en-US" sz="3600" b="0" i="0" u="none" strike="noStrike" kern="1200" cap="none" spc="0" normalizeH="0" baseline="0" noProof="0" dirty="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endParaRPr>
          </a:p>
        </p:txBody>
      </p:sp>
      <p:pic>
        <p:nvPicPr>
          <p:cNvPr id="7" name="Picture 6">
            <a:extLst>
              <a:ext uri="{FF2B5EF4-FFF2-40B4-BE49-F238E27FC236}">
                <a16:creationId xmlns:a16="http://schemas.microsoft.com/office/drawing/2014/main" id="{08D01CFE-FFC4-4610-94D0-26B0624FFC15}"/>
              </a:ext>
            </a:extLst>
          </p:cNvPr>
          <p:cNvPicPr>
            <a:picLocks noChangeAspect="1"/>
          </p:cNvPicPr>
          <p:nvPr/>
        </p:nvPicPr>
        <p:blipFill>
          <a:blip r:embed="rId4"/>
          <a:stretch>
            <a:fillRect/>
          </a:stretch>
        </p:blipFill>
        <p:spPr>
          <a:xfrm>
            <a:off x="211654" y="793512"/>
            <a:ext cx="4813414" cy="2639408"/>
          </a:xfrm>
          <a:prstGeom prst="rect">
            <a:avLst/>
          </a:prstGeom>
        </p:spPr>
      </p:pic>
      <p:pic>
        <p:nvPicPr>
          <p:cNvPr id="12" name="图片 72">
            <a:extLst>
              <a:ext uri="{FF2B5EF4-FFF2-40B4-BE49-F238E27FC236}">
                <a16:creationId xmlns:a16="http://schemas.microsoft.com/office/drawing/2014/main" id="{0E42B1EA-516C-43DA-ACDE-4093570EC31C}"/>
              </a:ext>
            </a:extLst>
          </p:cNvPr>
          <p:cNvPicPr>
            <a:picLocks noChangeAspect="1"/>
          </p:cNvPicPr>
          <p:nvPr/>
        </p:nvPicPr>
        <p:blipFill>
          <a:blip r:embed="rId5"/>
          <a:stretch>
            <a:fillRect/>
          </a:stretch>
        </p:blipFill>
        <p:spPr>
          <a:xfrm>
            <a:off x="-150125" y="4032419"/>
            <a:ext cx="9512489" cy="1217297"/>
          </a:xfrm>
          <a:prstGeom prst="rect">
            <a:avLst/>
          </a:prstGeom>
        </p:spPr>
      </p:pic>
      <p:pic>
        <p:nvPicPr>
          <p:cNvPr id="14" name="图片 74">
            <a:extLst>
              <a:ext uri="{FF2B5EF4-FFF2-40B4-BE49-F238E27FC236}">
                <a16:creationId xmlns:a16="http://schemas.microsoft.com/office/drawing/2014/main" id="{B8D608C6-49CF-4977-B0FE-BA1476193820}"/>
              </a:ext>
            </a:extLst>
          </p:cNvPr>
          <p:cNvPicPr>
            <a:picLocks noChangeAspect="1"/>
          </p:cNvPicPr>
          <p:nvPr/>
        </p:nvPicPr>
        <p:blipFill>
          <a:blip r:embed="rId6"/>
          <a:stretch>
            <a:fillRect/>
          </a:stretch>
        </p:blipFill>
        <p:spPr>
          <a:xfrm>
            <a:off x="7410401" y="2573134"/>
            <a:ext cx="1609483" cy="2042337"/>
          </a:xfrm>
          <a:prstGeom prst="rect">
            <a:avLst/>
          </a:prstGeom>
        </p:spPr>
      </p:pic>
      <p:pic>
        <p:nvPicPr>
          <p:cNvPr id="16" name="图片 77">
            <a:extLst>
              <a:ext uri="{FF2B5EF4-FFF2-40B4-BE49-F238E27FC236}">
                <a16:creationId xmlns:a16="http://schemas.microsoft.com/office/drawing/2014/main" id="{E05E1C9D-95E5-4EBE-AAE0-6F5297FBDF31}"/>
              </a:ext>
            </a:extLst>
          </p:cNvPr>
          <p:cNvPicPr>
            <a:picLocks noChangeAspect="1"/>
          </p:cNvPicPr>
          <p:nvPr/>
        </p:nvPicPr>
        <p:blipFill>
          <a:blip r:embed="rId7"/>
          <a:stretch>
            <a:fillRect/>
          </a:stretch>
        </p:blipFill>
        <p:spPr>
          <a:xfrm>
            <a:off x="4119723" y="4414187"/>
            <a:ext cx="969242" cy="627486"/>
          </a:xfrm>
          <a:prstGeom prst="rect">
            <a:avLst/>
          </a:prstGeom>
        </p:spPr>
      </p:pic>
      <p:pic>
        <p:nvPicPr>
          <p:cNvPr id="17" name="图片 78">
            <a:extLst>
              <a:ext uri="{FF2B5EF4-FFF2-40B4-BE49-F238E27FC236}">
                <a16:creationId xmlns:a16="http://schemas.microsoft.com/office/drawing/2014/main" id="{FD8F53DD-BF06-4B49-8A3B-3C6AAE6F104B}"/>
              </a:ext>
            </a:extLst>
          </p:cNvPr>
          <p:cNvPicPr>
            <a:picLocks noChangeAspect="1"/>
          </p:cNvPicPr>
          <p:nvPr/>
        </p:nvPicPr>
        <p:blipFill>
          <a:blip r:embed="rId8"/>
          <a:stretch>
            <a:fillRect/>
          </a:stretch>
        </p:blipFill>
        <p:spPr>
          <a:xfrm>
            <a:off x="1677955" y="3891388"/>
            <a:ext cx="1249788" cy="554784"/>
          </a:xfrm>
          <a:prstGeom prst="rect">
            <a:avLst/>
          </a:prstGeom>
        </p:spPr>
      </p:pic>
      <p:pic>
        <p:nvPicPr>
          <p:cNvPr id="18" name="图片 79">
            <a:extLst>
              <a:ext uri="{FF2B5EF4-FFF2-40B4-BE49-F238E27FC236}">
                <a16:creationId xmlns:a16="http://schemas.microsoft.com/office/drawing/2014/main" id="{6CFDF58F-F9DD-48CA-AC53-A07123CBE49A}"/>
              </a:ext>
            </a:extLst>
          </p:cNvPr>
          <p:cNvPicPr>
            <a:picLocks noChangeAspect="1"/>
          </p:cNvPicPr>
          <p:nvPr/>
        </p:nvPicPr>
        <p:blipFill>
          <a:blip r:embed="rId9"/>
          <a:stretch>
            <a:fillRect/>
          </a:stretch>
        </p:blipFill>
        <p:spPr>
          <a:xfrm>
            <a:off x="1857498" y="4471411"/>
            <a:ext cx="1054699" cy="680810"/>
          </a:xfrm>
          <a:prstGeom prst="rect">
            <a:avLst/>
          </a:prstGeom>
        </p:spPr>
      </p:pic>
      <p:pic>
        <p:nvPicPr>
          <p:cNvPr id="19" name="图片 81">
            <a:extLst>
              <a:ext uri="{FF2B5EF4-FFF2-40B4-BE49-F238E27FC236}">
                <a16:creationId xmlns:a16="http://schemas.microsoft.com/office/drawing/2014/main" id="{E75759C8-2F7B-4C5F-809F-AD8F3866BDC7}"/>
              </a:ext>
            </a:extLst>
          </p:cNvPr>
          <p:cNvPicPr>
            <a:picLocks noChangeAspect="1"/>
          </p:cNvPicPr>
          <p:nvPr/>
        </p:nvPicPr>
        <p:blipFill>
          <a:blip r:embed="rId10"/>
          <a:stretch>
            <a:fillRect/>
          </a:stretch>
        </p:blipFill>
        <p:spPr>
          <a:xfrm>
            <a:off x="6358635" y="4292139"/>
            <a:ext cx="768163" cy="493819"/>
          </a:xfrm>
          <a:prstGeom prst="rect">
            <a:avLst/>
          </a:prstGeom>
        </p:spPr>
      </p:pic>
      <p:pic>
        <p:nvPicPr>
          <p:cNvPr id="20" name="图片 82">
            <a:extLst>
              <a:ext uri="{FF2B5EF4-FFF2-40B4-BE49-F238E27FC236}">
                <a16:creationId xmlns:a16="http://schemas.microsoft.com/office/drawing/2014/main" id="{A534EC04-FDC1-4647-8D6E-404EC34A5525}"/>
              </a:ext>
            </a:extLst>
          </p:cNvPr>
          <p:cNvPicPr>
            <a:picLocks noChangeAspect="1"/>
          </p:cNvPicPr>
          <p:nvPr/>
        </p:nvPicPr>
        <p:blipFill>
          <a:blip r:embed="rId11"/>
          <a:stretch>
            <a:fillRect/>
          </a:stretch>
        </p:blipFill>
        <p:spPr>
          <a:xfrm rot="20622969">
            <a:off x="4576855" y="219677"/>
            <a:ext cx="1024217" cy="731583"/>
          </a:xfrm>
          <a:prstGeom prst="rect">
            <a:avLst/>
          </a:prstGeom>
        </p:spPr>
      </p:pic>
      <p:pic>
        <p:nvPicPr>
          <p:cNvPr id="27" name="图片 89">
            <a:extLst>
              <a:ext uri="{FF2B5EF4-FFF2-40B4-BE49-F238E27FC236}">
                <a16:creationId xmlns:a16="http://schemas.microsoft.com/office/drawing/2014/main" id="{6A5F71F7-476D-48E5-9866-5E55F434CF7E}"/>
              </a:ext>
            </a:extLst>
          </p:cNvPr>
          <p:cNvPicPr>
            <a:picLocks noChangeAspect="1"/>
          </p:cNvPicPr>
          <p:nvPr/>
        </p:nvPicPr>
        <p:blipFill>
          <a:blip r:embed="rId12"/>
          <a:stretch>
            <a:fillRect/>
          </a:stretch>
        </p:blipFill>
        <p:spPr>
          <a:xfrm>
            <a:off x="6792209" y="588735"/>
            <a:ext cx="904936" cy="1200329"/>
          </a:xfrm>
          <a:prstGeom prst="rect">
            <a:avLst/>
          </a:prstGeom>
        </p:spPr>
      </p:pic>
      <p:pic>
        <p:nvPicPr>
          <p:cNvPr id="28" name="图片 90">
            <a:extLst>
              <a:ext uri="{FF2B5EF4-FFF2-40B4-BE49-F238E27FC236}">
                <a16:creationId xmlns:a16="http://schemas.microsoft.com/office/drawing/2014/main" id="{A8A1DA62-2B47-47CB-B421-70504C6B56A9}"/>
              </a:ext>
            </a:extLst>
          </p:cNvPr>
          <p:cNvPicPr>
            <a:picLocks noChangeAspect="1"/>
          </p:cNvPicPr>
          <p:nvPr/>
        </p:nvPicPr>
        <p:blipFill>
          <a:blip r:embed="rId13"/>
          <a:stretch>
            <a:fillRect/>
          </a:stretch>
        </p:blipFill>
        <p:spPr>
          <a:xfrm>
            <a:off x="7486153" y="1104286"/>
            <a:ext cx="1231499" cy="1158340"/>
          </a:xfrm>
          <a:prstGeom prst="rect">
            <a:avLst/>
          </a:prstGeom>
        </p:spPr>
      </p:pic>
      <p:pic>
        <p:nvPicPr>
          <p:cNvPr id="31" name="图片 73">
            <a:extLst>
              <a:ext uri="{FF2B5EF4-FFF2-40B4-BE49-F238E27FC236}">
                <a16:creationId xmlns:a16="http://schemas.microsoft.com/office/drawing/2014/main" id="{7A3F4915-41D0-44D4-A231-A50B158DB769}"/>
              </a:ext>
            </a:extLst>
          </p:cNvPr>
          <p:cNvPicPr>
            <a:picLocks noChangeAspect="1"/>
          </p:cNvPicPr>
          <p:nvPr/>
        </p:nvPicPr>
        <p:blipFill>
          <a:blip r:embed="rId14"/>
          <a:stretch>
            <a:fillRect/>
          </a:stretch>
        </p:blipFill>
        <p:spPr>
          <a:xfrm>
            <a:off x="120011" y="3473261"/>
            <a:ext cx="1499962" cy="1637755"/>
          </a:xfrm>
          <a:prstGeom prst="rect">
            <a:avLst/>
          </a:prstGeom>
        </p:spPr>
      </p:pic>
    </p:spTree>
    <p:extLst>
      <p:ext uri="{BB962C8B-B14F-4D97-AF65-F5344CB8AC3E}">
        <p14:creationId xmlns:p14="http://schemas.microsoft.com/office/powerpoint/2010/main" val="28306761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6000710-9884-46B0-836F-CF2D4FDAA88D}"/>
              </a:ext>
            </a:extLst>
          </p:cNvPr>
          <p:cNvGrpSpPr/>
          <p:nvPr/>
        </p:nvGrpSpPr>
        <p:grpSpPr>
          <a:xfrm>
            <a:off x="-160422" y="379094"/>
            <a:ext cx="9464843" cy="792271"/>
            <a:chOff x="2179568" y="1958861"/>
            <a:chExt cx="8248007" cy="792271"/>
          </a:xfrm>
        </p:grpSpPr>
        <p:sp>
          <p:nvSpPr>
            <p:cNvPr id="3" name="TextBox 2">
              <a:extLst>
                <a:ext uri="{FF2B5EF4-FFF2-40B4-BE49-F238E27FC236}">
                  <a16:creationId xmlns:a16="http://schemas.microsoft.com/office/drawing/2014/main" id="{98102BF6-6FA6-4E74-B7BA-008AB620F66F}"/>
                </a:ext>
              </a:extLst>
            </p:cNvPr>
            <p:cNvSpPr txBox="1"/>
            <p:nvPr/>
          </p:nvSpPr>
          <p:spPr>
            <a:xfrm>
              <a:off x="2179568" y="1958861"/>
              <a:ext cx="8248007" cy="769441"/>
            </a:xfrm>
            <a:prstGeom prst="rect">
              <a:avLst/>
            </a:prstGeom>
            <a:noFill/>
          </p:spPr>
          <p:txBody>
            <a:bodyPr wrap="square">
              <a:spAutoFit/>
            </a:bodyPr>
            <a:lstStyle/>
            <a:p>
              <a:pPr algn="ctr"/>
              <a:r>
                <a:rPr lang="en-US" sz="4400">
                  <a:solidFill>
                    <a:schemeClr val="bg1">
                      <a:lumMod val="50000"/>
                    </a:schemeClr>
                  </a:solidFill>
                  <a:latin typeface="UVN Huong Que Nang" panose="020E0804040705030404" pitchFamily="34" charset="0"/>
                </a:rPr>
                <a:t>VƯƠNG QUỐC VẮNG NỤ CƯỜI</a:t>
              </a:r>
              <a:endParaRPr lang="en-US" sz="4400" dirty="0">
                <a:solidFill>
                  <a:schemeClr val="bg1">
                    <a:lumMod val="50000"/>
                  </a:schemeClr>
                </a:solidFill>
                <a:latin typeface="UVN Huong Que Nang" panose="020E0804040705030404" pitchFamily="34" charset="0"/>
              </a:endParaRPr>
            </a:p>
          </p:txBody>
        </p:sp>
        <p:sp>
          <p:nvSpPr>
            <p:cNvPr id="4" name="TextBox 3">
              <a:extLst>
                <a:ext uri="{FF2B5EF4-FFF2-40B4-BE49-F238E27FC236}">
                  <a16:creationId xmlns:a16="http://schemas.microsoft.com/office/drawing/2014/main" id="{5AF1B425-63E7-4284-9720-0D231D0E868E}"/>
                </a:ext>
              </a:extLst>
            </p:cNvPr>
            <p:cNvSpPr txBox="1"/>
            <p:nvPr/>
          </p:nvSpPr>
          <p:spPr>
            <a:xfrm>
              <a:off x="2463395" y="1981691"/>
              <a:ext cx="7582491"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a:ln/>
                  <a:solidFill>
                    <a:schemeClr val="accent3"/>
                  </a:solidFill>
                  <a:latin typeface="UVN Huong Que Nang" panose="020E0804040705030404" pitchFamily="34" charset="0"/>
                </a:rPr>
                <a:t>VƯƠNG QUỐC VẮNG NỤ CƯỜI</a:t>
              </a:r>
              <a:endParaRPr lang="en-US" sz="4400" b="1" dirty="0">
                <a:ln/>
                <a:solidFill>
                  <a:schemeClr val="accent3"/>
                </a:solidFill>
                <a:latin typeface="UVN Huong Que Nang" panose="020E0804040705030404" pitchFamily="34" charset="0"/>
              </a:endParaRPr>
            </a:p>
          </p:txBody>
        </p:sp>
      </p:grpSp>
      <p:sp>
        <p:nvSpPr>
          <p:cNvPr id="6" name="TextBox 5">
            <a:extLst>
              <a:ext uri="{FF2B5EF4-FFF2-40B4-BE49-F238E27FC236}">
                <a16:creationId xmlns:a16="http://schemas.microsoft.com/office/drawing/2014/main" id="{70F0E893-E420-46F0-BB90-ADF10951346D}"/>
              </a:ext>
            </a:extLst>
          </p:cNvPr>
          <p:cNvSpPr txBox="1"/>
          <p:nvPr/>
        </p:nvSpPr>
        <p:spPr>
          <a:xfrm>
            <a:off x="372112" y="1286792"/>
            <a:ext cx="8287473" cy="3170099"/>
          </a:xfrm>
          <a:prstGeom prst="rect">
            <a:avLst/>
          </a:prstGeom>
          <a:noFill/>
        </p:spPr>
        <p:txBody>
          <a:bodyPr wrap="square">
            <a:spAutoFit/>
          </a:bodyPr>
          <a:lstStyle/>
          <a:p>
            <a:pPr indent="463550" algn="just" eaLnBrk="1" hangingPunct="1">
              <a:buNone/>
            </a:pPr>
            <a:r>
              <a:rPr lang="vi-VN" altLang="x-none" sz="2000" b="1">
                <a:solidFill>
                  <a:srgbClr val="10253F"/>
                </a:solidFill>
                <a:latin typeface="Arial" panose="020B0604020202020204" pitchFamily="34" charset="0"/>
              </a:rPr>
              <a:t>Ngày xửa ngày xưa, có một vương quốc buồn chán kinh khủng chỉ vì cư dân ở đó không ai biết cười. Nói chính xác là chỉ có rất ít trẻ con cười được, còn người lớn thì hoàn toàn không. Buổi sáng, mặt trời không muốn dậy, chim không muốn hót, hoa trong vườn chưa nở đã tàn. Ra đường gặp toàn những gương mặt rầu rĩ, héo hon. Ngay kinh đô là nơi nhộn nhịp cũng chỉ nghe thấy tiếng ngựa hí, tiếng sỏi đá lạo xạo dưới bánh xe, tiếng gió thở dài trên những mái nhà... Nhà vua, may sao, vẫn còn tỉnh táo để nhận ra mối nguy cơ đó. Ngài họp triều đình và cử ngay một viên đại thần đi du học, chuyên về môn cười.</a:t>
            </a:r>
          </a:p>
        </p:txBody>
      </p:sp>
    </p:spTree>
    <p:extLst>
      <p:ext uri="{BB962C8B-B14F-4D97-AF65-F5344CB8AC3E}">
        <p14:creationId xmlns:p14="http://schemas.microsoft.com/office/powerpoint/2010/main" val="3218715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7C306F-306C-4826-BF65-DB234BEE19E3}"/>
              </a:ext>
            </a:extLst>
          </p:cNvPr>
          <p:cNvSpPr txBox="1"/>
          <p:nvPr/>
        </p:nvSpPr>
        <p:spPr>
          <a:xfrm>
            <a:off x="390921" y="901511"/>
            <a:ext cx="8249856" cy="3785652"/>
          </a:xfrm>
          <a:prstGeom prst="rect">
            <a:avLst/>
          </a:prstGeom>
          <a:noFill/>
        </p:spPr>
        <p:txBody>
          <a:bodyPr wrap="square">
            <a:spAutoFit/>
          </a:bodyPr>
          <a:lstStyle/>
          <a:p>
            <a:pPr indent="463550" algn="just" eaLnBrk="1" hangingPunct="1">
              <a:buNone/>
            </a:pPr>
            <a:r>
              <a:rPr lang="vi-VN" altLang="x-none" sz="2000" b="1">
                <a:solidFill>
                  <a:srgbClr val="10253F"/>
                </a:solidFill>
                <a:latin typeface="Arial" panose="020B0604020202020204" pitchFamily="34" charset="0"/>
              </a:rPr>
              <a:t>Một năm trôi qua, thời hạn học tập đã hết, nhà vua thân hành dẫn các quan ra tận cửa ải đón vị đại thần du học trở về. Ai cũng hồi hộp mong nhìn thấy nụ cười mầu nhiệm của ông ta. Nhưng họ đã thất vọng. Vị đại thần vừa xuất hiện đã vội rập đầu, tâu lạy:</a:t>
            </a:r>
          </a:p>
          <a:p>
            <a:pPr indent="463550" algn="just" eaLnBrk="1" hangingPunct="1">
              <a:buNone/>
            </a:pPr>
            <a:r>
              <a:rPr lang="vi-VN" altLang="x-none" sz="2000" b="1">
                <a:solidFill>
                  <a:srgbClr val="10253F"/>
                </a:solidFill>
                <a:latin typeface="Arial" panose="020B0604020202020204" pitchFamily="34" charset="0"/>
              </a:rPr>
              <a:t>- Muôn tâu Bệ hạ, thần xin chịu tội. Thần đã cố gắng hết sức nhưng học không vào.</a:t>
            </a:r>
          </a:p>
          <a:p>
            <a:pPr indent="463550" algn="just" eaLnBrk="1" hangingPunct="1">
              <a:buNone/>
            </a:pPr>
            <a:r>
              <a:rPr lang="vi-VN" altLang="x-none" sz="2000" b="1">
                <a:solidFill>
                  <a:srgbClr val="10253F"/>
                </a:solidFill>
                <a:latin typeface="Arial" panose="020B0604020202020204" pitchFamily="34" charset="0"/>
              </a:rPr>
              <a:t>Các quan nghe vậy ỉu xìu, còn nhà vua thì thở dài sườn sượt. Không khí của triều đình thật là ảo não. Đúng lúc đó, một viên thị vệ hớt hải chạy vào:</a:t>
            </a:r>
          </a:p>
          <a:p>
            <a:pPr indent="463550" algn="just" eaLnBrk="1" hangingPunct="1">
              <a:buNone/>
            </a:pPr>
            <a:r>
              <a:rPr lang="vi-VN" altLang="x-none" sz="2000" b="1">
                <a:solidFill>
                  <a:srgbClr val="10253F"/>
                </a:solidFill>
                <a:latin typeface="Arial" panose="020B0604020202020204" pitchFamily="34" charset="0"/>
              </a:rPr>
              <a:t>- Tâu Bệ hạ! Thần vừa tóm được một kẻ đang cười sằng sặc ngoài đường.</a:t>
            </a:r>
          </a:p>
          <a:p>
            <a:pPr indent="463550" algn="just" eaLnBrk="1" hangingPunct="1">
              <a:buNone/>
            </a:pPr>
            <a:r>
              <a:rPr lang="vi-VN" altLang="x-none" sz="2000" b="1">
                <a:solidFill>
                  <a:srgbClr val="10253F"/>
                </a:solidFill>
                <a:latin typeface="Arial" panose="020B0604020202020204" pitchFamily="34" charset="0"/>
              </a:rPr>
              <a:t>- Dẫn nó vào! - Nhà vua phấn khởi ra lệnh.</a:t>
            </a:r>
            <a:endParaRPr lang="vi-VN" altLang="x-none" sz="2000" b="1" dirty="0">
              <a:solidFill>
                <a:srgbClr val="10253F"/>
              </a:solidFill>
              <a:latin typeface="Arial" panose="020B0604020202020204" pitchFamily="34" charset="0"/>
            </a:endParaRPr>
          </a:p>
        </p:txBody>
      </p:sp>
      <p:grpSp>
        <p:nvGrpSpPr>
          <p:cNvPr id="4" name="Group 3">
            <a:extLst>
              <a:ext uri="{FF2B5EF4-FFF2-40B4-BE49-F238E27FC236}">
                <a16:creationId xmlns:a16="http://schemas.microsoft.com/office/drawing/2014/main" id="{02373557-F71A-4DF4-B6F5-738EB38969C0}"/>
              </a:ext>
            </a:extLst>
          </p:cNvPr>
          <p:cNvGrpSpPr/>
          <p:nvPr/>
        </p:nvGrpSpPr>
        <p:grpSpPr>
          <a:xfrm>
            <a:off x="-160422" y="228623"/>
            <a:ext cx="9464843" cy="792271"/>
            <a:chOff x="2179568" y="1958861"/>
            <a:chExt cx="8248007" cy="792271"/>
          </a:xfrm>
        </p:grpSpPr>
        <p:sp>
          <p:nvSpPr>
            <p:cNvPr id="5" name="TextBox 4">
              <a:extLst>
                <a:ext uri="{FF2B5EF4-FFF2-40B4-BE49-F238E27FC236}">
                  <a16:creationId xmlns:a16="http://schemas.microsoft.com/office/drawing/2014/main" id="{DE4C0C5C-528E-49A9-813E-46490F4094D3}"/>
                </a:ext>
              </a:extLst>
            </p:cNvPr>
            <p:cNvSpPr txBox="1"/>
            <p:nvPr/>
          </p:nvSpPr>
          <p:spPr>
            <a:xfrm>
              <a:off x="2179568" y="1958861"/>
              <a:ext cx="8248007" cy="769441"/>
            </a:xfrm>
            <a:prstGeom prst="rect">
              <a:avLst/>
            </a:prstGeom>
            <a:noFill/>
          </p:spPr>
          <p:txBody>
            <a:bodyPr wrap="square">
              <a:spAutoFit/>
            </a:bodyPr>
            <a:lstStyle/>
            <a:p>
              <a:pPr algn="ctr"/>
              <a:r>
                <a:rPr lang="en-US" sz="4400">
                  <a:solidFill>
                    <a:schemeClr val="bg1">
                      <a:lumMod val="50000"/>
                    </a:schemeClr>
                  </a:solidFill>
                  <a:latin typeface="UVN Huong Que Nang" panose="020E0804040705030404" pitchFamily="34" charset="0"/>
                </a:rPr>
                <a:t>VƯƠNG QUỐC VẮNG NỤ CƯỜI</a:t>
              </a:r>
              <a:endParaRPr lang="en-US" sz="4400" dirty="0">
                <a:solidFill>
                  <a:schemeClr val="bg1">
                    <a:lumMod val="50000"/>
                  </a:schemeClr>
                </a:solidFill>
                <a:latin typeface="UVN Huong Que Nang" panose="020E0804040705030404" pitchFamily="34" charset="0"/>
              </a:endParaRPr>
            </a:p>
          </p:txBody>
        </p:sp>
        <p:sp>
          <p:nvSpPr>
            <p:cNvPr id="6" name="TextBox 5">
              <a:extLst>
                <a:ext uri="{FF2B5EF4-FFF2-40B4-BE49-F238E27FC236}">
                  <a16:creationId xmlns:a16="http://schemas.microsoft.com/office/drawing/2014/main" id="{3BA8391E-9937-4628-A136-5BF7C3200765}"/>
                </a:ext>
              </a:extLst>
            </p:cNvPr>
            <p:cNvSpPr txBox="1"/>
            <p:nvPr/>
          </p:nvSpPr>
          <p:spPr>
            <a:xfrm>
              <a:off x="2463395" y="1981691"/>
              <a:ext cx="7582491"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a:ln/>
                  <a:solidFill>
                    <a:schemeClr val="accent3"/>
                  </a:solidFill>
                  <a:latin typeface="UVN Huong Que Nang" panose="020E0804040705030404" pitchFamily="34" charset="0"/>
                </a:rPr>
                <a:t>VƯƠNG QUỐC VẮNG NỤ CƯỜI</a:t>
              </a:r>
              <a:endParaRPr lang="en-US" sz="4400" b="1" dirty="0">
                <a:ln/>
                <a:solidFill>
                  <a:schemeClr val="accent3"/>
                </a:solidFill>
                <a:latin typeface="UVN Huong Que Nang" panose="020E0804040705030404" pitchFamily="34" charset="0"/>
              </a:endParaRPr>
            </a:p>
          </p:txBody>
        </p:sp>
      </p:grpSp>
      <p:sp>
        <p:nvSpPr>
          <p:cNvPr id="7" name="TextBox 6">
            <a:extLst>
              <a:ext uri="{FF2B5EF4-FFF2-40B4-BE49-F238E27FC236}">
                <a16:creationId xmlns:a16="http://schemas.microsoft.com/office/drawing/2014/main" id="{CBA4620E-3376-4903-BBD5-0165C47D9B5B}"/>
              </a:ext>
            </a:extLst>
          </p:cNvPr>
          <p:cNvSpPr txBox="1"/>
          <p:nvPr/>
        </p:nvSpPr>
        <p:spPr>
          <a:xfrm>
            <a:off x="4572001" y="4458324"/>
            <a:ext cx="5173884" cy="523220"/>
          </a:xfrm>
          <a:prstGeom prst="rect">
            <a:avLst/>
          </a:prstGeom>
          <a:noFill/>
        </p:spPr>
        <p:txBody>
          <a:bodyPr wrap="square" rtlCol="0">
            <a:spAutoFit/>
          </a:bodyPr>
          <a:lstStyle/>
          <a:p>
            <a:pPr marL="0" marR="0" lvl="0" indent="0" algn="ctr" defTabSz="6858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a:ln>
                  <a:noFill/>
                </a:ln>
                <a:solidFill>
                  <a:srgbClr val="FFC000"/>
                </a:solidFill>
                <a:effectLst>
                  <a:glow rad="63500">
                    <a:srgbClr val="FFDD43">
                      <a:satMod val="175000"/>
                      <a:alpha val="40000"/>
                    </a:srgbClr>
                  </a:glow>
                </a:effectLst>
                <a:uLnTx/>
                <a:uFillTx/>
                <a:latin typeface="UTM French Vanilla" panose="02040603050506020204" pitchFamily="18" charset="0"/>
              </a:rPr>
              <a:t>Theo Trần</a:t>
            </a:r>
            <a:r>
              <a:rPr kumimoji="0" lang="en-US" sz="2800" b="0" i="0" u="none" strike="noStrike" kern="1200" cap="none" spc="0" normalizeH="0" noProof="0">
                <a:ln>
                  <a:noFill/>
                </a:ln>
                <a:solidFill>
                  <a:srgbClr val="FFC000"/>
                </a:solidFill>
                <a:effectLst>
                  <a:glow rad="63500">
                    <a:srgbClr val="FFDD43">
                      <a:satMod val="175000"/>
                      <a:alpha val="40000"/>
                    </a:srgbClr>
                  </a:glow>
                </a:effectLst>
                <a:uLnTx/>
                <a:uFillTx/>
                <a:latin typeface="UTM French Vanilla" panose="02040603050506020204" pitchFamily="18" charset="0"/>
              </a:rPr>
              <a:t> Đức Tiến</a:t>
            </a:r>
            <a:endParaRPr kumimoji="0" lang="en-US" sz="2800" b="0" i="0" u="none" strike="noStrike" kern="1200" cap="none" spc="0" normalizeH="0" baseline="0" noProof="0" dirty="0">
              <a:ln>
                <a:noFill/>
              </a:ln>
              <a:solidFill>
                <a:srgbClr val="FFC000"/>
              </a:solidFill>
              <a:effectLst>
                <a:glow rad="63500">
                  <a:srgbClr val="FFDD43">
                    <a:satMod val="175000"/>
                    <a:alpha val="40000"/>
                  </a:srgbClr>
                </a:glow>
              </a:effectLst>
              <a:uLnTx/>
              <a:uFillTx/>
              <a:latin typeface="UTM French Vanilla" panose="02040603050506020204" pitchFamily="18" charset="0"/>
            </a:endParaRPr>
          </a:p>
        </p:txBody>
      </p:sp>
    </p:spTree>
    <p:extLst>
      <p:ext uri="{BB962C8B-B14F-4D97-AF65-F5344CB8AC3E}">
        <p14:creationId xmlns:p14="http://schemas.microsoft.com/office/powerpoint/2010/main" val="2486530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11">
            <a:extLst>
              <a:ext uri="{FF2B5EF4-FFF2-40B4-BE49-F238E27FC236}">
                <a16:creationId xmlns:a16="http://schemas.microsoft.com/office/drawing/2014/main" id="{B4C7C273-BD37-4445-BABF-2874D5ACD3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6534" y="1299649"/>
            <a:ext cx="7620000" cy="2903236"/>
          </a:xfrm>
          <a:prstGeom prst="rect">
            <a:avLst/>
          </a:prstGeom>
        </p:spPr>
      </p:pic>
      <p:pic>
        <p:nvPicPr>
          <p:cNvPr id="38" name="Picture 14">
            <a:extLst>
              <a:ext uri="{FF2B5EF4-FFF2-40B4-BE49-F238E27FC236}">
                <a16:creationId xmlns:a16="http://schemas.microsoft.com/office/drawing/2014/main" id="{8F481DFE-643D-4D62-B071-D7B865C503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4842" y="1624085"/>
            <a:ext cx="1455822" cy="3424734"/>
          </a:xfrm>
          <a:prstGeom prst="rect">
            <a:avLst/>
          </a:prstGeom>
        </p:spPr>
      </p:pic>
      <p:sp>
        <p:nvSpPr>
          <p:cNvPr id="40" name="Text Box 7">
            <a:extLst>
              <a:ext uri="{FF2B5EF4-FFF2-40B4-BE49-F238E27FC236}">
                <a16:creationId xmlns:a16="http://schemas.microsoft.com/office/drawing/2014/main" id="{43BA4DFA-23CD-4ED6-BF60-D70D324824C5}"/>
              </a:ext>
            </a:extLst>
          </p:cNvPr>
          <p:cNvSpPr txBox="1">
            <a:spLocks noChangeArrowheads="1"/>
          </p:cNvSpPr>
          <p:nvPr/>
        </p:nvSpPr>
        <p:spPr bwMode="auto">
          <a:xfrm>
            <a:off x="1438886" y="1380159"/>
            <a:ext cx="7620000" cy="523220"/>
          </a:xfrm>
          <a:prstGeom prst="rect">
            <a:avLst/>
          </a:prstGeom>
          <a:noFill/>
          <a:ln w="9525">
            <a:noFill/>
            <a:miter lim="800000"/>
            <a:headEnd/>
            <a:tailEnd/>
          </a:ln>
        </p:spPr>
        <p:txBody>
          <a:bodyPr>
            <a:spAutoFit/>
          </a:bodyPr>
          <a:lstStyle/>
          <a:p>
            <a:pPr>
              <a:spcBef>
                <a:spcPct val="50000"/>
              </a:spcBef>
            </a:pPr>
            <a:r>
              <a:rPr lang="en-US" sz="2800" b="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Bài</a:t>
            </a:r>
            <a:r>
              <a:rPr lang="en-US" sz="2800" b="1" i="1" dirty="0">
                <a:latin typeface="Arial" panose="020B0604020202020204" pitchFamily="34" charset="0"/>
                <a:cs typeface="Arial" panose="020B0604020202020204" pitchFamily="34" charset="0"/>
              </a:rPr>
              <a:t> chia </a:t>
            </a:r>
            <a:r>
              <a:rPr lang="en-US" sz="2800" b="1" i="1" dirty="0" err="1">
                <a:latin typeface="Arial" panose="020B0604020202020204" pitchFamily="34" charset="0"/>
                <a:cs typeface="Arial" panose="020B0604020202020204" pitchFamily="34" charset="0"/>
              </a:rPr>
              <a:t>làm</a:t>
            </a:r>
            <a:r>
              <a:rPr lang="en-US" sz="2800" b="1" i="1" dirty="0">
                <a:latin typeface="Arial" panose="020B0604020202020204" pitchFamily="34" charset="0"/>
                <a:cs typeface="Arial" panose="020B0604020202020204" pitchFamily="34" charset="0"/>
              </a:rPr>
              <a:t> </a:t>
            </a:r>
            <a:r>
              <a:rPr lang="en-US" sz="2800" b="1" i="1">
                <a:latin typeface="Arial" panose="020B0604020202020204" pitchFamily="34" charset="0"/>
                <a:cs typeface="Arial" panose="020B0604020202020204" pitchFamily="34" charset="0"/>
              </a:rPr>
              <a:t>3 đoạn:</a:t>
            </a:r>
            <a:r>
              <a:rPr lang="en-US" sz="2800" b="1">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41" name="Text Box 8">
            <a:extLst>
              <a:ext uri="{FF2B5EF4-FFF2-40B4-BE49-F238E27FC236}">
                <a16:creationId xmlns:a16="http://schemas.microsoft.com/office/drawing/2014/main" id="{2273285E-1F85-410E-AF63-F58A96AB37CF}"/>
              </a:ext>
            </a:extLst>
          </p:cNvPr>
          <p:cNvSpPr txBox="1">
            <a:spLocks noChangeArrowheads="1"/>
          </p:cNvSpPr>
          <p:nvPr/>
        </p:nvSpPr>
        <p:spPr bwMode="auto">
          <a:xfrm>
            <a:off x="1867850" y="2058498"/>
            <a:ext cx="7048684" cy="523220"/>
          </a:xfrm>
          <a:prstGeom prst="rect">
            <a:avLst/>
          </a:prstGeom>
          <a:noFill/>
          <a:ln w="9525">
            <a:noFill/>
            <a:miter lim="800000"/>
            <a:headEnd/>
            <a:tailEnd/>
          </a:ln>
        </p:spPr>
        <p:txBody>
          <a:bodyPr wrap="square">
            <a:spAutoFit/>
          </a:bodyPr>
          <a:lstStyle/>
          <a:p>
            <a:pPr>
              <a:spcBef>
                <a:spcPct val="50000"/>
              </a:spcBef>
            </a:pPr>
            <a:r>
              <a:rPr lang="en-US" sz="2800" b="1">
                <a:solidFill>
                  <a:schemeClr val="accent1">
                    <a:lumMod val="75000"/>
                  </a:schemeClr>
                </a:solidFill>
                <a:latin typeface="Arial" panose="020B0604020202020204" pitchFamily="34" charset="0"/>
                <a:cs typeface="Arial" panose="020B0604020202020204" pitchFamily="34" charset="0"/>
              </a:rPr>
              <a:t>Đ1</a:t>
            </a:r>
            <a:r>
              <a:rPr lang="en-US" sz="2800" b="1" dirty="0">
                <a:solidFill>
                  <a:schemeClr val="accent1">
                    <a:lumMod val="75000"/>
                  </a:schemeClr>
                </a:solidFill>
                <a:latin typeface="Arial" panose="020B0604020202020204" pitchFamily="34" charset="0"/>
                <a:cs typeface="Arial" panose="020B0604020202020204" pitchFamily="34" charset="0"/>
              </a:rPr>
              <a:t>. </a:t>
            </a:r>
            <a:r>
              <a:rPr lang="en-US" sz="2800" b="1" dirty="0" err="1">
                <a:solidFill>
                  <a:schemeClr val="accent1">
                    <a:lumMod val="75000"/>
                  </a:schemeClr>
                </a:solidFill>
                <a:latin typeface="Arial" panose="020B0604020202020204" pitchFamily="34" charset="0"/>
                <a:cs typeface="Arial" panose="020B0604020202020204" pitchFamily="34" charset="0"/>
              </a:rPr>
              <a:t>Ngày</a:t>
            </a:r>
            <a:r>
              <a:rPr lang="en-US" sz="2800" b="1" dirty="0">
                <a:solidFill>
                  <a:schemeClr val="accent1">
                    <a:lumMod val="75000"/>
                  </a:schemeClr>
                </a:solidFill>
                <a:latin typeface="Arial" panose="020B0604020202020204" pitchFamily="34" charset="0"/>
                <a:cs typeface="Arial" panose="020B0604020202020204" pitchFamily="34" charset="0"/>
              </a:rPr>
              <a:t> </a:t>
            </a:r>
            <a:r>
              <a:rPr lang="en-US" sz="2800" b="1" dirty="0" err="1">
                <a:solidFill>
                  <a:schemeClr val="accent1">
                    <a:lumMod val="75000"/>
                  </a:schemeClr>
                </a:solidFill>
                <a:latin typeface="Arial" panose="020B0604020202020204" pitchFamily="34" charset="0"/>
                <a:cs typeface="Arial" panose="020B0604020202020204" pitchFamily="34" charset="0"/>
              </a:rPr>
              <a:t>xửa</a:t>
            </a:r>
            <a:r>
              <a:rPr lang="en-US" sz="2800" b="1" dirty="0">
                <a:solidFill>
                  <a:schemeClr val="accent1">
                    <a:lumMod val="75000"/>
                  </a:schemeClr>
                </a:solidFill>
                <a:latin typeface="Arial" panose="020B0604020202020204" pitchFamily="34" charset="0"/>
                <a:cs typeface="Arial" panose="020B0604020202020204" pitchFamily="34" charset="0"/>
              </a:rPr>
              <a:t>, </a:t>
            </a:r>
            <a:r>
              <a:rPr lang="en-US" sz="2800" b="1" dirty="0" err="1">
                <a:solidFill>
                  <a:schemeClr val="accent1">
                    <a:lumMod val="75000"/>
                  </a:schemeClr>
                </a:solidFill>
                <a:latin typeface="Arial" panose="020B0604020202020204" pitchFamily="34" charset="0"/>
                <a:cs typeface="Arial" panose="020B0604020202020204" pitchFamily="34" charset="0"/>
              </a:rPr>
              <a:t>ngày</a:t>
            </a:r>
            <a:r>
              <a:rPr lang="en-US" sz="2800" b="1" dirty="0">
                <a:solidFill>
                  <a:schemeClr val="accent1">
                    <a:lumMod val="75000"/>
                  </a:schemeClr>
                </a:solidFill>
                <a:latin typeface="Arial" panose="020B0604020202020204" pitchFamily="34" charset="0"/>
                <a:cs typeface="Arial" panose="020B0604020202020204" pitchFamily="34" charset="0"/>
              </a:rPr>
              <a:t> </a:t>
            </a:r>
            <a:r>
              <a:rPr lang="en-US" sz="2800" b="1" dirty="0" err="1">
                <a:solidFill>
                  <a:schemeClr val="accent1">
                    <a:lumMod val="75000"/>
                  </a:schemeClr>
                </a:solidFill>
                <a:latin typeface="Arial" panose="020B0604020202020204" pitchFamily="34" charset="0"/>
                <a:cs typeface="Arial" panose="020B0604020202020204" pitchFamily="34" charset="0"/>
              </a:rPr>
              <a:t>xưa</a:t>
            </a:r>
            <a:r>
              <a:rPr lang="en-US" sz="2800" b="1" dirty="0">
                <a:solidFill>
                  <a:schemeClr val="accent1">
                    <a:lumMod val="75000"/>
                  </a:schemeClr>
                </a:solidFill>
                <a:latin typeface="Arial" panose="020B0604020202020204" pitchFamily="34" charset="0"/>
                <a:cs typeface="Arial" panose="020B0604020202020204" pitchFamily="34" charset="0"/>
              </a:rPr>
              <a:t>…</a:t>
            </a:r>
            <a:r>
              <a:rPr lang="en-US" sz="2800" b="1" dirty="0" err="1">
                <a:solidFill>
                  <a:schemeClr val="accent1">
                    <a:lumMod val="75000"/>
                  </a:schemeClr>
                </a:solidFill>
                <a:latin typeface="Arial" panose="020B0604020202020204" pitchFamily="34" charset="0"/>
                <a:cs typeface="Arial" panose="020B0604020202020204" pitchFamily="34" charset="0"/>
              </a:rPr>
              <a:t>về</a:t>
            </a:r>
            <a:r>
              <a:rPr lang="en-US" sz="2800" b="1" dirty="0">
                <a:solidFill>
                  <a:schemeClr val="accent1">
                    <a:lumMod val="75000"/>
                  </a:schemeClr>
                </a:solidFill>
                <a:latin typeface="Arial" panose="020B0604020202020204" pitchFamily="34" charset="0"/>
                <a:cs typeface="Arial" panose="020B0604020202020204" pitchFamily="34" charset="0"/>
              </a:rPr>
              <a:t> </a:t>
            </a:r>
            <a:r>
              <a:rPr lang="en-US" sz="2800" b="1" dirty="0" err="1">
                <a:solidFill>
                  <a:schemeClr val="accent1">
                    <a:lumMod val="75000"/>
                  </a:schemeClr>
                </a:solidFill>
                <a:latin typeface="Arial" panose="020B0604020202020204" pitchFamily="34" charset="0"/>
                <a:cs typeface="Arial" panose="020B0604020202020204" pitchFamily="34" charset="0"/>
              </a:rPr>
              <a:t>môn</a:t>
            </a:r>
            <a:r>
              <a:rPr lang="en-US" sz="2800" b="1" dirty="0">
                <a:solidFill>
                  <a:schemeClr val="accent1">
                    <a:lumMod val="75000"/>
                  </a:schemeClr>
                </a:solidFill>
                <a:latin typeface="Arial" panose="020B0604020202020204" pitchFamily="34" charset="0"/>
                <a:cs typeface="Arial" panose="020B0604020202020204" pitchFamily="34" charset="0"/>
              </a:rPr>
              <a:t> </a:t>
            </a:r>
            <a:r>
              <a:rPr lang="en-US" sz="2800" b="1" dirty="0" err="1">
                <a:solidFill>
                  <a:schemeClr val="accent1">
                    <a:lumMod val="75000"/>
                  </a:schemeClr>
                </a:solidFill>
                <a:latin typeface="Arial" panose="020B0604020202020204" pitchFamily="34" charset="0"/>
                <a:cs typeface="Arial" panose="020B0604020202020204" pitchFamily="34" charset="0"/>
              </a:rPr>
              <a:t>cười</a:t>
            </a:r>
            <a:r>
              <a:rPr lang="en-US" sz="2800" b="1" dirty="0">
                <a:solidFill>
                  <a:schemeClr val="accent1">
                    <a:lumMod val="75000"/>
                  </a:schemeClr>
                </a:solidFill>
                <a:latin typeface="Arial" panose="020B0604020202020204" pitchFamily="34" charset="0"/>
                <a:cs typeface="Arial" panose="020B0604020202020204" pitchFamily="34" charset="0"/>
              </a:rPr>
              <a:t>.</a:t>
            </a:r>
          </a:p>
        </p:txBody>
      </p:sp>
      <p:sp>
        <p:nvSpPr>
          <p:cNvPr id="42" name="Text Box 9">
            <a:extLst>
              <a:ext uri="{FF2B5EF4-FFF2-40B4-BE49-F238E27FC236}">
                <a16:creationId xmlns:a16="http://schemas.microsoft.com/office/drawing/2014/main" id="{70F5AEEC-7287-4B9F-A374-7753A7EA0D06}"/>
              </a:ext>
            </a:extLst>
          </p:cNvPr>
          <p:cNvSpPr txBox="1">
            <a:spLocks noChangeArrowheads="1"/>
          </p:cNvSpPr>
          <p:nvPr/>
        </p:nvSpPr>
        <p:spPr bwMode="auto">
          <a:xfrm>
            <a:off x="1853626" y="2662228"/>
            <a:ext cx="6521993" cy="523220"/>
          </a:xfrm>
          <a:prstGeom prst="rect">
            <a:avLst/>
          </a:prstGeom>
          <a:noFill/>
          <a:ln w="9525">
            <a:noFill/>
            <a:miter lim="800000"/>
            <a:headEnd/>
            <a:tailEnd/>
          </a:ln>
        </p:spPr>
        <p:txBody>
          <a:bodyPr wrap="square">
            <a:spAutoFit/>
          </a:bodyPr>
          <a:lstStyle/>
          <a:p>
            <a:pPr>
              <a:spcBef>
                <a:spcPct val="50000"/>
              </a:spcBef>
            </a:pPr>
            <a:r>
              <a:rPr lang="en-US" sz="2800" b="1">
                <a:solidFill>
                  <a:schemeClr val="accent2">
                    <a:lumMod val="60000"/>
                    <a:lumOff val="40000"/>
                  </a:schemeClr>
                </a:solidFill>
                <a:latin typeface="Arial" panose="020B0604020202020204" pitchFamily="34" charset="0"/>
                <a:cs typeface="Arial" panose="020B0604020202020204" pitchFamily="34" charset="0"/>
              </a:rPr>
              <a:t>Đ2</a:t>
            </a:r>
            <a:r>
              <a:rPr lang="en-US" sz="2800" b="1" dirty="0">
                <a:solidFill>
                  <a:schemeClr val="accent2">
                    <a:lumMod val="60000"/>
                    <a:lumOff val="40000"/>
                  </a:schemeClr>
                </a:solidFill>
                <a:latin typeface="Arial" panose="020B0604020202020204" pitchFamily="34" charset="0"/>
                <a:cs typeface="Arial" panose="020B0604020202020204" pitchFamily="34" charset="0"/>
              </a:rPr>
              <a:t>. </a:t>
            </a:r>
            <a:r>
              <a:rPr lang="en-US" sz="2800" b="1" dirty="0" err="1">
                <a:solidFill>
                  <a:schemeClr val="accent2">
                    <a:lumMod val="60000"/>
                    <a:lumOff val="40000"/>
                  </a:schemeClr>
                </a:solidFill>
                <a:latin typeface="Arial" panose="020B0604020202020204" pitchFamily="34" charset="0"/>
                <a:cs typeface="Arial" panose="020B0604020202020204" pitchFamily="34" charset="0"/>
              </a:rPr>
              <a:t>Một</a:t>
            </a:r>
            <a:r>
              <a:rPr lang="en-US" sz="2800" b="1" dirty="0">
                <a:solidFill>
                  <a:schemeClr val="accent2">
                    <a:lumMod val="60000"/>
                    <a:lumOff val="40000"/>
                  </a:schemeClr>
                </a:solidFill>
                <a:latin typeface="Arial" panose="020B0604020202020204" pitchFamily="34" charset="0"/>
                <a:cs typeface="Arial" panose="020B0604020202020204" pitchFamily="34" charset="0"/>
              </a:rPr>
              <a:t> </a:t>
            </a:r>
            <a:r>
              <a:rPr lang="en-US" sz="2800" b="1" dirty="0" err="1">
                <a:solidFill>
                  <a:schemeClr val="accent2">
                    <a:lumMod val="60000"/>
                    <a:lumOff val="40000"/>
                  </a:schemeClr>
                </a:solidFill>
                <a:latin typeface="Arial" panose="020B0604020202020204" pitchFamily="34" charset="0"/>
                <a:cs typeface="Arial" panose="020B0604020202020204" pitchFamily="34" charset="0"/>
              </a:rPr>
              <a:t>năm</a:t>
            </a:r>
            <a:r>
              <a:rPr lang="en-US" sz="2800" b="1" dirty="0">
                <a:solidFill>
                  <a:schemeClr val="accent2">
                    <a:lumMod val="60000"/>
                    <a:lumOff val="40000"/>
                  </a:schemeClr>
                </a:solidFill>
                <a:latin typeface="Arial" panose="020B0604020202020204" pitchFamily="34" charset="0"/>
                <a:cs typeface="Arial" panose="020B0604020202020204" pitchFamily="34" charset="0"/>
              </a:rPr>
              <a:t>…</a:t>
            </a:r>
            <a:r>
              <a:rPr lang="en-US" sz="2800" b="1" dirty="0" err="1">
                <a:solidFill>
                  <a:schemeClr val="accent2">
                    <a:lumMod val="60000"/>
                    <a:lumOff val="40000"/>
                  </a:schemeClr>
                </a:solidFill>
                <a:latin typeface="Arial" panose="020B0604020202020204" pitchFamily="34" charset="0"/>
                <a:cs typeface="Arial" panose="020B0604020202020204" pitchFamily="34" charset="0"/>
              </a:rPr>
              <a:t>nhưng</a:t>
            </a:r>
            <a:r>
              <a:rPr lang="en-US" sz="2800" b="1" dirty="0">
                <a:solidFill>
                  <a:schemeClr val="accent2">
                    <a:lumMod val="60000"/>
                    <a:lumOff val="40000"/>
                  </a:schemeClr>
                </a:solidFill>
                <a:latin typeface="Arial" panose="020B0604020202020204" pitchFamily="34" charset="0"/>
                <a:cs typeface="Arial" panose="020B0604020202020204" pitchFamily="34" charset="0"/>
              </a:rPr>
              <a:t> </a:t>
            </a:r>
            <a:r>
              <a:rPr lang="en-US" sz="2800" b="1" dirty="0" err="1">
                <a:solidFill>
                  <a:schemeClr val="accent2">
                    <a:lumMod val="60000"/>
                    <a:lumOff val="40000"/>
                  </a:schemeClr>
                </a:solidFill>
                <a:latin typeface="Arial" panose="020B0604020202020204" pitchFamily="34" charset="0"/>
                <a:cs typeface="Arial" panose="020B0604020202020204" pitchFamily="34" charset="0"/>
              </a:rPr>
              <a:t>học</a:t>
            </a:r>
            <a:r>
              <a:rPr lang="en-US" sz="2800" b="1" dirty="0">
                <a:solidFill>
                  <a:schemeClr val="accent2">
                    <a:lumMod val="60000"/>
                    <a:lumOff val="40000"/>
                  </a:schemeClr>
                </a:solidFill>
                <a:latin typeface="Arial" panose="020B0604020202020204" pitchFamily="34" charset="0"/>
                <a:cs typeface="Arial" panose="020B0604020202020204" pitchFamily="34" charset="0"/>
              </a:rPr>
              <a:t> </a:t>
            </a:r>
            <a:r>
              <a:rPr lang="en-US" sz="2800" b="1" dirty="0" err="1">
                <a:solidFill>
                  <a:schemeClr val="accent2">
                    <a:lumMod val="60000"/>
                    <a:lumOff val="40000"/>
                  </a:schemeClr>
                </a:solidFill>
                <a:latin typeface="Arial" panose="020B0604020202020204" pitchFamily="34" charset="0"/>
                <a:cs typeface="Arial" panose="020B0604020202020204" pitchFamily="34" charset="0"/>
              </a:rPr>
              <a:t>không</a:t>
            </a:r>
            <a:r>
              <a:rPr lang="en-US" sz="2800" b="1" dirty="0">
                <a:solidFill>
                  <a:schemeClr val="accent2">
                    <a:lumMod val="60000"/>
                    <a:lumOff val="40000"/>
                  </a:schemeClr>
                </a:solidFill>
                <a:latin typeface="Arial" panose="020B0604020202020204" pitchFamily="34" charset="0"/>
                <a:cs typeface="Arial" panose="020B0604020202020204" pitchFamily="34" charset="0"/>
              </a:rPr>
              <a:t> </a:t>
            </a:r>
            <a:r>
              <a:rPr lang="en-US" sz="2800" b="1" dirty="0" err="1">
                <a:solidFill>
                  <a:schemeClr val="accent2">
                    <a:lumMod val="60000"/>
                    <a:lumOff val="40000"/>
                  </a:schemeClr>
                </a:solidFill>
                <a:latin typeface="Arial" panose="020B0604020202020204" pitchFamily="34" charset="0"/>
                <a:cs typeface="Arial" panose="020B0604020202020204" pitchFamily="34" charset="0"/>
              </a:rPr>
              <a:t>vào</a:t>
            </a:r>
            <a:r>
              <a:rPr lang="en-US" sz="2800" b="1" dirty="0">
                <a:solidFill>
                  <a:schemeClr val="accent2">
                    <a:lumMod val="60000"/>
                    <a:lumOff val="40000"/>
                  </a:schemeClr>
                </a:solidFill>
                <a:latin typeface="Arial" panose="020B0604020202020204" pitchFamily="34" charset="0"/>
                <a:cs typeface="Arial" panose="020B0604020202020204" pitchFamily="34" charset="0"/>
              </a:rPr>
              <a:t>.</a:t>
            </a:r>
          </a:p>
        </p:txBody>
      </p:sp>
      <p:sp>
        <p:nvSpPr>
          <p:cNvPr id="43" name="Text Box 10">
            <a:extLst>
              <a:ext uri="{FF2B5EF4-FFF2-40B4-BE49-F238E27FC236}">
                <a16:creationId xmlns:a16="http://schemas.microsoft.com/office/drawing/2014/main" id="{9660BF8E-B147-4178-9FB7-726C15501F37}"/>
              </a:ext>
            </a:extLst>
          </p:cNvPr>
          <p:cNvSpPr txBox="1">
            <a:spLocks noChangeArrowheads="1"/>
          </p:cNvSpPr>
          <p:nvPr/>
        </p:nvSpPr>
        <p:spPr bwMode="auto">
          <a:xfrm>
            <a:off x="1853626" y="3240122"/>
            <a:ext cx="6412434" cy="523220"/>
          </a:xfrm>
          <a:prstGeom prst="rect">
            <a:avLst/>
          </a:prstGeom>
          <a:noFill/>
          <a:ln w="9525">
            <a:noFill/>
            <a:miter lim="800000"/>
            <a:headEnd/>
            <a:tailEnd/>
          </a:ln>
        </p:spPr>
        <p:txBody>
          <a:bodyPr wrap="square">
            <a:spAutoFit/>
          </a:bodyPr>
          <a:lstStyle/>
          <a:p>
            <a:pPr>
              <a:spcBef>
                <a:spcPct val="50000"/>
              </a:spcBef>
            </a:pPr>
            <a:r>
              <a:rPr lang="en-US" sz="2800" b="1">
                <a:solidFill>
                  <a:schemeClr val="accent5">
                    <a:lumMod val="75000"/>
                  </a:schemeClr>
                </a:solidFill>
                <a:latin typeface="Arial" panose="020B0604020202020204" pitchFamily="34" charset="0"/>
                <a:cs typeface="Arial" panose="020B0604020202020204" pitchFamily="34" charset="0"/>
              </a:rPr>
              <a:t>Đ3</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Phần</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còn</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lại</a:t>
            </a:r>
            <a:r>
              <a:rPr lang="en-US" sz="2800" b="1" dirty="0">
                <a:solidFill>
                  <a:schemeClr val="accent5">
                    <a:lumMod val="75000"/>
                  </a:schemeClr>
                </a:solidFill>
                <a:latin typeface="Arial" panose="020B0604020202020204" pitchFamily="34" charset="0"/>
                <a:cs typeface="Arial" panose="020B0604020202020204" pitchFamily="34" charset="0"/>
              </a:rPr>
              <a:t>.</a:t>
            </a:r>
          </a:p>
        </p:txBody>
      </p:sp>
      <p:sp>
        <p:nvSpPr>
          <p:cNvPr id="10" name="矩形: 圆角 5">
            <a:extLst>
              <a:ext uri="{FF2B5EF4-FFF2-40B4-BE49-F238E27FC236}">
                <a16:creationId xmlns:a16="http://schemas.microsoft.com/office/drawing/2014/main" id="{5C2A0680-A43A-4561-941D-31D7FBB0E02E}"/>
              </a:ext>
            </a:extLst>
          </p:cNvPr>
          <p:cNvSpPr/>
          <p:nvPr/>
        </p:nvSpPr>
        <p:spPr>
          <a:xfrm>
            <a:off x="3696968" y="434075"/>
            <a:ext cx="3053301" cy="710454"/>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4000" b="1">
                <a:solidFill>
                  <a:schemeClr val="tx1">
                    <a:lumMod val="85000"/>
                    <a:lumOff val="15000"/>
                  </a:schemeClr>
                </a:solidFill>
                <a:latin typeface="UTM Centur" panose="02040603050506020204" pitchFamily="18" charset="0"/>
                <a:ea typeface="字魂6号-日记插画体" panose="00000500000000000000" pitchFamily="2" charset="-122"/>
              </a:rPr>
              <a:t>Chia đoạn</a:t>
            </a:r>
            <a:endParaRPr lang="zh-CN" altLang="en-US" sz="4000" b="1" dirty="0">
              <a:solidFill>
                <a:schemeClr val="tx1">
                  <a:lumMod val="85000"/>
                  <a:lumOff val="15000"/>
                </a:schemeClr>
              </a:solidFill>
              <a:latin typeface="UTM Centur" panose="02040603050506020204" pitchFamily="18" charset="0"/>
              <a:ea typeface="字魂6号-日记插画体" panose="00000500000000000000" pitchFamily="2" charset="-122"/>
            </a:endParaRPr>
          </a:p>
        </p:txBody>
      </p:sp>
      <p:pic>
        <p:nvPicPr>
          <p:cNvPr id="11" name="图片 3">
            <a:extLst>
              <a:ext uri="{FF2B5EF4-FFF2-40B4-BE49-F238E27FC236}">
                <a16:creationId xmlns:a16="http://schemas.microsoft.com/office/drawing/2014/main" id="{52B6BE70-85B9-40B2-8FFD-4D198DA4B5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spTree>
    <p:extLst>
      <p:ext uri="{BB962C8B-B14F-4D97-AF65-F5344CB8AC3E}">
        <p14:creationId xmlns:p14="http://schemas.microsoft.com/office/powerpoint/2010/main" val="4673601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barn(inVertical)">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6000710-9884-46B0-836F-CF2D4FDAA88D}"/>
              </a:ext>
            </a:extLst>
          </p:cNvPr>
          <p:cNvGrpSpPr/>
          <p:nvPr/>
        </p:nvGrpSpPr>
        <p:grpSpPr>
          <a:xfrm>
            <a:off x="-160422" y="379094"/>
            <a:ext cx="9464843" cy="792271"/>
            <a:chOff x="2179568" y="1958861"/>
            <a:chExt cx="8248007" cy="792271"/>
          </a:xfrm>
        </p:grpSpPr>
        <p:sp>
          <p:nvSpPr>
            <p:cNvPr id="3" name="TextBox 2">
              <a:extLst>
                <a:ext uri="{FF2B5EF4-FFF2-40B4-BE49-F238E27FC236}">
                  <a16:creationId xmlns:a16="http://schemas.microsoft.com/office/drawing/2014/main" id="{98102BF6-6FA6-4E74-B7BA-008AB620F66F}"/>
                </a:ext>
              </a:extLst>
            </p:cNvPr>
            <p:cNvSpPr txBox="1"/>
            <p:nvPr/>
          </p:nvSpPr>
          <p:spPr>
            <a:xfrm>
              <a:off x="2179568" y="1958861"/>
              <a:ext cx="8248007" cy="769441"/>
            </a:xfrm>
            <a:prstGeom prst="rect">
              <a:avLst/>
            </a:prstGeom>
            <a:noFill/>
          </p:spPr>
          <p:txBody>
            <a:bodyPr wrap="square">
              <a:spAutoFit/>
            </a:bodyPr>
            <a:lstStyle/>
            <a:p>
              <a:pPr algn="ctr"/>
              <a:r>
                <a:rPr lang="en-US" sz="4400">
                  <a:solidFill>
                    <a:schemeClr val="bg1">
                      <a:lumMod val="50000"/>
                    </a:schemeClr>
                  </a:solidFill>
                  <a:latin typeface="UVN Huong Que Nang" panose="020E0804040705030404" pitchFamily="34" charset="0"/>
                </a:rPr>
                <a:t>VƯƠNG QUỐC VẮNG NỤ CƯỜI</a:t>
              </a:r>
              <a:endParaRPr lang="en-US" sz="4400" dirty="0">
                <a:solidFill>
                  <a:schemeClr val="bg1">
                    <a:lumMod val="50000"/>
                  </a:schemeClr>
                </a:solidFill>
                <a:latin typeface="UVN Huong Que Nang" panose="020E0804040705030404" pitchFamily="34" charset="0"/>
              </a:endParaRPr>
            </a:p>
          </p:txBody>
        </p:sp>
        <p:sp>
          <p:nvSpPr>
            <p:cNvPr id="4" name="TextBox 3">
              <a:extLst>
                <a:ext uri="{FF2B5EF4-FFF2-40B4-BE49-F238E27FC236}">
                  <a16:creationId xmlns:a16="http://schemas.microsoft.com/office/drawing/2014/main" id="{5AF1B425-63E7-4284-9720-0D231D0E868E}"/>
                </a:ext>
              </a:extLst>
            </p:cNvPr>
            <p:cNvSpPr txBox="1"/>
            <p:nvPr/>
          </p:nvSpPr>
          <p:spPr>
            <a:xfrm>
              <a:off x="2463395" y="1981691"/>
              <a:ext cx="7582491"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a:ln/>
                  <a:solidFill>
                    <a:schemeClr val="accent3"/>
                  </a:solidFill>
                  <a:latin typeface="UVN Huong Que Nang" panose="020E0804040705030404" pitchFamily="34" charset="0"/>
                </a:rPr>
                <a:t>VƯƠNG QUỐC VẮNG NỤ CƯỜI</a:t>
              </a:r>
              <a:endParaRPr lang="en-US" sz="4400" b="1" dirty="0">
                <a:ln/>
                <a:solidFill>
                  <a:schemeClr val="accent3"/>
                </a:solidFill>
                <a:latin typeface="UVN Huong Que Nang" panose="020E0804040705030404" pitchFamily="34" charset="0"/>
              </a:endParaRPr>
            </a:p>
          </p:txBody>
        </p:sp>
      </p:grpSp>
      <p:sp>
        <p:nvSpPr>
          <p:cNvPr id="6" name="TextBox 5">
            <a:extLst>
              <a:ext uri="{FF2B5EF4-FFF2-40B4-BE49-F238E27FC236}">
                <a16:creationId xmlns:a16="http://schemas.microsoft.com/office/drawing/2014/main" id="{70F0E893-E420-46F0-BB90-ADF10951346D}"/>
              </a:ext>
            </a:extLst>
          </p:cNvPr>
          <p:cNvSpPr txBox="1"/>
          <p:nvPr/>
        </p:nvSpPr>
        <p:spPr>
          <a:xfrm>
            <a:off x="372112" y="1286792"/>
            <a:ext cx="8287473" cy="3170099"/>
          </a:xfrm>
          <a:prstGeom prst="rect">
            <a:avLst/>
          </a:prstGeom>
          <a:noFill/>
        </p:spPr>
        <p:txBody>
          <a:bodyPr wrap="square">
            <a:spAutoFit/>
          </a:bodyPr>
          <a:lstStyle/>
          <a:p>
            <a:pPr indent="463550" algn="just" eaLnBrk="1" hangingPunct="1">
              <a:buNone/>
            </a:pPr>
            <a:r>
              <a:rPr lang="vi-VN" altLang="x-none" sz="2000" b="1">
                <a:solidFill>
                  <a:schemeClr val="accent1">
                    <a:lumMod val="75000"/>
                  </a:schemeClr>
                </a:solidFill>
                <a:latin typeface="Arial" panose="020B0604020202020204" pitchFamily="34" charset="0"/>
                <a:cs typeface="Arial" panose="020B0604020202020204" pitchFamily="34" charset="0"/>
              </a:rPr>
              <a:t>Ngày xửa ngày xưa, có một vương quốc buồn chán kinh khủng chỉ vì cư dân ở đó không ai biết cười. Nói chính xác là chỉ có rất ít trẻ con cười được, còn người lớn thì hoàn toàn không. Buổi sáng, mặt trời không muốn dậy, chim không muốn hót, hoa trong vườn chưa nở đã tàn. Ra đường gặp toàn những gương mặt rầu rĩ, héo hon. Ngay kinh đô là nơi nhộn nhịp cũng chỉ nghe thấy tiếng ngựa hí, tiếng sỏi đá lạo xạo dưới bánh xe, tiếng gió thở dài trên những mái nhà... Nhà vua, may sao, vẫn còn tỉnh táo để nhận ra mối nguy cơ đó. Ngài họp triều đình và cử ngay một viên đại thần đi du học, chuyên về môn cười.</a:t>
            </a:r>
          </a:p>
        </p:txBody>
      </p:sp>
    </p:spTree>
    <p:extLst>
      <p:ext uri="{BB962C8B-B14F-4D97-AF65-F5344CB8AC3E}">
        <p14:creationId xmlns:p14="http://schemas.microsoft.com/office/powerpoint/2010/main" val="2690122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863</TotalTime>
  <Words>1368</Words>
  <Application>Microsoft Office PowerPoint</Application>
  <PresentationFormat>On-screen Show (16:9)</PresentationFormat>
  <Paragraphs>136</Paragraphs>
  <Slides>23</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UVN Huong Que Nang</vt:lpstr>
      <vt:lpstr>UTM Centur</vt:lpstr>
      <vt:lpstr>Times New Roman</vt:lpstr>
      <vt:lpstr>字魂59号-创粗黑</vt:lpstr>
      <vt:lpstr>Calibri</vt:lpstr>
      <vt:lpstr>UTM Bitsumishi Pro</vt:lpstr>
      <vt:lpstr>Arial</vt:lpstr>
      <vt:lpstr>UTM Futura Extra</vt:lpstr>
      <vt:lpstr>SVN-Segoe Script</vt:lpstr>
      <vt:lpstr>UTM French Vanilla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Tap doc 4</dc:subject>
  <dc:creator>KTUTS</dc:creator>
  <cp:keywords>YenVu</cp:keywords>
  <cp:lastModifiedBy>Nguyen Huu Hieu</cp:lastModifiedBy>
  <cp:revision>19</cp:revision>
  <dcterms:created xsi:type="dcterms:W3CDTF">2017-03-04T06:55:50Z</dcterms:created>
  <dcterms:modified xsi:type="dcterms:W3CDTF">2022-04-24T07:49:37Z</dcterms:modified>
  <cp:version>X05</cp:version>
</cp:coreProperties>
</file>