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88433" autoAdjust="0"/>
  </p:normalViewPr>
  <p:slideViewPr>
    <p:cSldViewPr snapToGrid="0">
      <p:cViewPr>
        <p:scale>
          <a:sx n="50" d="100"/>
          <a:sy n="50" d="100"/>
        </p:scale>
        <p:origin x="-1278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3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82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978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094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711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99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1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25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18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580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473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91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62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8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70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12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213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795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79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11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00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58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257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xmlns="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xmlns="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xmlns="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5.png"/><Relationship Id="rId7" Type="http://schemas.openxmlformats.org/officeDocument/2006/relationships/image" Target="NULL"/><Relationship Id="rId12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11" Type="http://schemas.openxmlformats.org/officeDocument/2006/relationships/image" Target="../media/image37.png"/><Relationship Id="rId5" Type="http://schemas.openxmlformats.org/officeDocument/2006/relationships/image" Target="NULL"/><Relationship Id="rId10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hdphoto" Target="../media/hdphoto11.wdp"/><Relationship Id="rId7" Type="http://schemas.openxmlformats.org/officeDocument/2006/relationships/image" Target="NUL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6.png"/><Relationship Id="rId5" Type="http://schemas.microsoft.com/office/2007/relationships/hdphoto" Target="../media/hdphoto12.wdp"/><Relationship Id="rId10" Type="http://schemas.openxmlformats.org/officeDocument/2006/relationships/image" Target="../media/image37.png"/><Relationship Id="rId4" Type="http://schemas.openxmlformats.org/officeDocument/2006/relationships/image" Target="NUL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19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555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41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xmlns="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670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 xmlns="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 xmlns="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A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riêng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sông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chung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80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 xmlns="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20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 xmlns="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CHUNG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RIÊNG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84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93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90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0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423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273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lang="en-US" sz="2800" b="1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1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xmlns="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65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xmlns="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riêng</a:t>
            </a:r>
            <a:r>
              <a:rPr lang="en-US" sz="2800" b="1" dirty="0" smtClean="0">
                <a:solidFill>
                  <a:schemeClr val="tx1"/>
                </a:solidFill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</a:rPr>
              <a:t>cần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42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805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xmlns="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75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71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22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50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06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xmlns="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85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xmlns="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17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06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 smtClean="0"/>
              <a:t>riêng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b="1" dirty="0"/>
              <a:t>-     </a:t>
            </a: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được</a:t>
            </a:r>
            <a:r>
              <a:rPr lang="en-US" sz="3200" b="1" dirty="0" smtClean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31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87&quot;/&gt;&lt;/object&gt;&lt;object type=&quot;3&quot; unique_id=&quot;10007&quot;&gt;&lt;property id=&quot;20148&quot; value=&quot;5&quot;/&gt;&lt;property id=&quot;20300&quot; value=&quot;Slide 4&quot;/&gt;&lt;property id=&quot;20307&quot; value=&quot;288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90&quot;/&gt;&lt;/object&gt;&lt;object type=&quot;3&quot; unique_id=&quot;10010&quot;&gt;&lt;property id=&quot;20148&quot; value=&quot;5&quot;/&gt;&lt;property id=&quot;20300&quot; value=&quot;Slide 7&quot;/&gt;&lt;property id=&quot;20307&quot; value=&quot;291&quot;/&gt;&lt;/object&gt;&lt;object type=&quot;3&quot; unique_id=&quot;10011&quot;&gt;&lt;property id=&quot;20148&quot; value=&quot;5&quot;/&gt;&lt;property id=&quot;20300&quot; value=&quot;Slide 8&quot;/&gt;&lt;property id=&quot;20307&quot; value=&quot;300&quot;/&gt;&lt;/object&gt;&lt;object type=&quot;3&quot; unique_id=&quot;10012&quot;&gt;&lt;property id=&quot;20148&quot; value=&quot;5&quot;/&gt;&lt;property id=&quot;20300&quot; value=&quot;Slide 9&quot;/&gt;&lt;property id=&quot;20307&quot; value=&quot;292&quot;/&gt;&lt;/object&gt;&lt;object type=&quot;3&quot; unique_id=&quot;10013&quot;&gt;&lt;property id=&quot;20148&quot; value=&quot;5&quot;/&gt;&lt;property id=&quot;20300&quot; value=&quot;Slide 10&quot;/&gt;&lt;property id=&quot;20307&quot; value=&quot;299&quot;/&gt;&lt;/object&gt;&lt;object type=&quot;3&quot; unique_id=&quot;10014&quot;&gt;&lt;property id=&quot;20148&quot; value=&quot;5&quot;/&gt;&lt;property id=&quot;20300&quot; value=&quot;Slide 11&quot;/&gt;&lt;property id=&quot;20307&quot; value=&quot;259&quot;/&gt;&lt;/object&gt;&lt;object type=&quot;3&quot; unique_id=&quot;10015&quot;&gt;&lt;property id=&quot;20148&quot; value=&quot;5&quot;/&gt;&lt;property id=&quot;20300&quot; value=&quot;Slide 12&quot;/&gt;&lt;property id=&quot;20307&quot; value=&quot;295&quot;/&gt;&lt;/object&gt;&lt;object type=&quot;3&quot; unique_id=&quot;10016&quot;&gt;&lt;property id=&quot;20148&quot; value=&quot;5&quot;/&gt;&lt;property id=&quot;20300&quot; value=&quot;Slide 13&quot;/&gt;&lt;property id=&quot;20307&quot; value=&quot;303&quot;/&gt;&lt;/object&gt;&lt;object type=&quot;3&quot; unique_id=&quot;10017&quot;&gt;&lt;property id=&quot;20148&quot; value=&quot;5&quot;/&gt;&lt;property id=&quot;20300&quot; value=&quot;Slide 14&quot;/&gt;&lt;property id=&quot;20307&quot; value=&quot;281&quot;/&gt;&lt;/object&gt;&lt;object type=&quot;3&quot; unique_id=&quot;10018&quot;&gt;&lt;property id=&quot;20148&quot; value=&quot;5&quot;/&gt;&lt;property id=&quot;20300&quot; value=&quot;Slide 15&quot;/&gt;&lt;property id=&quot;20307&quot; value=&quot;304&quot;/&gt;&lt;/object&gt;&lt;object type=&quot;3&quot; unique_id=&quot;10019&quot;&gt;&lt;property id=&quot;20148&quot; value=&quot;5&quot;/&gt;&lt;property id=&quot;20300&quot; value=&quot;Slide 16&quot;/&gt;&lt;property id=&quot;20307&quot; value=&quot;261&quot;/&gt;&lt;/object&gt;&lt;object type=&quot;3&quot; unique_id=&quot;10020&quot;&gt;&lt;property id=&quot;20148&quot; value=&quot;5&quot;/&gt;&lt;property id=&quot;20300&quot; value=&quot;Slide 17&quot;/&gt;&lt;property id=&quot;20307&quot; value=&quot;293&quot;/&gt;&lt;/object&gt;&lt;object type=&quot;3&quot; unique_id=&quot;10021&quot;&gt;&lt;property id=&quot;20148&quot; value=&quot;5&quot;/&gt;&lt;property id=&quot;20300&quot; value=&quot;Slide 18&quot;/&gt;&lt;property id=&quot;20307&quot; value=&quot;262&quot;/&gt;&lt;/object&gt;&lt;object type=&quot;3&quot; unique_id=&quot;10022&quot;&gt;&lt;property id=&quot;20148&quot; value=&quot;5&quot;/&gt;&lt;property id=&quot;20300&quot; value=&quot;Slide 19&quot;/&gt;&lt;property id=&quot;20307&quot; value=&quot;296&quot;/&gt;&lt;/object&gt;&lt;object type=&quot;3&quot; unique_id=&quot;10023&quot;&gt;&lt;property id=&quot;20148&quot; value=&quot;5&quot;/&gt;&lt;property id=&quot;20300&quot; value=&quot;Slide 20&quot;/&gt;&lt;property id=&quot;20307&quot; value=&quot;301&quot;/&gt;&lt;/object&gt;&lt;object type=&quot;3&quot; unique_id=&quot;10024&quot;&gt;&lt;property id=&quot;20148&quot; value=&quot;5&quot;/&gt;&lt;property id=&quot;20300&quot; value=&quot;Slide 21&quot;/&gt;&lt;property id=&quot;20307&quot; value=&quot;282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294&quot;/&gt;&lt;/object&gt;&lt;object type=&quot;3&quot; unique_id=&quot;10027&quot;&gt;&lt;property id=&quot;20148&quot; value=&quot;5&quot;/&gt;&lt;property id=&quot;20300&quot; value=&quot;Slide 24&quot;/&gt;&lt;property id=&quot;20307&quot; value=&quot;279&quot;/&gt;&lt;/object&gt;&lt;object type=&quot;3&quot; unique_id=&quot;10028&quot;&gt;&lt;property id=&quot;20148&quot; value=&quot;5&quot;/&gt;&lt;property id=&quot;20300&quot; value=&quot;Slide 25&quot;/&gt;&lt;property id=&quot;20307&quot; value=&quot;302&quot;/&gt;&lt;/object&gt;&lt;object type=&quot;3&quot; unique_id=&quot;10029&quot;&gt;&lt;property id=&quot;20148&quot; value=&quot;5&quot;/&gt;&lt;property id=&quot;20300&quot; value=&quot;Slide 26&quot;/&gt;&lt;property id=&quot;20307&quot; value=&quot;28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980</Words>
  <Application>Microsoft Office PowerPoint</Application>
  <PresentationFormat>Custom</PresentationFormat>
  <Paragraphs>150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AutoBVT</cp:lastModifiedBy>
  <cp:revision>37</cp:revision>
  <dcterms:created xsi:type="dcterms:W3CDTF">2023-06-29T03:07:26Z</dcterms:created>
  <dcterms:modified xsi:type="dcterms:W3CDTF">2023-09-12T04:02:47Z</dcterms:modified>
  <cp:version>MNT37</cp:version>
</cp:coreProperties>
</file>