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7" r:id="rId4"/>
    <p:sldId id="356" r:id="rId5"/>
    <p:sldId id="347" r:id="rId6"/>
    <p:sldId id="314" r:id="rId7"/>
    <p:sldId id="348" r:id="rId8"/>
    <p:sldId id="349" r:id="rId9"/>
    <p:sldId id="350" r:id="rId10"/>
    <p:sldId id="352" r:id="rId11"/>
    <p:sldId id="300" r:id="rId12"/>
    <p:sldId id="354" r:id="rId13"/>
    <p:sldId id="316" r:id="rId14"/>
    <p:sldId id="35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3507"/>
    <a:srgbClr val="FFF1BB"/>
    <a:srgbClr val="D3FFBE"/>
    <a:srgbClr val="633006"/>
    <a:srgbClr val="562905"/>
    <a:srgbClr val="953735"/>
    <a:srgbClr val="EFD82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16" autoAdjust="0"/>
    <p:restoredTop sz="88550" autoAdjust="0"/>
  </p:normalViewPr>
  <p:slideViewPr>
    <p:cSldViewPr snapToGrid="0">
      <p:cViewPr varScale="1">
        <p:scale>
          <a:sx n="78" d="100"/>
          <a:sy n="78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29.emf"/><Relationship Id="rId5" Type="http://schemas.openxmlformats.org/officeDocument/2006/relationships/image" Target="../media/image9.png"/><Relationship Id="rId10" Type="http://schemas.openxmlformats.org/officeDocument/2006/relationships/image" Target="../media/image28.svg"/><Relationship Id="rId4" Type="http://schemas.openxmlformats.org/officeDocument/2006/relationships/image" Target="../media/image15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1D5A4-445D-5547-BC1A-3C882DFF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9" y="519558"/>
            <a:ext cx="9525000" cy="49149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tốt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y2mate.com - 8 Kim Loại Dẫn Nhiệt Tốt Nhất_720p.mp4" descr="y2mate.com - 8 Kim Loại Dẫn Nhiệt Tốt Nhất_720p.mp4">
            <a:hlinkClick r:id="" action="ppaction://media"/>
            <a:extLst>
              <a:ext uri="{FF2B5EF4-FFF2-40B4-BE49-F238E27FC236}">
                <a16:creationId xmlns:a16="http://schemas.microsoft.com/office/drawing/2014/main" id="{8FAE978F-50DE-BB4A-9094-898D7A24E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kém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5348E6-81CD-224A-BC71-67787800C4A1}"/>
              </a:ext>
            </a:extLst>
          </p:cNvPr>
          <p:cNvSpPr txBox="1"/>
          <p:nvPr/>
        </p:nvSpPr>
        <p:spPr>
          <a:xfrm>
            <a:off x="1658180" y="4134078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Nhựa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6038D-EA97-E740-8A84-E46401286D08}"/>
              </a:ext>
            </a:extLst>
          </p:cNvPr>
          <p:cNvSpPr txBox="1"/>
          <p:nvPr/>
        </p:nvSpPr>
        <p:spPr>
          <a:xfrm>
            <a:off x="5124158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Gỗ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78CF8-86C5-8D40-8819-3D144F7EEA72}"/>
              </a:ext>
            </a:extLst>
          </p:cNvPr>
          <p:cNvSpPr txBox="1"/>
          <p:nvPr/>
        </p:nvSpPr>
        <p:spPr>
          <a:xfrm>
            <a:off x="8651133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Bông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EFB3C-C40B-6849-B440-51D98D4B00D3}"/>
              </a:ext>
            </a:extLst>
          </p:cNvPr>
          <p:cNvSpPr txBox="1"/>
          <p:nvPr/>
        </p:nvSpPr>
        <p:spPr>
          <a:xfrm>
            <a:off x="9480210" y="5624634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Xốp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7C68BB-64A9-B747-A708-685424C7741A}"/>
              </a:ext>
            </a:extLst>
          </p:cNvPr>
          <p:cNvSpPr txBox="1"/>
          <p:nvPr/>
        </p:nvSpPr>
        <p:spPr>
          <a:xfrm>
            <a:off x="3976916" y="5624635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Len</a:t>
            </a:r>
          </a:p>
        </p:txBody>
      </p:sp>
      <p:pic>
        <p:nvPicPr>
          <p:cNvPr id="4098" name="Picture 2" descr="Bao Bì Nhựa PET Là Gì? Những Thông Tin Quan Trọng Cần Biết">
            <a:extLst>
              <a:ext uri="{FF2B5EF4-FFF2-40B4-BE49-F238E27FC236}">
                <a16:creationId xmlns:a16="http://schemas.microsoft.com/office/drawing/2014/main" id="{8D297A7B-3ADA-8F4C-948A-152093F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77" y="2373794"/>
            <a:ext cx="2509739" cy="1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ỗ óc chó (Gỗ Walnut) là gì? Đặc tính và ứng dụng của gỗ óc chó">
            <a:extLst>
              <a:ext uri="{FF2B5EF4-FFF2-40B4-BE49-F238E27FC236}">
                <a16:creationId xmlns:a16="http://schemas.microsoft.com/office/drawing/2014/main" id="{F69889C6-DBF2-3D43-B178-EF295101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7" y="2400758"/>
            <a:ext cx="2111829" cy="1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ông Phủ Gốc Cây Thông Noel ⋆ Bông Phủ Gốc Cây Thông Noel Giá Rẻ">
            <a:extLst>
              <a:ext uri="{FF2B5EF4-FFF2-40B4-BE49-F238E27FC236}">
                <a16:creationId xmlns:a16="http://schemas.microsoft.com/office/drawing/2014/main" id="{3C35934B-2A1E-2245-ACEA-5F83B865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4" y="2252351"/>
            <a:ext cx="1881726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ý tưởng đan len thú vị và đơn giản cho người mới">
            <a:extLst>
              <a:ext uri="{FF2B5EF4-FFF2-40B4-BE49-F238E27FC236}">
                <a16:creationId xmlns:a16="http://schemas.microsoft.com/office/drawing/2014/main" id="{26571766-BBC9-2A47-AA20-C25AB05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06" y="5067348"/>
            <a:ext cx="2509740" cy="14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ốp Trắng Cách Nhiệt EPS dày 2cm">
            <a:extLst>
              <a:ext uri="{FF2B5EF4-FFF2-40B4-BE49-F238E27FC236}">
                <a16:creationId xmlns:a16="http://schemas.microsoft.com/office/drawing/2014/main" id="{1434DA07-0B99-EA44-BCF5-25CDB67A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65" y="4941943"/>
            <a:ext cx="1709057" cy="17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17443-7D7C-F049-93BB-70917807D681}"/>
              </a:ext>
            </a:extLst>
          </p:cNvPr>
          <p:cNvGrpSpPr/>
          <p:nvPr/>
        </p:nvGrpSpPr>
        <p:grpSpPr>
          <a:xfrm>
            <a:off x="5240458" y="528929"/>
            <a:ext cx="6722225" cy="4500271"/>
            <a:chOff x="5235732" y="425490"/>
            <a:chExt cx="6722225" cy="4500271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3096F6E3-7569-544B-81B6-88AE49017749}"/>
                </a:ext>
              </a:extLst>
            </p:cNvPr>
            <p:cNvSpPr/>
            <p:nvPr/>
          </p:nvSpPr>
          <p:spPr>
            <a:xfrm>
              <a:off x="5235732" y="425490"/>
              <a:ext cx="6722225" cy="4500271"/>
            </a:xfrm>
            <a:prstGeom prst="roundRect">
              <a:avLst>
                <a:gd name="adj" fmla="val 11867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E3BC0-301E-EE44-903A-DDF7A48D4345}"/>
                </a:ext>
              </a:extLst>
            </p:cNvPr>
            <p:cNvSpPr txBox="1"/>
            <p:nvPr/>
          </p:nvSpPr>
          <p:spPr>
            <a:xfrm>
              <a:off x="5468804" y="1099932"/>
              <a:ext cx="6256080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kim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</a:rPr>
                <a:t>bạc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đồng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vàng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nhôm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sắt</a:t>
              </a:r>
              <a:r>
                <a:rPr lang="en-US" sz="3200" dirty="0">
                  <a:latin typeface="Cambria" panose="02040503050406030204" pitchFamily="18" charset="0"/>
                </a:rPr>
                <a:t>....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tốt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Gỗ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nhựa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bông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len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xốp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thủy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tinh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latin typeface="Cambria" panose="02040503050406030204" pitchFamily="18" charset="0"/>
                </a:rPr>
                <a:t>,…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kém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D2149-1517-E542-ADF4-B6B21F32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" y="1896382"/>
            <a:ext cx="5144497" cy="5144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13999-7319-E643-9CB3-8DE9234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20" y="1696796"/>
            <a:ext cx="2959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F4BB2-6A5A-6546-91D5-997A91716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6200" y="652985"/>
            <a:ext cx="9499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CF8EB-1D68-B541-B59F-D66C37EF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085" y="1551203"/>
            <a:ext cx="11300552" cy="47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SBVN Vât dân nhiêt va vât cach nhiêt_720p.mp4" descr="y2mate.com - TSBVN Vât dân nhiêt va vât cach nhiêt_720p.mp4">
            <a:hlinkClick r:id="" action="ppaction://media"/>
            <a:extLst>
              <a:ext uri="{FF2B5EF4-FFF2-40B4-BE49-F238E27FC236}">
                <a16:creationId xmlns:a16="http://schemas.microsoft.com/office/drawing/2014/main" id="{73093E6C-1D55-9240-B77A-819B0D700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B30C5-3188-8247-AF20-8F11A6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528" y="1551203"/>
            <a:ext cx="18338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5" y="3071011"/>
            <a:ext cx="7317414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Thí nghiệm tìm hiểu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tốt,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kém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9679-1DC0-584B-9BED-CADA5F1E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733096"/>
            <a:ext cx="1860469" cy="186046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6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668473" y="2100890"/>
            <a:ext cx="5016442" cy="1107996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Cốc nước có nước đá</a:t>
            </a: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F2AD0BFB-D2AB-DD49-8394-C166717E1D22}"/>
              </a:ext>
            </a:extLst>
          </p:cNvPr>
          <p:cNvSpPr/>
          <p:nvPr/>
        </p:nvSpPr>
        <p:spPr>
          <a:xfrm>
            <a:off x="4668473" y="3570250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kim loại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id="{94BDB35A-4570-5041-AD07-159AC63EEF32}"/>
              </a:ext>
            </a:extLst>
          </p:cNvPr>
          <p:cNvSpPr/>
          <p:nvPr/>
        </p:nvSpPr>
        <p:spPr>
          <a:xfrm>
            <a:off x="4668473" y="4994755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nhựa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3CC85FC-AC46-8E47-A605-AE3ABC614327}"/>
              </a:ext>
            </a:extLst>
          </p:cNvPr>
          <p:cNvSpPr/>
          <p:nvPr/>
        </p:nvSpPr>
        <p:spPr>
          <a:xfrm>
            <a:off x="10072467" y="2314049"/>
            <a:ext cx="1167520" cy="1107996"/>
          </a:xfrm>
          <a:custGeom>
            <a:avLst/>
            <a:gdLst/>
            <a:ahLst/>
            <a:cxnLst/>
            <a:rect l="l" t="t" r="r" b="b"/>
            <a:pathLst>
              <a:path w="3145021" h="3578971">
                <a:moveTo>
                  <a:pt x="0" y="0"/>
                </a:moveTo>
                <a:lnTo>
                  <a:pt x="3145020" y="0"/>
                </a:lnTo>
                <a:lnTo>
                  <a:pt x="3145020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7E54B1A-9B18-C94F-83A2-2DCE35566C3E}"/>
              </a:ext>
            </a:extLst>
          </p:cNvPr>
          <p:cNvSpPr/>
          <p:nvPr/>
        </p:nvSpPr>
        <p:spPr>
          <a:xfrm rot="14284592">
            <a:off x="10284504" y="3583408"/>
            <a:ext cx="533737" cy="1505143"/>
          </a:xfrm>
          <a:custGeom>
            <a:avLst/>
            <a:gdLst/>
            <a:ahLst/>
            <a:cxnLst/>
            <a:rect l="l" t="t" r="r" b="b"/>
            <a:pathLst>
              <a:path w="2348352" h="8553600">
                <a:moveTo>
                  <a:pt x="0" y="0"/>
                </a:moveTo>
                <a:lnTo>
                  <a:pt x="2348352" y="0"/>
                </a:lnTo>
                <a:lnTo>
                  <a:pt x="2348352" y="8553600"/>
                </a:lnTo>
                <a:lnTo>
                  <a:pt x="0" y="8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75134F1-3F90-5C4C-9828-2E7877AE0C2E}"/>
              </a:ext>
            </a:extLst>
          </p:cNvPr>
          <p:cNvSpPr/>
          <p:nvPr/>
        </p:nvSpPr>
        <p:spPr>
          <a:xfrm>
            <a:off x="10137694" y="5200972"/>
            <a:ext cx="1349656" cy="577681"/>
          </a:xfrm>
          <a:custGeom>
            <a:avLst/>
            <a:gdLst/>
            <a:ahLst/>
            <a:cxnLst/>
            <a:rect l="l" t="t" r="r" b="b"/>
            <a:pathLst>
              <a:path w="6048000" h="3129840">
                <a:moveTo>
                  <a:pt x="0" y="0"/>
                </a:moveTo>
                <a:lnTo>
                  <a:pt x="6048000" y="0"/>
                </a:lnTo>
                <a:lnTo>
                  <a:pt x="6048000" y="3129840"/>
                </a:lnTo>
                <a:lnTo>
                  <a:pt x="0" y="312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5C5E2-4009-3F4C-A2A1-86ABE75C9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444" y="746910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380749" y="1985416"/>
            <a:ext cx="6086613" cy="4041054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Để biết giữa hai thìa kim loại và thìa nhựa, thìa nào dẫn nhiệt tốt hơn chỉ cần nhúng hai thìa vào cốc nước đá trong cùng 1 thời gian, thìa nào lạnh hơn chính là thìa dẫn nhiệt tốt hơn và ngược lại.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072332" y="2939143"/>
            <a:ext cx="7074639" cy="2677886"/>
          </a:xfrm>
          <a:prstGeom prst="wedgeRoundRectCallout">
            <a:avLst>
              <a:gd name="adj1" fmla="val -64022"/>
              <a:gd name="adj2" fmla="val -2205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nhựa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64ECE-054A-9845-BBF4-B4DDAB3B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668031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128608" y="2982686"/>
            <a:ext cx="7358742" cy="2677886"/>
          </a:xfrm>
          <a:prstGeom prst="wedgeRoundRectCallout">
            <a:avLst>
              <a:gd name="adj1" fmla="val -60472"/>
              <a:gd name="adj2" fmla="val -33435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Vật dẫn nhiệt tốt hơn là thìa kim loại, vật dẫn nhiệt kém hơn là thìa nhựa.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B12FC-8D26-3E42-8282-274CD42F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86" y="802077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2" y="3003007"/>
            <a:ext cx="73174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en-VN" sz="7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735C5-EA7F-5C42-B35C-79B34DC45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3" y="1217904"/>
            <a:ext cx="1204491" cy="130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4055D-B55A-544A-A864-3BA6956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5144497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182</Words>
  <Application>Microsoft Macintosh PowerPoint</Application>
  <PresentationFormat>Widescreen</PresentationFormat>
  <Paragraphs>22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Microsoft Office User</cp:lastModifiedBy>
  <cp:revision>27</cp:revision>
  <dcterms:created xsi:type="dcterms:W3CDTF">2023-06-29T03:07:26Z</dcterms:created>
  <dcterms:modified xsi:type="dcterms:W3CDTF">2023-11-15T18:29:13Z</dcterms:modified>
</cp:coreProperties>
</file>