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9" r:id="rId3"/>
    <p:sldId id="256" r:id="rId4"/>
    <p:sldId id="258" r:id="rId5"/>
    <p:sldId id="273" r:id="rId6"/>
    <p:sldId id="275" r:id="rId7"/>
    <p:sldId id="277" r:id="rId8"/>
    <p:sldId id="259" r:id="rId9"/>
    <p:sldId id="279" r:id="rId10"/>
    <p:sldId id="281" r:id="rId11"/>
    <p:sldId id="285" r:id="rId12"/>
    <p:sldId id="266" r:id="rId13"/>
    <p:sldId id="287" r:id="rId14"/>
    <p:sldId id="268" r:id="rId15"/>
  </p:sldIdLst>
  <p:sldSz cx="12192000" cy="6858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.VnArial" pitchFamily="34" charset="0"/>
      <p:regular r:id="rId20"/>
      <p:bold r:id="rId21"/>
      <p:italic r:id="rId22"/>
      <p:boldItalic r:id="rId23"/>
    </p:embeddedFont>
    <p:embeddedFont>
      <p:font typeface="Cambria Math" pitchFamily="18" charset="0"/>
      <p:regular r:id="rId24"/>
    </p:embeddedFont>
    <p:embeddedFont>
      <p:font typeface="Raavi"/>
      <p:regular r:id="rId25"/>
    </p:embeddedFont>
    <p:embeddedFont>
      <p:font typeface="#9Slide03 Ample" charset="0"/>
      <p:regular r:id="rId26"/>
    </p:embeddedFont>
    <p:embeddedFont>
      <p:font typeface="#9Slide03 Kaleko 105 Round Bold" charset="0"/>
      <p:bold r:id="rId27"/>
    </p:embeddedFont>
    <p:embeddedFont>
      <p:font typeface="#9Slide05 SVNStandly" charset="0"/>
      <p:regular r:id="rId28"/>
    </p:embeddedFont>
    <p:embeddedFont>
      <p:font typeface="#9Slide03 AllRoundGothic" charset="0"/>
      <p:regular r:id="rId29"/>
    </p:embeddedFont>
    <p:embeddedFont>
      <p:font typeface="Calibri Light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AE4E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656" y="-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14:39:04.638" idx="1">
    <p:pos x="10" y="10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7.72102" units="1/cm"/>
          <inkml:channelProperty channel="Y" name="resolution" value="37.76224" units="1/cm"/>
        </inkml:channelProperties>
      </inkml:inkSource>
      <inkml:timestamp xml:id="ts0" timeString="2022-03-02T01:58:38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14975 10654,'-17'0,"-19"0,19 0,-36 0,0 0,0 0,-17-18,-19 18,-34-53,52 53,1-17,-71-1,-18-17,18 35,53-18,-18 1,53-1,-71 18,54-18,-36 1,35 17,19-18,16 18,-34 0,34 0,-34-53,17 53,0 0,0 0,0 0,0 0,-17 0,17 0,35 0,-35 0,0 0,0 0,36 0,-54 0,18 0,0 0,18 0,-18-18,-17 18,34 0,-17 0,18 0,-35 0,17 0,0 0,18 0,-18 0,0 0,-18 0,53 0,-17 0,-18 0,18 0,-18 0,35 0,-34 0,-1 0,35 0,-17 0,17 0,-17 0,-18 0,18 0,-1 0,-17 0,18 0,-18 0,36 0,-36 0,17 0,1 0,0 18,0-18,-1 18,1-18,-18 35,0 0,-17-35,17 0,17 0,-34 36,52-36,-17 0,0 17,-1-17,19 0,-1 0,-35 0,36 18,-1-18,0 17,18 1,-70 35,-1-53,53 0,-52 18,35-1,17-17,-17 0,17 18,0 0,1-18,-1 17,1-17,-36 35,53-17,-18-18,0 18,-35-1,36 1,-1 0,1 17,-36-35,0 35,17-17,1-1,-18 1,18-18,17 18,-35 17,18 0,0-35,35 18,-35-18,17 18,0-1,1 1,-1-1,0 1,-17 17,0 1,17-1,1-17,-1-1,18 1,-35 0,35 17,-36 18,-34 35,70-35,0-36,-36 36,19 0,-1-35,18 17,0-17,0 0,0-1,0 36,0-18,0 18,0-17,0-1,0 18,0-18,0-17,0-1,0 19,0-19,0 18,0-17,0 17,0-17,0 17,0 1,0-1,18-35,-18 17,0 19,17-36,-17 35,18 0,0-35,-18 18,0 0,17-1,19 19,-19-1,54 18,-18-18,-36-17,-17-1,36-17,-19 18,19 0,-19-1,19-17,-19 0,1 18,70 17,-70-17,-1-18,1 0,17 0,-17 0,35 17,17-17,-52 18,17 0,18-1,0-17,-18 0,36 36,-18-19,0 1,-36-18,72 0,-37 35,19-17,0-18,34 17,-34 1,0-18,-1 18,1-18,-18 0,-36 0,36 0,0 17,-35-17,35 18,0-18,-1 0,1 18,18-1,-1-17,1 18,52-18,-52 18,35-1,-18-17,-17 35,-1-17,-17-18,0 0,53 0,-88 0,34 0,-16 0,17 0,0 0,35 0,-35 0,35 0,-18 0,1 0,-1 0,1 0,-18 0,35 0,-17 0,-18 0,0 0,-1 0,1 0,0 0,18-18,-1 18,-17 0,18 0,-1 0,1 0,17 0,-35-17,18-1,-18 18,17 0,-35 0,18 0,18 0,-1 0,-17 0,0 0,0 0,-18 0,36 0,-18-35,18 35,-54 0,36 0,0 0,-35 0,35 0,-1 0,-34 0,35 0,0 0,0 0,-36 0,54 0,-18 0,-18 0,18 0,0 0,18 0,-1 0,1 0,-1 0,1 0,-1 0,-17 0,0 0,18 0,-18 0,0 0,0 18,17-18,-35 0,18 0,18 0,-36 0,18 0,-35 0,17 0,53 35,-53-35,1 0,17 0,17 0,-52 0,35 0,17 0,1 0,-18 0,-18 0,18 0,-18-18,18-17,-18 35,18-18,0 1,-35-1,17-17,0 35,36 0,-36-36,1 36,34-35,1 0,-54 0,1 35,0 0,-1-36,36 19,-18-1,1 0,-1 1,-17 17,17-18,-17 18,34-18,-52-17,36 18,-19-19,1 19,-18-1,53-35,-35 18,-18 17,52-52,-52 34,36-17,-19 18,1 0,0-18,-18 18,17-1,-17 1,36-35,-36 52,17-35,-17 35,18-17,0 0,-18 0,0 17,0-17,0-1,0 1,0 0,0-36,0 18,0 18,0-18,0 0,-18 36,0-36,1 0,-1 17,0 19,18-1,0 1,-35-36,0 0,17 17,-17 19,17-19,-17-16,17 34,1 0,-19-17,19 0,-19 35,1-36,35 1,-35 18,17 17,-35-18,36 0,-19 1,19-1,-36 18,18 0,-1-18,-17 18,36 0,-54-17,-17-1,35 0,18 1,-18 17,0 0,0-18,35-17,-34 17,-1 18,35-17,-35 17,0-18,35 18,-17 0,18 0,-19-18,19 18,-72 0,72 0,-18 0,-36 0,0 0,18 0,-35 0,53 0,-36 0,19-17,16 17,19 0,-19 0,19 0,-1 0,0 0,1 0,-1 0,1 0,-1 0,-17 0,-1 0,19 0,-1 0,-17 0,17 0,-17 17,17-17,1 0,-1 0,0 0,-17 0,17 0,-17 0,17 0,-17 0,18 0,-19 0,19 0,-19 0,1 0,17 0,1 0,-1 0,-17 0,17 0,-17 0,17 0,-17 0,17 0,-17 0,0 0,17 0,1 0,-1 0,0 0,1 0,-1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0002E5-DFEB-4E67-8A5C-1B81EE8F6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038D21-56EB-4D88-8E24-6BDD1CAFC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2EF10D-A9A1-4618-BFF0-8DF38C8C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06F3A7-447B-4596-A0E7-1F806756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1FD35B-424D-4F12-B34F-160CF856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87FE66-F9C5-4459-B608-21E3D1B7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3D288A-6789-4831-8DFD-347942655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88AA30-AE3F-437E-8F85-6BCFA344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4FC65-364C-477B-8A95-AE0B6184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FF7AB9-328F-44E5-968C-4162B0FF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0F69A71-7422-4A83-A6CE-19DE64119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21F893-CE5F-4CD5-AA20-AE59FB8E2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1B96F-6006-4FC1-B1BA-06B89650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968956-270F-4920-89CB-5A76F0DF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E785D1-472E-4910-BBB9-DC97088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9295CC-C6BE-4E6D-A115-93B0D9A2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5852B2-7814-436C-969F-1A0AA9782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960FBA-5BD9-4577-8C57-D7C08D1C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A23A50-F36B-4DC5-995C-E730A4FB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B8E76E-9FC9-4FEB-9E10-4310D40D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1BE1E8-D29A-4501-87A7-80301FA8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207FB5-08ED-4828-8C1B-CED8813E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0F3ECA-5C8C-455D-B0AD-62D916E3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D8986B-30CB-43DD-83FA-CFF9216F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7C1EF5-372A-4A3E-A588-E6CF645C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3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4AED91-5944-4D56-841D-2F1AD61B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F64B8A-743B-470C-B47E-DC41B6E09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A05CBC-DBC9-4DD8-A3D7-8C859066E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FEE8B9-0704-4C7D-9872-F4294AD0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6D41CC-001C-431D-9FF7-382FA9E7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6BBC5F-23A3-4359-AFD2-85574C68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3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224AA5-4FCF-4532-BC13-24A20A72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C13899-F0BC-4E3B-973A-977D09CC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F50580-1071-400E-88A4-5B0C7E229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C34AF9B-3EB2-4DD2-BAD3-2FE8DCE54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E5BF9C4-0DAA-405F-9F99-E1C8B3C1F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8E50851-2EC3-495A-80E6-6F58692B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48D1A8D-94A8-494D-AC3A-E1D94824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E8D1FE-EE1B-455A-86EB-331392A2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F62F9-3D4E-440B-81FF-7593C7FB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6F0470-9CD6-432D-A1AC-EED22ECA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7ABC8B-19B2-438E-8CEB-66751401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4C5B66-B12F-46D4-AFC2-322222ED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8775BE-A276-4272-A456-1269080C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BF5126-2C2E-401F-A4C2-7DD0EBF3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A746681-5CBB-49B8-AB81-32592097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7F0FBC-FCCC-4310-BCF5-8898CAE2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E20868-7768-452D-B30A-5DC5DBFC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E0AEC4-3236-46DB-B926-0AAE47118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1859BE-9A16-4191-A1ED-E9EBADD7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F6C025-C26A-445D-8303-D46FCFBA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7487BE-3C76-4FBD-88C5-79D67342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A4267-0A6C-408D-A419-340DF23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3E2A74-1A5B-4B6F-B9B0-9D4645825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BB4946-B943-446F-9615-E8A153AE2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BEB71A-08E1-4A5C-BB1A-A54A05A8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6A268-3451-4D79-AE15-C9C37492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58A757-AA3A-4A31-8BD0-2B5CFC4B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4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C6768BB-CDD5-4AF0-A2AC-8CB61B67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6A8C54-3328-4384-9A0B-2597E3C7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6B4879-CA7B-46D7-AE1E-D29D38E97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6457-8F1C-49E4-BABA-EA570FDC31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168E50-8C87-49DE-8862-55B5B3AB5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D544A1-21E2-4CB0-9B5B-C3E32D90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66.png"/><Relationship Id="rId18" Type="http://schemas.openxmlformats.org/officeDocument/2006/relationships/image" Target="../media/image116.png"/><Relationship Id="rId26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74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17" Type="http://schemas.openxmlformats.org/officeDocument/2006/relationships/image" Target="../media/image115.png"/><Relationship Id="rId25" Type="http://schemas.openxmlformats.org/officeDocument/2006/relationships/image" Target="../media/image121.png"/><Relationship Id="rId2" Type="http://schemas.openxmlformats.org/officeDocument/2006/relationships/image" Target="../media/image106.png"/><Relationship Id="rId16" Type="http://schemas.openxmlformats.org/officeDocument/2006/relationships/image" Target="../media/image114.png"/><Relationship Id="rId20" Type="http://schemas.openxmlformats.org/officeDocument/2006/relationships/image" Target="../media/image117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12.png"/><Relationship Id="rId24" Type="http://schemas.openxmlformats.org/officeDocument/2006/relationships/image" Target="../media/image120.png"/><Relationship Id="rId5" Type="http://schemas.openxmlformats.org/officeDocument/2006/relationships/image" Target="../media/image108.png"/><Relationship Id="rId15" Type="http://schemas.openxmlformats.org/officeDocument/2006/relationships/image" Target="../media/image68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image" Target="../media/image111.png"/><Relationship Id="rId19" Type="http://schemas.openxmlformats.org/officeDocument/2006/relationships/image" Target="../media/image7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7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28" Type="http://schemas.openxmlformats.org/officeDocument/2006/relationships/image" Target="../media/image153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31" Type="http://schemas.openxmlformats.org/officeDocument/2006/relationships/image" Target="../media/image156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Relationship Id="rId30" Type="http://schemas.openxmlformats.org/officeDocument/2006/relationships/image" Target="../media/image1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6.wmf"/><Relationship Id="rId1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customXml" Target="../ink/ink1.xml"/><Relationship Id="rId4" Type="http://schemas.microsoft.com/office/2007/relationships/hdphoto" Target="../media/hdphoto1.wdp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77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10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png"/><Relationship Id="rId3" Type="http://schemas.openxmlformats.org/officeDocument/2006/relationships/image" Target="../media/image7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51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3.png"/><Relationship Id="rId3" Type="http://schemas.openxmlformats.org/officeDocument/2006/relationships/image" Target="../media/image77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10.png"/><Relationship Id="rId5" Type="http://schemas.openxmlformats.org/officeDocument/2006/relationships/image" Target="../media/image18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png"/><Relationship Id="rId3" Type="http://schemas.openxmlformats.org/officeDocument/2006/relationships/image" Target="../media/image77.png"/><Relationship Id="rId7" Type="http://schemas.openxmlformats.org/officeDocument/2006/relationships/image" Target="../media/image48.png"/><Relationship Id="rId12" Type="http://schemas.openxmlformats.org/officeDocument/2006/relationships/image" Target="../media/image49.png"/><Relationship Id="rId2" Type="http://schemas.openxmlformats.org/officeDocument/2006/relationships/image" Target="../media/image44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510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openxmlformats.org/officeDocument/2006/relationships/image" Target="../media/image33.png"/><Relationship Id="rId4" Type="http://schemas.openxmlformats.org/officeDocument/2006/relationships/image" Target="../media/image45.png"/><Relationship Id="rId9" Type="http://schemas.openxmlformats.org/officeDocument/2006/relationships/image" Target="../media/image32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8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80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319E26-5459-45D6-B5CC-FB7AB4085DCE}"/>
              </a:ext>
            </a:extLst>
          </p:cNvPr>
          <p:cNvSpPr txBox="1"/>
          <p:nvPr/>
        </p:nvSpPr>
        <p:spPr>
          <a:xfrm>
            <a:off x="4845698" y="2138127"/>
            <a:ext cx="250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TOÁN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D25C79-4C51-4B77-96C4-192D73FD9995}"/>
              </a:ext>
            </a:extLst>
          </p:cNvPr>
          <p:cNvSpPr txBox="1"/>
          <p:nvPr/>
        </p:nvSpPr>
        <p:spPr>
          <a:xfrm>
            <a:off x="957944" y="2969124"/>
            <a:ext cx="1123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  <a:cs typeface="Raavi" panose="02000500000000000000" pitchFamily="2"/>
              </a:rPr>
              <a:t>PHÉP TRỪ PHÂN SỐ ( TIẾP THEO)</a:t>
            </a:r>
            <a:endParaRPr lang="en-US" sz="6000" dirty="0">
              <a:solidFill>
                <a:srgbClr val="FFFF00"/>
              </a:solidFill>
              <a:latin typeface="+mj-lt"/>
              <a:cs typeface="Raavi" panose="02000500000000000000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B2FF45-E9B9-4DFC-B591-4DE6470FFFFF}"/>
              </a:ext>
            </a:extLst>
          </p:cNvPr>
          <p:cNvSpPr txBox="1"/>
          <p:nvPr/>
        </p:nvSpPr>
        <p:spPr>
          <a:xfrm>
            <a:off x="3114869" y="4358380"/>
            <a:ext cx="59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(</a:t>
            </a:r>
            <a:r>
              <a:rPr lang="en-US" sz="3200" i="1" dirty="0" err="1">
                <a:solidFill>
                  <a:schemeClr val="bg1"/>
                </a:solidFill>
                <a:latin typeface="#9Slide03 Ample" panose="02000000000000000000" pitchFamily="2" charset="0"/>
              </a:rPr>
              <a:t>Trang</a:t>
            </a:r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#9Slide03 Ample" panose="02000000000000000000" pitchFamily="2" charset="0"/>
              </a:rPr>
              <a:t>130– </a:t>
            </a:r>
            <a:r>
              <a:rPr lang="en-US" sz="3200" i="1" dirty="0" err="1">
                <a:solidFill>
                  <a:schemeClr val="bg1"/>
                </a:solidFill>
                <a:latin typeface="#9Slide03 Ample" panose="02000000000000000000" pitchFamily="2" charset="0"/>
              </a:rPr>
              <a:t>sách</a:t>
            </a:r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#9Slide03 Ample" panose="02000000000000000000" pitchFamily="2" charset="0"/>
              </a:rPr>
              <a:t>giáo</a:t>
            </a:r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 khoa </a:t>
            </a:r>
            <a:r>
              <a:rPr lang="en-US" sz="3200" i="1" dirty="0" err="1">
                <a:solidFill>
                  <a:schemeClr val="bg1"/>
                </a:solidFill>
                <a:latin typeface="#9Slide03 Ample" panose="02000000000000000000" pitchFamily="2" charset="0"/>
              </a:rPr>
              <a:t>Toán</a:t>
            </a:r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)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8092" y="633046"/>
            <a:ext cx="7444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TRƯỜNG TIỂU HỌC ÁI MỘ 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1723356" y="144402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56" y="1444020"/>
                <a:ext cx="595988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2DD182-757D-4916-9836-79D4D172D2E3}"/>
              </a:ext>
            </a:extLst>
          </p:cNvPr>
          <p:cNvSpPr txBox="1"/>
          <p:nvPr/>
        </p:nvSpPr>
        <p:spPr>
          <a:xfrm>
            <a:off x="768155" y="-59341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 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9C2F7B-E8A7-4C97-BE50-E879E97EC228}"/>
              </a:ext>
            </a:extLst>
          </p:cNvPr>
          <p:cNvGrpSpPr/>
          <p:nvPr/>
        </p:nvGrpSpPr>
        <p:grpSpPr>
          <a:xfrm>
            <a:off x="1207575" y="1443828"/>
            <a:ext cx="2543359" cy="1017715"/>
            <a:chOff x="4775488" y="2645605"/>
            <a:chExt cx="1514356" cy="101771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="" xmlns:a16="http://schemas.microsoft.com/office/drawing/2014/main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20272" y="2645605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272" y="2645605"/>
                  <a:ext cx="1469572" cy="10177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3369540" y="170245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540" y="1702450"/>
                <a:ext cx="4530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D7AF6D3-4C58-4DA9-BBBF-2A712C5BFE1D}"/>
                  </a:ext>
                </a:extLst>
              </p:cNvPr>
              <p:cNvSpPr txBox="1"/>
              <p:nvPr/>
            </p:nvSpPr>
            <p:spPr>
              <a:xfrm>
                <a:off x="5234770" y="1456125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70" y="1456125"/>
                <a:ext cx="595988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4673586" y="1780124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586" y="1780124"/>
                <a:ext cx="4530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="" xmlns:a16="http://schemas.microsoft.com/office/drawing/2014/main" id="{6D9E3F00-78E1-43AB-838F-34CEE41EB9CB}"/>
              </a:ext>
            </a:extLst>
          </p:cNvPr>
          <p:cNvSpPr/>
          <p:nvPr/>
        </p:nvSpPr>
        <p:spPr>
          <a:xfrm>
            <a:off x="3167397" y="1014459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4212468" y="57105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68" y="571058"/>
                <a:ext cx="1026883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="" xmlns:a16="http://schemas.microsoft.com/office/drawing/2014/main" id="{E024A286-2931-4493-9E33-8E21E34CDFFD}"/>
              </a:ext>
            </a:extLst>
          </p:cNvPr>
          <p:cNvSpPr/>
          <p:nvPr/>
        </p:nvSpPr>
        <p:spPr>
          <a:xfrm>
            <a:off x="3200952" y="2513170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78F50341-1BF9-4069-BFC9-66BA90960CDA}"/>
                  </a:ext>
                </a:extLst>
              </p:cNvPr>
              <p:cNvSpPr txBox="1"/>
              <p:nvPr/>
            </p:nvSpPr>
            <p:spPr>
              <a:xfrm>
                <a:off x="4193869" y="285083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69" y="2850831"/>
                <a:ext cx="1026883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5912984" y="174272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984" y="1742721"/>
                <a:ext cx="45300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6399866" y="1488300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866" y="1488300"/>
                <a:ext cx="595988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32144B1-6B73-4D1F-80AB-84D8CC7B9CC7}"/>
                  </a:ext>
                </a:extLst>
              </p:cNvPr>
              <p:cNvSpPr txBox="1"/>
              <p:nvPr/>
            </p:nvSpPr>
            <p:spPr>
              <a:xfrm>
                <a:off x="2850009" y="2199035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2144B1-6B73-4D1F-80AB-84D8CC7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09" y="2199035"/>
                <a:ext cx="1026883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5811923-9EAE-4C59-9FDE-C50C88FDE377}"/>
              </a:ext>
            </a:extLst>
          </p:cNvPr>
          <p:cNvSpPr txBox="1"/>
          <p:nvPr/>
        </p:nvSpPr>
        <p:spPr>
          <a:xfrm>
            <a:off x="1200601" y="2716259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12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3148" y="671281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1 :</a:t>
            </a:r>
            <a:r>
              <a:rPr lang="en-US" sz="2800" b="1" dirty="0" err="1" smtClean="0">
                <a:solidFill>
                  <a:schemeClr val="bg1"/>
                </a:solidFill>
              </a:rPr>
              <a:t>Quy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đồng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3148" y="3358487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2 :</a:t>
            </a:r>
            <a:r>
              <a:rPr lang="en-US" sz="2800" b="1" dirty="0" err="1" smtClean="0">
                <a:solidFill>
                  <a:schemeClr val="bg1"/>
                </a:solidFill>
              </a:rPr>
              <a:t>Rút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gọn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F9C2F7B-E8A7-4C97-BE50-E879E97EC228}"/>
              </a:ext>
            </a:extLst>
          </p:cNvPr>
          <p:cNvGrpSpPr/>
          <p:nvPr/>
        </p:nvGrpSpPr>
        <p:grpSpPr>
          <a:xfrm>
            <a:off x="1200600" y="4750591"/>
            <a:ext cx="2573324" cy="1017523"/>
            <a:chOff x="4775488" y="2674740"/>
            <a:chExt cx="1532198" cy="950128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48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38114" y="2674740"/>
                  <a:ext cx="1469572" cy="9501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114" y="2674740"/>
                  <a:ext cx="1469572" cy="95012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3320919" y="4977663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19" y="4977663"/>
                <a:ext cx="45300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7710" y="4187049"/>
            <a:ext cx="2426418" cy="524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7710" y="5714402"/>
            <a:ext cx="2347163" cy="475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353835" y="368403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35" y="3684038"/>
                <a:ext cx="102688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281291" y="618993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 2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291" y="6189931"/>
                <a:ext cx="1026883" cy="461665"/>
              </a:xfrm>
              <a:prstGeom prst="rect">
                <a:avLst/>
              </a:prstGeom>
              <a:blipFill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4017666" y="4711350"/>
                <a:ext cx="595988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66" y="4711350"/>
                <a:ext cx="595988" cy="10567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4643592" y="5085384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92" y="5085384"/>
                <a:ext cx="45300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2808850" y="4761288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50" y="4761288"/>
                <a:ext cx="595988" cy="101752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5821085" y="4966964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085" y="4966964"/>
                <a:ext cx="453006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6304029" y="4730970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29" y="4730970"/>
                <a:ext cx="595988" cy="101431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7028516" y="5089999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516" y="5089999"/>
                <a:ext cx="4530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7368478" y="4711350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478" y="4711350"/>
                <a:ext cx="595988" cy="10143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7979921" y="4966963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921" y="4966963"/>
                <a:ext cx="453006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8448382" y="4696879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382" y="4696879"/>
                <a:ext cx="595988" cy="101431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9187649" y="494055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649" y="4940550"/>
                <a:ext cx="453006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9584444" y="4696879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444" y="4696879"/>
                <a:ext cx="595988" cy="101431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5698" y="4006518"/>
            <a:ext cx="1406320" cy="63617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5699" y="5745287"/>
            <a:ext cx="1406320" cy="516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8855555" y="3477825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555" y="3477825"/>
                <a:ext cx="1026883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9071002" y="618993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002" y="6189931"/>
                <a:ext cx="102688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5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18281 -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18281 -0.0034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4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0" grpId="0"/>
      <p:bldP spid="21" grpId="0"/>
      <p:bldP spid="23" grpId="0"/>
      <p:bldP spid="23" grpId="1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2" grpId="0"/>
      <p:bldP spid="53" grpId="0"/>
      <p:bldP spid="54" grpId="0"/>
      <p:bldP spid="55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8FF0A7F-AFEB-4B7D-90A3-7A86094DA15E}"/>
              </a:ext>
            </a:extLst>
          </p:cNvPr>
          <p:cNvGrpSpPr/>
          <p:nvPr/>
        </p:nvGrpSpPr>
        <p:grpSpPr>
          <a:xfrm>
            <a:off x="2100680" y="1833294"/>
            <a:ext cx="2214762" cy="1017523"/>
            <a:chOff x="4320759" y="809790"/>
            <a:chExt cx="1931437" cy="1017523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d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="" xmlns:a16="http://schemas.microsoft.com/office/drawing/2014/main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161923" y="206412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923" y="2064127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584087" y="1788957"/>
                <a:ext cx="59598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87" y="1788957"/>
                <a:ext cx="595988" cy="1015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="" xmlns:a16="http://schemas.microsoft.com/office/drawing/2014/main" id="{DD274AFB-DC54-4732-A02B-A28873FCAE2D}"/>
              </a:ext>
            </a:extLst>
          </p:cNvPr>
          <p:cNvSpPr/>
          <p:nvPr/>
        </p:nvSpPr>
        <p:spPr>
          <a:xfrm>
            <a:off x="3067160" y="1312319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="" xmlns:a16="http://schemas.microsoft.com/office/drawing/2014/main" id="{358FABE3-4334-4B2C-892E-8910B5801E81}"/>
              </a:ext>
            </a:extLst>
          </p:cNvPr>
          <p:cNvSpPr/>
          <p:nvPr/>
        </p:nvSpPr>
        <p:spPr>
          <a:xfrm>
            <a:off x="2955598" y="2873295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4094043" y="969790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043" y="969790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74984" y="327930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84" y="3279301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5914211" y="181354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211" y="1813540"/>
                <a:ext cx="595988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359616" y="2149838"/>
                <a:ext cx="368965" cy="37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6" y="2149838"/>
                <a:ext cx="368965" cy="370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="" xmlns:a16="http://schemas.microsoft.com/office/drawing/2014/main" id="{BB6777BA-088B-40C4-82ED-BF55F3368246}"/>
              </a:ext>
            </a:extLst>
          </p:cNvPr>
          <p:cNvSpPr/>
          <p:nvPr/>
        </p:nvSpPr>
        <p:spPr>
          <a:xfrm>
            <a:off x="4094043" y="129992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308027" y="906487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9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027" y="906487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="" xmlns:a16="http://schemas.microsoft.com/office/drawing/2014/main" id="{5DD21015-EF40-489D-A2DB-A00FD0C1F526}"/>
              </a:ext>
            </a:extLst>
          </p:cNvPr>
          <p:cNvSpPr/>
          <p:nvPr/>
        </p:nvSpPr>
        <p:spPr>
          <a:xfrm>
            <a:off x="4013702" y="2858803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5283842" y="322729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9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42" y="3227298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608051" y="204270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051" y="2042700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090723" y="1823147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723" y="1823147"/>
                <a:ext cx="595988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50698CF-6BB0-491C-AB49-00D6CB11446E}"/>
              </a:ext>
            </a:extLst>
          </p:cNvPr>
          <p:cNvSpPr txBox="1"/>
          <p:nvPr/>
        </p:nvSpPr>
        <p:spPr>
          <a:xfrm>
            <a:off x="1209638" y="133955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781355" y="2603587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355" y="2603587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775676" y="2558308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676" y="2558308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B6CCA02-18B5-42F8-98D7-D532122501E0}"/>
              </a:ext>
            </a:extLst>
          </p:cNvPr>
          <p:cNvSpPr txBox="1"/>
          <p:nvPr/>
        </p:nvSpPr>
        <p:spPr>
          <a:xfrm>
            <a:off x="2026857" y="3252656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36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p:sp>
        <p:nvSpPr>
          <p:cNvPr id="28" name="Arrow: Curved Down 15">
            <a:extLst>
              <a:ext uri="{FF2B5EF4-FFF2-40B4-BE49-F238E27FC236}">
                <a16:creationId xmlns="" xmlns:a16="http://schemas.microsoft.com/office/drawing/2014/main" id="{BB6777BA-088B-40C4-82ED-BF55F3368246}"/>
              </a:ext>
            </a:extLst>
          </p:cNvPr>
          <p:cNvSpPr/>
          <p:nvPr/>
        </p:nvSpPr>
        <p:spPr>
          <a:xfrm>
            <a:off x="7208831" y="1260788"/>
            <a:ext cx="1338821" cy="528169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Curved Up 17">
            <a:extLst>
              <a:ext uri="{FF2B5EF4-FFF2-40B4-BE49-F238E27FC236}">
                <a16:creationId xmlns="" xmlns:a16="http://schemas.microsoft.com/office/drawing/2014/main" id="{5DD21015-EF40-489D-A2DB-A00FD0C1F526}"/>
              </a:ext>
            </a:extLst>
          </p:cNvPr>
          <p:cNvSpPr/>
          <p:nvPr/>
        </p:nvSpPr>
        <p:spPr>
          <a:xfrm>
            <a:off x="7242387" y="2798802"/>
            <a:ext cx="1350823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7455249" y="707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:3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249" y="707066"/>
                <a:ext cx="102688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7455248" y="3263037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:3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248" y="3263037"/>
                <a:ext cx="102688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7686711" y="207450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711" y="2074507"/>
                <a:ext cx="453006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8083428" y="1820311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428" y="1820311"/>
                <a:ext cx="595988" cy="101752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93148" y="671281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1 :</a:t>
            </a:r>
            <a:r>
              <a:rPr lang="en-US" sz="2800" b="1" dirty="0" err="1" smtClean="0">
                <a:solidFill>
                  <a:schemeClr val="bg1"/>
                </a:solidFill>
              </a:rPr>
              <a:t>Quy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đồng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2209" y="3493732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2 :</a:t>
            </a:r>
            <a:r>
              <a:rPr lang="en-US" sz="2800" b="1" dirty="0" err="1" smtClean="0">
                <a:solidFill>
                  <a:schemeClr val="bg1"/>
                </a:solidFill>
              </a:rPr>
              <a:t>Rút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gọn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08FF0A7F-AFEB-4B7D-90A3-7A86094DA15E}"/>
              </a:ext>
            </a:extLst>
          </p:cNvPr>
          <p:cNvGrpSpPr/>
          <p:nvPr/>
        </p:nvGrpSpPr>
        <p:grpSpPr>
          <a:xfrm>
            <a:off x="1586214" y="4727307"/>
            <a:ext cx="2214762" cy="1017523"/>
            <a:chOff x="4320759" y="809790"/>
            <a:chExt cx="1931437" cy="101752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d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3783690" y="4942366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90" y="4942366"/>
                <a:ext cx="453006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Curved Down 9">
            <a:extLst>
              <a:ext uri="{FF2B5EF4-FFF2-40B4-BE49-F238E27FC236}">
                <a16:creationId xmlns="" xmlns:a16="http://schemas.microsoft.com/office/drawing/2014/main" id="{DD274AFB-DC54-4732-A02B-A28873FCAE2D}"/>
              </a:ext>
            </a:extLst>
          </p:cNvPr>
          <p:cNvSpPr/>
          <p:nvPr/>
        </p:nvSpPr>
        <p:spPr>
          <a:xfrm>
            <a:off x="2512140" y="4288770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Arrow: Curved Up 10">
            <a:extLst>
              <a:ext uri="{FF2B5EF4-FFF2-40B4-BE49-F238E27FC236}">
                <a16:creationId xmlns="" xmlns:a16="http://schemas.microsoft.com/office/drawing/2014/main" id="{358FABE3-4334-4B2C-892E-8910B5801E81}"/>
              </a:ext>
            </a:extLst>
          </p:cNvPr>
          <p:cNvSpPr/>
          <p:nvPr/>
        </p:nvSpPr>
        <p:spPr>
          <a:xfrm>
            <a:off x="2512140" y="5628771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528979" y="392756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:3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979" y="3927562"/>
                <a:ext cx="1026883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260709" y="6052735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:3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09" y="6052735"/>
                <a:ext cx="1026883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4369592" y="4702667"/>
                <a:ext cx="595988" cy="1012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592" y="4702667"/>
                <a:ext cx="595988" cy="101252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3230985" y="4718109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85" y="4718109"/>
                <a:ext cx="595988" cy="101752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4995592" y="5049503"/>
                <a:ext cx="368965" cy="37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592" y="5049503"/>
                <a:ext cx="368965" cy="3705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212205" y="4909869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205" y="4909869"/>
                <a:ext cx="453006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8083428" y="469349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428" y="4693494"/>
                <a:ext cx="595988" cy="101431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7645412" y="5017005"/>
                <a:ext cx="368965" cy="37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412" y="5017005"/>
                <a:ext cx="368965" cy="37050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836234" y="4666481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34" y="4666481"/>
                <a:ext cx="595988" cy="101752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8823466" y="4934482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466" y="4934482"/>
                <a:ext cx="453006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9268796" y="472988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796" y="4729880"/>
                <a:ext cx="595988" cy="101752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3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18282 -0.0034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  <p:bldP spid="28" grpId="0" animBg="1"/>
      <p:bldP spid="29" grpId="0" animBg="1"/>
      <p:bldP spid="30" grpId="0"/>
      <p:bldP spid="31" grpId="0"/>
      <p:bldP spid="32" grpId="0"/>
      <p:bldP spid="33" grpId="0"/>
      <p:bldP spid="39" grpId="0"/>
      <p:bldP spid="40" grpId="0" animBg="1"/>
      <p:bldP spid="40" grpId="1" animBg="1"/>
      <p:bldP spid="41" grpId="0" animBg="1"/>
      <p:bldP spid="41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461B2F-F03B-43E4-801B-4BD054AAF525}"/>
              </a:ext>
            </a:extLst>
          </p:cNvPr>
          <p:cNvSpPr txBox="1"/>
          <p:nvPr/>
        </p:nvSpPr>
        <p:spPr>
          <a:xfrm>
            <a:off x="4840448" y="1132514"/>
            <a:ext cx="257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#9Slide03 Kaleko 105 Round Bold" pitchFamily="2" charset="0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87E7B1-DD85-407C-B949-0EB750F72F1C}"/>
              </a:ext>
            </a:extLst>
          </p:cNvPr>
          <p:cNvSpPr txBox="1"/>
          <p:nvPr/>
        </p:nvSpPr>
        <p:spPr>
          <a:xfrm>
            <a:off x="1631530" y="2322799"/>
            <a:ext cx="8928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Muốn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.VnArial" panose="020B7200000000000000" pitchFamily="34" charset="0"/>
              </a:rPr>
              <a:t>trừ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khác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mẫu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, ta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quy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đồng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mẫu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rồi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rial" panose="020B7200000000000000" pitchFamily="34" charset="0"/>
              </a:rPr>
              <a:t>trừ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6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43601" y="185144"/>
            <a:ext cx="8496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7374" y="16192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549" y="3178781"/>
            <a:ext cx="11158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 tích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6144056" y="4025641"/>
            <a:ext cx="218791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57"/>
              <p:cNvSpPr txBox="1">
                <a:spLocks noChangeArrowheads="1"/>
              </p:cNvSpPr>
              <p:nvPr/>
            </p:nvSpPr>
            <p:spPr bwMode="auto">
              <a:xfrm>
                <a:off x="4403395" y="5030230"/>
                <a:ext cx="5323730" cy="7918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viên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3395" y="5030230"/>
                <a:ext cx="5323730" cy="791820"/>
              </a:xfrm>
              <a:prstGeom prst="rect">
                <a:avLst/>
              </a:prstGeom>
              <a:blipFill>
                <a:blip r:embed="rId2"/>
                <a:stretch>
                  <a:fillRect l="-686" r="-686" b="-10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15051" y="1981201"/>
            <a:ext cx="815340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 tích c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..?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viên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1974" y="31432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0427" y="2676767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1815051" y="646809"/>
                <a:ext cx="8153400" cy="930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Diện tích trồng 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xanh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công viên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5051" y="646809"/>
                <a:ext cx="8153400" cy="930960"/>
              </a:xfrm>
              <a:prstGeom prst="rect">
                <a:avLst/>
              </a:prstGeom>
              <a:blipFill>
                <a:blip r:embed="rId3"/>
                <a:stretch>
                  <a:fillRect l="-1571" b="-71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1815051" y="1222635"/>
                <a:ext cx="8153400" cy="933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trồng hoa: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diện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công viên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5051" y="1222635"/>
                <a:ext cx="8153400" cy="933782"/>
              </a:xfrm>
              <a:prstGeom prst="rect">
                <a:avLst/>
              </a:prstGeom>
              <a:blipFill>
                <a:blip r:embed="rId4"/>
                <a:stretch>
                  <a:fillRect l="-1571" b="-71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62201" y="519276"/>
            <a:ext cx="147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1" y="3886200"/>
                <a:ext cx="1669774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3886200"/>
                <a:ext cx="1669774" cy="879215"/>
              </a:xfrm>
              <a:prstGeom prst="rect">
                <a:avLst/>
              </a:prstGeom>
              <a:blipFill>
                <a:blip r:embed="rId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200005" y="3937152"/>
                <a:ext cx="909223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05" y="3937152"/>
                <a:ext cx="909223" cy="879215"/>
              </a:xfrm>
              <a:prstGeom prst="rect">
                <a:avLst/>
              </a:prstGeom>
              <a:blipFill>
                <a:blip r:embed="rId6"/>
                <a:stretch>
                  <a:fillRect l="-1677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7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2" grpId="0"/>
      <p:bldP spid="16" grpId="0"/>
      <p:bldP spid="17" grpId="0"/>
      <p:bldP spid="18" grpId="0"/>
      <p:bldP spid="2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D25C79-4C51-4B77-96C4-192D73FD9995}"/>
              </a:ext>
            </a:extLst>
          </p:cNvPr>
          <p:cNvSpPr txBox="1"/>
          <p:nvPr/>
        </p:nvSpPr>
        <p:spPr>
          <a:xfrm>
            <a:off x="1815299" y="2180643"/>
            <a:ext cx="8561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FF00"/>
                </a:solidFill>
                <a:latin typeface="#9Slide05 SVNStandly" pitchFamily="2" charset="0"/>
              </a:rPr>
              <a:t>Hẹn gặp lại các con!</a:t>
            </a:r>
            <a:endParaRPr lang="en-US" sz="9600" dirty="0">
              <a:solidFill>
                <a:srgbClr val="FFFF00"/>
              </a:solidFill>
              <a:latin typeface="#9Slide05 SVNStand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63089" y="183555"/>
            <a:ext cx="89137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/>
          </p:nvPr>
        </p:nvGraphicFramePr>
        <p:xfrm>
          <a:off x="5118100" y="88900"/>
          <a:ext cx="304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88900"/>
                        <a:ext cx="304800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/>
          </p:nvPr>
        </p:nvGraphicFramePr>
        <p:xfrm>
          <a:off x="9559786" y="88464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9786" y="88464"/>
                        <a:ext cx="457200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/>
          </p:nvPr>
        </p:nvGraphicFramePr>
        <p:xfrm>
          <a:off x="5497513" y="1257300"/>
          <a:ext cx="3825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1257300"/>
                        <a:ext cx="382587" cy="736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803922" y="130320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-               </a:t>
            </a:r>
          </a:p>
        </p:txBody>
      </p:sp>
      <p:graphicFrame>
        <p:nvGraphicFramePr>
          <p:cNvPr id="9" name="Object 23"/>
          <p:cNvGraphicFramePr>
            <a:graphicFrameLocks noChangeAspect="1"/>
          </p:cNvGraphicFramePr>
          <p:nvPr>
            <p:extLst/>
          </p:nvPr>
        </p:nvGraphicFramePr>
        <p:xfrm>
          <a:off x="6261100" y="1241425"/>
          <a:ext cx="3825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1241425"/>
                        <a:ext cx="382588" cy="752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18822" y="134759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graphicFrame>
        <p:nvGraphicFramePr>
          <p:cNvPr id="36" name="Object 8"/>
          <p:cNvGraphicFramePr>
            <a:graphicFrameLocks noChangeAspect="1"/>
          </p:cNvGraphicFramePr>
          <p:nvPr>
            <p:extLst/>
          </p:nvPr>
        </p:nvGraphicFramePr>
        <p:xfrm>
          <a:off x="3205163" y="2640013"/>
          <a:ext cx="22034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2" imgW="901309" imgH="393529" progId="Equation.3">
                  <p:embed/>
                </p:oleObj>
              </mc:Choice>
              <mc:Fallback>
                <p:oleObj name="Equation" r:id="rId12" imgW="901309" imgH="393529" progId="Equation.3">
                  <p:embed/>
                  <p:pic>
                    <p:nvPicPr>
                      <p:cNvPr id="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2640013"/>
                        <a:ext cx="2203450" cy="725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/>
          <p:cNvGraphicFramePr>
            <a:graphicFrameLocks noChangeAspect="1"/>
          </p:cNvGraphicFramePr>
          <p:nvPr>
            <p:extLst/>
          </p:nvPr>
        </p:nvGraphicFramePr>
        <p:xfrm>
          <a:off x="6151124" y="2607530"/>
          <a:ext cx="2202196" cy="75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4" imgW="901309" imgH="393529" progId="Equation.3">
                  <p:embed/>
                </p:oleObj>
              </mc:Choice>
              <mc:Fallback>
                <p:oleObj name="Equation" r:id="rId14" imgW="901309" imgH="393529" progId="Equation.3">
                  <p:embed/>
                  <p:pic>
                    <p:nvPicPr>
                      <p:cNvPr id="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124" y="2607530"/>
                        <a:ext cx="2202196" cy="7575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67154" y="26792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542854" y="199346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 Quy đồng mẫu số hai phân số: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672968" y="344126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 Trừ hai phân số: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187" y="3892735"/>
                <a:ext cx="841897" cy="75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vi-VN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187" y="3892735"/>
                <a:ext cx="841897" cy="759247"/>
              </a:xfrm>
              <a:prstGeom prst="rect">
                <a:avLst/>
              </a:prstGeom>
              <a:blipFill>
                <a:blip r:embed="rId1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38417" y="3908520"/>
                <a:ext cx="1494320" cy="759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endParaRPr lang="vi-VN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417" y="3908520"/>
                <a:ext cx="1494320" cy="759310"/>
              </a:xfrm>
              <a:prstGeom prst="rect">
                <a:avLst/>
              </a:prstGeom>
              <a:blipFill>
                <a:blip r:embed="rId17"/>
                <a:stretch>
                  <a:fillRect l="-9350" b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467155" y="3910997"/>
                <a:ext cx="837089" cy="759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endParaRPr lang="vi-VN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155" y="3910997"/>
                <a:ext cx="837089" cy="759310"/>
              </a:xfrm>
              <a:prstGeom prst="rect">
                <a:avLst/>
              </a:prstGeom>
              <a:blipFill>
                <a:blip r:embed="rId18"/>
                <a:stretch>
                  <a:fillRect l="-17518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1776574" y="4812865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1690298" y="5353468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3073320" y="3720960"/>
              <a:ext cx="3442320" cy="1060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3960" y="3711600"/>
                <a:ext cx="3461040" cy="10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9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58" grpId="0"/>
      <p:bldP spid="18" grpId="0"/>
      <p:bldP spid="19" grpId="0"/>
      <p:bldP spid="20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9DC2616-057E-4357-962B-7E4A6404EA02}"/>
              </a:ext>
            </a:extLst>
          </p:cNvPr>
          <p:cNvGrpSpPr/>
          <p:nvPr/>
        </p:nvGrpSpPr>
        <p:grpSpPr>
          <a:xfrm>
            <a:off x="1334279" y="2638590"/>
            <a:ext cx="1931437" cy="1017523"/>
            <a:chOff x="1334279" y="2638590"/>
            <a:chExt cx="1931437" cy="1017523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7F428F7-0717-4719-8F65-9166C6E63F57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EC9CFE36-FD79-46BA-8529-809A2CA42BE6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9CFE36-FD79-46BA-8529-809A2CA42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C9939FC-3C88-4274-AAEC-B99056E858F5}"/>
              </a:ext>
            </a:extLst>
          </p:cNvPr>
          <p:cNvGrpSpPr/>
          <p:nvPr/>
        </p:nvGrpSpPr>
        <p:grpSpPr>
          <a:xfrm>
            <a:off x="3833327" y="2616051"/>
            <a:ext cx="1931437" cy="1027717"/>
            <a:chOff x="4379169" y="2638590"/>
            <a:chExt cx="1931437" cy="102771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46A8ACE-F584-4915-B894-8493444CEAEC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AFEE56B6-8892-4E86-97CF-7835F3FCFECA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27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E56B6-8892-4E86-97CF-7835F3FCF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277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4C21762-2BE3-4DD7-9199-6C8816FF4A26}"/>
              </a:ext>
            </a:extLst>
          </p:cNvPr>
          <p:cNvGrpSpPr/>
          <p:nvPr/>
        </p:nvGrpSpPr>
        <p:grpSpPr>
          <a:xfrm>
            <a:off x="6226629" y="2616052"/>
            <a:ext cx="1931437" cy="1017523"/>
            <a:chOff x="7937242" y="2638590"/>
            <a:chExt cx="1931437" cy="1017523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4F208DD-D5AD-4998-9332-B3AF0CB612B2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1D030D58-FF25-4A4B-A054-FDE306740123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D030D58-FF25-4A4B-A054-FDE306740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175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4C21762-2BE3-4DD7-9199-6C8816FF4A26}"/>
              </a:ext>
            </a:extLst>
          </p:cNvPr>
          <p:cNvGrpSpPr/>
          <p:nvPr/>
        </p:nvGrpSpPr>
        <p:grpSpPr>
          <a:xfrm>
            <a:off x="8877767" y="2638590"/>
            <a:ext cx="1931437" cy="1059970"/>
            <a:chOff x="7937242" y="2638590"/>
            <a:chExt cx="1931437" cy="1059970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4F208DD-D5AD-4998-9332-B3AF0CB612B2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d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1D030D58-FF25-4A4B-A054-FDE306740123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59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D030D58-FF25-4A4B-A054-FDE306740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599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1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94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8FF0A7F-AFEB-4B7D-90A3-7A86094DA15E}"/>
              </a:ext>
            </a:extLst>
          </p:cNvPr>
          <p:cNvGrpSpPr/>
          <p:nvPr/>
        </p:nvGrpSpPr>
        <p:grpSpPr>
          <a:xfrm>
            <a:off x="2475183" y="2697314"/>
            <a:ext cx="1931437" cy="1017523"/>
            <a:chOff x="4320759" y="809790"/>
            <a:chExt cx="1931437" cy="1017523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="" xmlns:a16="http://schemas.microsoft.com/office/drawing/2014/main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7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="" xmlns:a16="http://schemas.microsoft.com/office/drawing/2014/main" id="{DD274AFB-DC54-4732-A02B-A28873FCAE2D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="" xmlns:a16="http://schemas.microsoft.com/office/drawing/2014/main" id="{358FABE3-4334-4B2C-892E-8910B5801E81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6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601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="" xmlns:a16="http://schemas.microsoft.com/office/drawing/2014/main" id="{BB6777BA-088B-40C4-82ED-BF55F336824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5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="" xmlns:a16="http://schemas.microsoft.com/office/drawing/2014/main" id="{5DD21015-EF40-489D-A2DB-A00FD0C1F526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5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4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45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B6CCA02-18B5-42F8-98D7-D532122501E0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15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1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482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8FF0A7F-AFEB-4B7D-90A3-7A86094DA15E}"/>
              </a:ext>
            </a:extLst>
          </p:cNvPr>
          <p:cNvGrpSpPr/>
          <p:nvPr/>
        </p:nvGrpSpPr>
        <p:grpSpPr>
          <a:xfrm>
            <a:off x="2475183" y="2697314"/>
            <a:ext cx="1931437" cy="1059970"/>
            <a:chOff x="4320759" y="809790"/>
            <a:chExt cx="1931437" cy="105997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rPr>
                <a:t>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="" xmlns:a16="http://schemas.microsoft.com/office/drawing/2014/main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59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den>
                        </m:f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 </m:t>
                        </m:r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#9Slide03 Kaleko 105 Round Bold" pitchFamily="2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599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="" xmlns:a16="http://schemas.microsoft.com/office/drawing/2014/main" id="{DD274AFB-DC54-4732-A02B-A28873FCAE2D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="" xmlns:a16="http://schemas.microsoft.com/office/drawing/2014/main" id="{358FABE3-4334-4B2C-892E-8910B5801E81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#9Slide03 Kaleko 105 Round Bold" pitchFamily="2" charset="0"/>
                    <a:ea typeface="+mn-ea"/>
                    <a:cs typeface="+mn-cs"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#9Slide03 Kaleko 105 Round Bold" pitchFamily="2" charset="0"/>
                    <a:ea typeface="+mn-ea"/>
                    <a:cs typeface="+mn-cs"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="" xmlns:a16="http://schemas.microsoft.com/office/drawing/2014/main" id="{BB6777BA-088B-40C4-82ED-BF55F336824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#9Slide03 Kaleko 105 Round Bold" pitchFamily="2" charset="0"/>
                    <a:ea typeface="+mn-ea"/>
                    <a:cs typeface="+mn-cs"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="" xmlns:a16="http://schemas.microsoft.com/office/drawing/2014/main" id="{5DD21015-EF40-489D-A2DB-A00FD0C1F526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#9Slide03 Kaleko 105 Round Bold" pitchFamily="2" charset="0"/>
                    <a:ea typeface="+mn-ea"/>
                    <a:cs typeface="+mn-cs"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(3)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(4)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B6CCA02-18B5-42F8-98D7-D532122501E0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E4E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24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AE4EE"/>
              </a:solidFill>
              <a:effectLst/>
              <a:uLnTx/>
              <a:uFillTx/>
              <a:latin typeface="#9Slide03 Kaleko 105 Round Bold" pitchFamily="2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1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97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8FF0A7F-AFEB-4B7D-90A3-7A86094DA15E}"/>
              </a:ext>
            </a:extLst>
          </p:cNvPr>
          <p:cNvGrpSpPr/>
          <p:nvPr/>
        </p:nvGrpSpPr>
        <p:grpSpPr>
          <a:xfrm>
            <a:off x="2475183" y="2697314"/>
            <a:ext cx="1931437" cy="1017523"/>
            <a:chOff x="4320759" y="809790"/>
            <a:chExt cx="1931437" cy="1017523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="" xmlns:a16="http://schemas.microsoft.com/office/drawing/2014/main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="" xmlns:a16="http://schemas.microsoft.com/office/drawing/2014/main" id="{DD274AFB-DC54-4732-A02B-A28873FCAE2D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="" xmlns:a16="http://schemas.microsoft.com/office/drawing/2014/main" id="{358FABE3-4334-4B2C-892E-8910B5801E81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="" xmlns:a16="http://schemas.microsoft.com/office/drawing/2014/main" id="{BB6777BA-088B-40C4-82ED-BF55F336824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="" xmlns:a16="http://schemas.microsoft.com/office/drawing/2014/main" id="{5DD21015-EF40-489D-A2DB-A00FD0C1F526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B6CCA02-18B5-42F8-98D7-D532122501E0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21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1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93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8FF0A7F-AFEB-4B7D-90A3-7A86094DA15E}"/>
              </a:ext>
            </a:extLst>
          </p:cNvPr>
          <p:cNvGrpSpPr/>
          <p:nvPr/>
        </p:nvGrpSpPr>
        <p:grpSpPr>
          <a:xfrm>
            <a:off x="2475183" y="2697314"/>
            <a:ext cx="1931437" cy="1059970"/>
            <a:chOff x="4320759" y="809790"/>
            <a:chExt cx="1931437" cy="105997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d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="" xmlns:a16="http://schemas.microsoft.com/office/drawing/2014/main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59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599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27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="" xmlns:a16="http://schemas.microsoft.com/office/drawing/2014/main" id="{DD274AFB-DC54-4732-A02B-A28873FCAE2D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="" xmlns:a16="http://schemas.microsoft.com/office/drawing/2014/main" id="{358FABE3-4334-4B2C-892E-8910B5801E81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="" xmlns:a16="http://schemas.microsoft.com/office/drawing/2014/main" id="{BB6777BA-088B-40C4-82ED-BF55F336824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="" xmlns:a16="http://schemas.microsoft.com/office/drawing/2014/main" id="{5DD21015-EF40-489D-A2DB-A00FD0C1F526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1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B6CCA02-18B5-42F8-98D7-D532122501E0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15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7849042" y="293491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042" y="2934911"/>
                <a:ext cx="453006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8267236" y="2695999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236" y="2695999"/>
                <a:ext cx="595988" cy="10175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3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1723356" y="144402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56" y="1444020"/>
                <a:ext cx="595988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2DD182-757D-4916-9836-79D4D172D2E3}"/>
              </a:ext>
            </a:extLst>
          </p:cNvPr>
          <p:cNvSpPr txBox="1"/>
          <p:nvPr/>
        </p:nvSpPr>
        <p:spPr>
          <a:xfrm>
            <a:off x="768155" y="-59341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 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9C2F7B-E8A7-4C97-BE50-E879E97EC228}"/>
              </a:ext>
            </a:extLst>
          </p:cNvPr>
          <p:cNvGrpSpPr/>
          <p:nvPr/>
        </p:nvGrpSpPr>
        <p:grpSpPr>
          <a:xfrm>
            <a:off x="1207576" y="1443426"/>
            <a:ext cx="2514979" cy="1017715"/>
            <a:chOff x="4775488" y="2645203"/>
            <a:chExt cx="1497458" cy="101771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="" xmlns:a16="http://schemas.microsoft.com/office/drawing/2014/main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03374" y="2645203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374" y="2645203"/>
                  <a:ext cx="1469572" cy="10177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3369540" y="170245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540" y="1702450"/>
                <a:ext cx="4530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D7AF6D3-4C58-4DA9-BBBF-2A712C5BFE1D}"/>
                  </a:ext>
                </a:extLst>
              </p:cNvPr>
              <p:cNvSpPr txBox="1"/>
              <p:nvPr/>
            </p:nvSpPr>
            <p:spPr>
              <a:xfrm>
                <a:off x="5234770" y="1456125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70" y="1456125"/>
                <a:ext cx="595988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4673586" y="1780124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586" y="1780124"/>
                <a:ext cx="4530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="" xmlns:a16="http://schemas.microsoft.com/office/drawing/2014/main" id="{6D9E3F00-78E1-43AB-838F-34CEE41EB9CB}"/>
              </a:ext>
            </a:extLst>
          </p:cNvPr>
          <p:cNvSpPr/>
          <p:nvPr/>
        </p:nvSpPr>
        <p:spPr>
          <a:xfrm>
            <a:off x="3167397" y="1014459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4212468" y="57105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68" y="571058"/>
                <a:ext cx="1026883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="" xmlns:a16="http://schemas.microsoft.com/office/drawing/2014/main" id="{E024A286-2931-4493-9E33-8E21E34CDFFD}"/>
              </a:ext>
            </a:extLst>
          </p:cNvPr>
          <p:cNvSpPr/>
          <p:nvPr/>
        </p:nvSpPr>
        <p:spPr>
          <a:xfrm>
            <a:off x="3200952" y="2513170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78F50341-1BF9-4069-BFC9-66BA90960CDA}"/>
                  </a:ext>
                </a:extLst>
              </p:cNvPr>
              <p:cNvSpPr txBox="1"/>
              <p:nvPr/>
            </p:nvSpPr>
            <p:spPr>
              <a:xfrm>
                <a:off x="4193869" y="285083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69" y="2850831"/>
                <a:ext cx="1026883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5912984" y="174272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984" y="1742721"/>
                <a:ext cx="45300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6399866" y="148830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866" y="1488300"/>
                <a:ext cx="595988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32144B1-6B73-4D1F-80AB-84D8CC7B9CC7}"/>
                  </a:ext>
                </a:extLst>
              </p:cNvPr>
              <p:cNvSpPr txBox="1"/>
              <p:nvPr/>
            </p:nvSpPr>
            <p:spPr>
              <a:xfrm>
                <a:off x="2850009" y="2199035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2144B1-6B73-4D1F-80AB-84D8CC7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09" y="2199035"/>
                <a:ext cx="1026883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5811923-9EAE-4C59-9FDE-C50C88FDE377}"/>
              </a:ext>
            </a:extLst>
          </p:cNvPr>
          <p:cNvSpPr txBox="1"/>
          <p:nvPr/>
        </p:nvSpPr>
        <p:spPr>
          <a:xfrm>
            <a:off x="1200601" y="2716259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7099136" y="173071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36" y="1730710"/>
                <a:ext cx="45300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7552142" y="1514337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142" y="1514337"/>
                <a:ext cx="595988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93148" y="671281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1 :</a:t>
            </a:r>
            <a:r>
              <a:rPr lang="en-US" sz="2800" b="1" dirty="0" err="1" smtClean="0">
                <a:solidFill>
                  <a:schemeClr val="bg1"/>
                </a:solidFill>
              </a:rPr>
              <a:t>Quy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đồng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3148" y="3358487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2 :</a:t>
            </a:r>
            <a:r>
              <a:rPr lang="en-US" sz="2800" b="1" dirty="0" err="1" smtClean="0">
                <a:solidFill>
                  <a:schemeClr val="bg1"/>
                </a:solidFill>
              </a:rPr>
              <a:t>Rút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gọn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F9C2F7B-E8A7-4C97-BE50-E879E97EC228}"/>
              </a:ext>
            </a:extLst>
          </p:cNvPr>
          <p:cNvGrpSpPr/>
          <p:nvPr/>
        </p:nvGrpSpPr>
        <p:grpSpPr>
          <a:xfrm>
            <a:off x="1200600" y="4750591"/>
            <a:ext cx="2573324" cy="1089904"/>
            <a:chOff x="4775488" y="2674740"/>
            <a:chExt cx="1532198" cy="1017715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38114" y="267474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114" y="2674740"/>
                  <a:ext cx="1469572" cy="101771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3320919" y="4977663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19" y="4977663"/>
                <a:ext cx="453006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7710" y="4187049"/>
            <a:ext cx="2426418" cy="524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7710" y="5714402"/>
            <a:ext cx="2347163" cy="475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353835" y="368403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35" y="3684038"/>
                <a:ext cx="1026883" cy="461665"/>
              </a:xfrm>
              <a:prstGeom prst="rect">
                <a:avLst/>
              </a:prstGeom>
              <a:blipFill>
                <a:blip r:embed="rId1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281291" y="618993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 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291" y="6189931"/>
                <a:ext cx="1026883" cy="461665"/>
              </a:xfrm>
              <a:prstGeom prst="rect">
                <a:avLst/>
              </a:prstGeom>
              <a:blipFill>
                <a:blip r:embed="rId1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4017666" y="4711350"/>
                <a:ext cx="595988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66" y="4711350"/>
                <a:ext cx="595988" cy="10567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4643592" y="5085384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92" y="5085384"/>
                <a:ext cx="45300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2819243" y="4750591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243" y="4750591"/>
                <a:ext cx="595988" cy="101752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5821085" y="4966964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085" y="4966964"/>
                <a:ext cx="453006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6304029" y="4730970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29" y="4730970"/>
                <a:ext cx="595988" cy="10143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4863" y="3930898"/>
            <a:ext cx="1406320" cy="6361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3804" y="5787374"/>
            <a:ext cx="1357379" cy="633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7121247" y="342496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47" y="3424962"/>
                <a:ext cx="1026883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7191100" y="63444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100" y="6344492"/>
                <a:ext cx="102688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6964597" y="494574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97" y="4945740"/>
                <a:ext cx="453006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7621995" y="466846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995" y="4668460"/>
                <a:ext cx="595988" cy="101752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2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18281 -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18281 -0.0034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4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0" grpId="0"/>
      <p:bldP spid="21" grpId="0"/>
      <p:bldP spid="23" grpId="0"/>
      <p:bldP spid="23" grpId="1"/>
      <p:bldP spid="22" grpId="0"/>
      <p:bldP spid="24" grpId="0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2495018" y="1306763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018" y="1306763"/>
                <a:ext cx="595988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2DD182-757D-4916-9836-79D4D172D2E3}"/>
              </a:ext>
            </a:extLst>
          </p:cNvPr>
          <p:cNvSpPr txBox="1"/>
          <p:nvPr/>
        </p:nvSpPr>
        <p:spPr>
          <a:xfrm>
            <a:off x="951974" y="-10372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 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9C2F7B-E8A7-4C97-BE50-E879E97EC228}"/>
              </a:ext>
            </a:extLst>
          </p:cNvPr>
          <p:cNvGrpSpPr/>
          <p:nvPr/>
        </p:nvGrpSpPr>
        <p:grpSpPr>
          <a:xfrm>
            <a:off x="1893256" y="971971"/>
            <a:ext cx="2596711" cy="1349297"/>
            <a:chOff x="4775488" y="2909595"/>
            <a:chExt cx="1560407" cy="1349297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="" xmlns:a16="http://schemas.microsoft.com/office/drawing/2014/main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66323" y="3241369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6323" y="3241369"/>
                  <a:ext cx="1469572" cy="10175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4033774" y="1554312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774" y="1554312"/>
                <a:ext cx="4530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D7AF6D3-4C58-4DA9-BBBF-2A712C5BFE1D}"/>
                  </a:ext>
                </a:extLst>
              </p:cNvPr>
              <p:cNvSpPr txBox="1"/>
              <p:nvPr/>
            </p:nvSpPr>
            <p:spPr>
              <a:xfrm>
                <a:off x="5704445" y="1287765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445" y="1287765"/>
                <a:ext cx="595988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5241370" y="1574858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370" y="1574858"/>
                <a:ext cx="4530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="" xmlns:a16="http://schemas.microsoft.com/office/drawing/2014/main" id="{6D9E3F00-78E1-43AB-838F-34CEE41EB9CB}"/>
              </a:ext>
            </a:extLst>
          </p:cNvPr>
          <p:cNvSpPr/>
          <p:nvPr/>
        </p:nvSpPr>
        <p:spPr>
          <a:xfrm>
            <a:off x="3715364" y="820249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4876404" y="36257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404" y="362571"/>
                <a:ext cx="1026883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="" xmlns:a16="http://schemas.microsoft.com/office/drawing/2014/main" id="{E024A286-2931-4493-9E33-8E21E34CDFFD}"/>
              </a:ext>
            </a:extLst>
          </p:cNvPr>
          <p:cNvSpPr/>
          <p:nvPr/>
        </p:nvSpPr>
        <p:spPr>
          <a:xfrm>
            <a:off x="3862753" y="2349730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78F50341-1BF9-4069-BFC9-66BA90960CDA}"/>
                  </a:ext>
                </a:extLst>
              </p:cNvPr>
              <p:cNvSpPr txBox="1"/>
              <p:nvPr/>
            </p:nvSpPr>
            <p:spPr>
              <a:xfrm>
                <a:off x="4829063" y="2823505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063" y="2823505"/>
                <a:ext cx="1026883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6394426" y="155832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426" y="1558320"/>
                <a:ext cx="45300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6903503" y="128776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503" y="1287764"/>
                <a:ext cx="595988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32144B1-6B73-4D1F-80AB-84D8CC7B9CC7}"/>
                  </a:ext>
                </a:extLst>
              </p:cNvPr>
              <p:cNvSpPr txBox="1"/>
              <p:nvPr/>
            </p:nvSpPr>
            <p:spPr>
              <a:xfrm>
                <a:off x="3595594" y="2049156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2144B1-6B73-4D1F-80AB-84D8CC7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594" y="2049156"/>
                <a:ext cx="1026883" cy="369332"/>
              </a:xfrm>
              <a:prstGeom prst="rect">
                <a:avLst/>
              </a:prstGeom>
              <a:blipFill>
                <a:blip r:embed="rId11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5811923-9EAE-4C59-9FDE-C50C88FDE377}"/>
              </a:ext>
            </a:extLst>
          </p:cNvPr>
          <p:cNvSpPr txBox="1"/>
          <p:nvPr/>
        </p:nvSpPr>
        <p:spPr>
          <a:xfrm>
            <a:off x="2177815" y="2763823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45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8102561" y="1287763"/>
                <a:ext cx="59598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561" y="1287763"/>
                <a:ext cx="595988" cy="10157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7649555" y="155431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555" y="1554311"/>
                <a:ext cx="45300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93148" y="671281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1 :</a:t>
            </a:r>
            <a:r>
              <a:rPr lang="en-US" sz="2800" b="1" dirty="0" err="1" smtClean="0">
                <a:solidFill>
                  <a:schemeClr val="bg1"/>
                </a:solidFill>
              </a:rPr>
              <a:t>Quy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đồng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419" y="3424748"/>
            <a:ext cx="4027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2 :</a:t>
            </a:r>
            <a:r>
              <a:rPr lang="en-US" sz="2800" b="1" dirty="0" err="1" smtClean="0">
                <a:solidFill>
                  <a:schemeClr val="bg1"/>
                </a:solidFill>
              </a:rPr>
              <a:t>Rút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gọn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b)</a:t>
            </a:r>
            <a:endParaRPr 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2572E4E1-CDC0-4486-9B5C-4CBCE0D73C7E}"/>
                  </a:ext>
                </a:extLst>
              </p:cNvPr>
              <p:cNvSpPr txBox="1"/>
              <p:nvPr/>
            </p:nvSpPr>
            <p:spPr>
              <a:xfrm>
                <a:off x="1967551" y="4783892"/>
                <a:ext cx="244555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72E4E1-CDC0-4486-9B5C-4CBCE0D73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51" y="4783892"/>
                <a:ext cx="2445551" cy="10175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3882532" y="5055943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32" y="5055943"/>
                <a:ext cx="453006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Curved Down 14">
            <a:extLst>
              <a:ext uri="{FF2B5EF4-FFF2-40B4-BE49-F238E27FC236}">
                <a16:creationId xmlns="" xmlns:a16="http://schemas.microsoft.com/office/drawing/2014/main" id="{6D9E3F00-78E1-43AB-838F-34CEE41EB9CB}"/>
              </a:ext>
            </a:extLst>
          </p:cNvPr>
          <p:cNvSpPr/>
          <p:nvPr/>
        </p:nvSpPr>
        <p:spPr>
          <a:xfrm>
            <a:off x="2624194" y="42825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625506" y="3754145"/>
                <a:ext cx="1026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506" y="3754145"/>
                <a:ext cx="102688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Curved Up 16">
            <a:extLst>
              <a:ext uri="{FF2B5EF4-FFF2-40B4-BE49-F238E27FC236}">
                <a16:creationId xmlns="" xmlns:a16="http://schemas.microsoft.com/office/drawing/2014/main" id="{E024A286-2931-4493-9E33-8E21E34CDFFD}"/>
              </a:ext>
            </a:extLst>
          </p:cNvPr>
          <p:cNvSpPr/>
          <p:nvPr/>
        </p:nvSpPr>
        <p:spPr>
          <a:xfrm>
            <a:off x="2715656" y="5788040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78F50341-1BF9-4069-BFC9-66BA90960CDA}"/>
                  </a:ext>
                </a:extLst>
              </p:cNvPr>
              <p:cNvSpPr txBox="1"/>
              <p:nvPr/>
            </p:nvSpPr>
            <p:spPr>
              <a:xfrm>
                <a:off x="3594295" y="6261815"/>
                <a:ext cx="1026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95" y="6261815"/>
                <a:ext cx="102688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BD7AF6D3-4C58-4DA9-BBBF-2A712C5BFE1D}"/>
                  </a:ext>
                </a:extLst>
              </p:cNvPr>
              <p:cNvSpPr txBox="1"/>
              <p:nvPr/>
            </p:nvSpPr>
            <p:spPr>
              <a:xfrm>
                <a:off x="4578410" y="4835215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410" y="4835215"/>
                <a:ext cx="595988" cy="101752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5144136" y="5251269"/>
                <a:ext cx="381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36" y="5251269"/>
                <a:ext cx="38145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6450497" y="514354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97" y="5143547"/>
                <a:ext cx="453006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7055527" y="4859415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527" y="4859415"/>
                <a:ext cx="595988" cy="101752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7959805" y="5210781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05" y="5210781"/>
                <a:ext cx="4530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8486638" y="48594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638" y="4859414"/>
                <a:ext cx="595988" cy="101752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9247934" y="507578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934" y="5075787"/>
                <a:ext cx="453006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9719079" y="4835215"/>
                <a:ext cx="59598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079" y="4835215"/>
                <a:ext cx="595988" cy="101572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3475603" y="4783891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603" y="4783891"/>
                <a:ext cx="595988" cy="101752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8281 -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8281 -0.0034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4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0" grpId="0"/>
      <p:bldP spid="21" grpId="0"/>
      <p:bldP spid="23" grpId="0"/>
      <p:bldP spid="23" grpId="1"/>
      <p:bldP spid="25" grpId="0"/>
      <p:bldP spid="26" grpId="0"/>
      <p:bldP spid="30" grpId="0"/>
      <p:bldP spid="31" grpId="0" animBg="1"/>
      <p:bldP spid="32" grpId="0"/>
      <p:bldP spid="33" grpId="0" animBg="1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1030</Words>
  <Application>Microsoft Office PowerPoint</Application>
  <PresentationFormat>Custom</PresentationFormat>
  <Paragraphs>236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.VnArial</vt:lpstr>
      <vt:lpstr>Cambria Math</vt:lpstr>
      <vt:lpstr>Raavi</vt:lpstr>
      <vt:lpstr>#9Slide03 Ample</vt:lpstr>
      <vt:lpstr>#9Slide03 Kaleko 105 Round Bold</vt:lpstr>
      <vt:lpstr>Times New Roman</vt:lpstr>
      <vt:lpstr>#9Slide05 SVNStandly</vt:lpstr>
      <vt:lpstr>#9Slide03 AllRoundGothic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vuminhhieucp59@gmail.com</cp:lastModifiedBy>
  <cp:revision>71</cp:revision>
  <dcterms:created xsi:type="dcterms:W3CDTF">2020-04-12T07:02:59Z</dcterms:created>
  <dcterms:modified xsi:type="dcterms:W3CDTF">2022-03-02T03:07:16Z</dcterms:modified>
</cp:coreProperties>
</file>