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72" r:id="rId3"/>
    <p:sldId id="283" r:id="rId4"/>
    <p:sldId id="295" r:id="rId5"/>
    <p:sldId id="294" r:id="rId6"/>
    <p:sldId id="296" r:id="rId7"/>
    <p:sldId id="277" r:id="rId8"/>
    <p:sldId id="297" r:id="rId9"/>
    <p:sldId id="278" r:id="rId10"/>
    <p:sldId id="298" r:id="rId11"/>
    <p:sldId id="299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A9E5-FB05-4C8C-A676-01C0E221EDC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98153-A187-4A02-B676-60C82C88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2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0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8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48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4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33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69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4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2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73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1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5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7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 l="-2000" t="-28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7.wmf"/><Relationship Id="rId4" Type="http://schemas.openxmlformats.org/officeDocument/2006/relationships/audio" Target="../media/audio1.wav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PowerPoint đẹp, đơn giản và chuyên nghiệp">
            <a:extLst>
              <a:ext uri="{FF2B5EF4-FFF2-40B4-BE49-F238E27FC236}">
                <a16:creationId xmlns:a16="http://schemas.microsoft.com/office/drawing/2014/main" id="{63D442A5-98E6-1E4D-93C2-0DB52A71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50" y="0"/>
            <a:ext cx="926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84" y="2058065"/>
            <a:ext cx="471488" cy="5214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28" y="2737842"/>
            <a:ext cx="235744" cy="257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7594092" y="2191511"/>
            <a:ext cx="329252" cy="3641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606532"/>
            <a:ext cx="2351713" cy="777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2953342"/>
            <a:ext cx="8424936" cy="2887897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481806-DF04-44EE-984C-527EA698036B}"/>
              </a:ext>
            </a:extLst>
          </p:cNvPr>
          <p:cNvSpPr txBox="1"/>
          <p:nvPr/>
        </p:nvSpPr>
        <p:spPr>
          <a:xfrm>
            <a:off x="595032" y="3224935"/>
            <a:ext cx="755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(TT) </a:t>
            </a: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L1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5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7418" name="Picture 10" descr="Mat tro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1"/>
          <p:cNvGrpSpPr>
            <a:grpSpLocks/>
          </p:cNvGrpSpPr>
          <p:nvPr/>
        </p:nvGrpSpPr>
        <p:grpSpPr bwMode="auto">
          <a:xfrm>
            <a:off x="2743200" y="2759075"/>
            <a:ext cx="2057400" cy="695325"/>
            <a:chOff x="228600" y="2819400"/>
            <a:chExt cx="2057400" cy="695325"/>
          </a:xfrm>
        </p:grpSpPr>
        <p:grpSp>
          <p:nvGrpSpPr>
            <p:cNvPr id="17483" name="Group 17"/>
            <p:cNvGrpSpPr>
              <a:grpSpLocks/>
            </p:cNvGrpSpPr>
            <p:nvPr/>
          </p:nvGrpSpPr>
          <p:grpSpPr bwMode="auto">
            <a:xfrm>
              <a:off x="685800" y="2819400"/>
              <a:ext cx="1600200" cy="695325"/>
              <a:chOff x="672" y="2277"/>
              <a:chExt cx="1008" cy="438"/>
            </a:xfrm>
          </p:grpSpPr>
          <p:sp>
            <p:nvSpPr>
              <p:cNvPr id="17485" name="Text Box 18"/>
              <p:cNvSpPr txBox="1">
                <a:spLocks noChangeArrowheads="1"/>
              </p:cNvSpPr>
              <p:nvPr/>
            </p:nvSpPr>
            <p:spPr bwMode="auto">
              <a:xfrm>
                <a:off x="720" y="2283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33CC"/>
                    </a:solidFill>
                    <a:latin typeface=".VnArial Narrow" pitchFamily="34" charset="0"/>
                  </a:rPr>
                  <a:t>6</a:t>
                </a:r>
              </a:p>
            </p:txBody>
          </p:sp>
          <p:sp>
            <p:nvSpPr>
              <p:cNvPr id="17486" name="Line 19"/>
              <p:cNvSpPr>
                <a:spLocks noChangeShapeType="1"/>
              </p:cNvSpPr>
              <p:nvPr/>
            </p:nvSpPr>
            <p:spPr bwMode="auto">
              <a:xfrm>
                <a:off x="672" y="247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Text Box 20"/>
              <p:cNvSpPr txBox="1">
                <a:spLocks noChangeArrowheads="1"/>
              </p:cNvSpPr>
              <p:nvPr/>
            </p:nvSpPr>
            <p:spPr bwMode="auto">
              <a:xfrm>
                <a:off x="726" y="248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33CC"/>
                    </a:solidFill>
                    <a:latin typeface=".VnArial Narrow" pitchFamily="34" charset="0"/>
                  </a:rPr>
                  <a:t>7</a:t>
                </a:r>
              </a:p>
            </p:txBody>
          </p:sp>
          <p:grpSp>
            <p:nvGrpSpPr>
              <p:cNvPr id="17488" name="Group 21"/>
              <p:cNvGrpSpPr>
                <a:grpSpLocks/>
              </p:cNvGrpSpPr>
              <p:nvPr/>
            </p:nvGrpSpPr>
            <p:grpSpPr bwMode="auto">
              <a:xfrm>
                <a:off x="1146" y="2277"/>
                <a:ext cx="534" cy="423"/>
                <a:chOff x="1146" y="2277"/>
                <a:chExt cx="534" cy="423"/>
              </a:xfrm>
            </p:grpSpPr>
            <p:sp>
              <p:nvSpPr>
                <p:cNvPr id="174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94" y="2277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0033CC"/>
                      </a:solidFill>
                      <a:latin typeface=".VnArial Narrow" pitchFamily="34" charset="0"/>
                    </a:rPr>
                    <a:t>5</a:t>
                  </a:r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1146" y="246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73" y="2469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0033CC"/>
                      </a:solidFill>
                      <a:latin typeface=".VnArial Narrow" pitchFamily="34" charset="0"/>
                    </a:rPr>
                    <a:t>14</a:t>
                  </a:r>
                </a:p>
              </p:txBody>
            </p:sp>
            <p:sp>
              <p:nvSpPr>
                <p:cNvPr id="174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88" y="2349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33CC"/>
                      </a:solidFill>
                      <a:latin typeface=".VnArial Narrow" pitchFamily="34" charset="0"/>
                    </a:rPr>
                    <a:t>=</a:t>
                  </a:r>
                </a:p>
              </p:txBody>
            </p:sp>
          </p:grpSp>
          <p:sp>
            <p:nvSpPr>
              <p:cNvPr id="17489" name="Text Box 26"/>
              <p:cNvSpPr txBox="1">
                <a:spLocks noChangeArrowheads="1"/>
              </p:cNvSpPr>
              <p:nvPr/>
            </p:nvSpPr>
            <p:spPr bwMode="auto">
              <a:xfrm>
                <a:off x="96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.VnArial Narrow" pitchFamily="34" charset="0"/>
                  </a:rPr>
                  <a:t>+</a:t>
                </a:r>
              </a:p>
            </p:txBody>
          </p:sp>
        </p:grpSp>
        <p:sp>
          <p:nvSpPr>
            <p:cNvPr id="17484" name="Text Box 27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a)</a:t>
              </a:r>
            </a:p>
          </p:txBody>
        </p:sp>
      </p:grp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3305175" y="3640138"/>
            <a:ext cx="1000125" cy="671512"/>
            <a:chOff x="336" y="2256"/>
            <a:chExt cx="630" cy="423"/>
          </a:xfrm>
        </p:grpSpPr>
        <p:sp>
          <p:nvSpPr>
            <p:cNvPr id="17479" name="Text Box 29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7480" name="Text Box 30"/>
            <p:cNvSpPr txBox="1">
              <a:spLocks noChangeArrowheads="1"/>
            </p:cNvSpPr>
            <p:nvPr/>
          </p:nvSpPr>
          <p:spPr bwMode="auto">
            <a:xfrm>
              <a:off x="672" y="2256"/>
              <a:ext cx="2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11</a:t>
              </a:r>
            </a:p>
          </p:txBody>
        </p:sp>
        <p:sp>
          <p:nvSpPr>
            <p:cNvPr id="17481" name="Line 31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Text Box 32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21</a:t>
              </a:r>
            </a:p>
          </p:txBody>
        </p:sp>
      </p:grpSp>
      <p:grpSp>
        <p:nvGrpSpPr>
          <p:cNvPr id="17422" name="Group 2"/>
          <p:cNvGrpSpPr>
            <a:grpSpLocks/>
          </p:cNvGrpSpPr>
          <p:nvPr/>
        </p:nvGrpSpPr>
        <p:grpSpPr bwMode="auto">
          <a:xfrm>
            <a:off x="3238500" y="4456113"/>
            <a:ext cx="1066800" cy="750332"/>
            <a:chOff x="533400" y="3976688"/>
            <a:chExt cx="1066800" cy="750332"/>
          </a:xfrm>
        </p:grpSpPr>
        <p:sp>
          <p:nvSpPr>
            <p:cNvPr id="17475" name="Text Box 33"/>
            <p:cNvSpPr txBox="1">
              <a:spLocks noChangeArrowheads="1"/>
            </p:cNvSpPr>
            <p:nvPr/>
          </p:nvSpPr>
          <p:spPr bwMode="auto">
            <a:xfrm>
              <a:off x="533400" y="4129088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B</a:t>
              </a:r>
            </a:p>
          </p:txBody>
        </p:sp>
        <p:sp>
          <p:nvSpPr>
            <p:cNvPr id="17476" name="Text Box 34"/>
            <p:cNvSpPr txBox="1">
              <a:spLocks noChangeArrowheads="1"/>
            </p:cNvSpPr>
            <p:nvPr/>
          </p:nvSpPr>
          <p:spPr bwMode="auto">
            <a:xfrm>
              <a:off x="1066800" y="39766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11</a:t>
              </a:r>
            </a:p>
          </p:txBody>
        </p:sp>
        <p:sp>
          <p:nvSpPr>
            <p:cNvPr id="17477" name="Line 35"/>
            <p:cNvSpPr>
              <a:spLocks noChangeShapeType="1"/>
            </p:cNvSpPr>
            <p:nvPr/>
          </p:nvSpPr>
          <p:spPr bwMode="auto">
            <a:xfrm>
              <a:off x="990600" y="4343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Text Box 36"/>
            <p:cNvSpPr txBox="1">
              <a:spLocks noChangeArrowheads="1"/>
            </p:cNvSpPr>
            <p:nvPr/>
          </p:nvSpPr>
          <p:spPr bwMode="auto">
            <a:xfrm>
              <a:off x="1066800" y="4357688"/>
              <a:ext cx="4905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14</a:t>
              </a:r>
            </a:p>
          </p:txBody>
        </p:sp>
      </p:grpSp>
      <p:grpSp>
        <p:nvGrpSpPr>
          <p:cNvPr id="17423" name="Group 3"/>
          <p:cNvGrpSpPr>
            <a:grpSpLocks/>
          </p:cNvGrpSpPr>
          <p:nvPr/>
        </p:nvGrpSpPr>
        <p:grpSpPr bwMode="auto">
          <a:xfrm>
            <a:off x="3238500" y="5383213"/>
            <a:ext cx="1066800" cy="750331"/>
            <a:chOff x="609600" y="4800600"/>
            <a:chExt cx="1066800" cy="750332"/>
          </a:xfrm>
        </p:grpSpPr>
        <p:sp>
          <p:nvSpPr>
            <p:cNvPr id="17471" name="Text Box 37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C</a:t>
              </a:r>
            </a:p>
          </p:txBody>
        </p:sp>
        <p:sp>
          <p:nvSpPr>
            <p:cNvPr id="17472" name="Text Box 38"/>
            <p:cNvSpPr txBox="1">
              <a:spLocks noChangeArrowheads="1"/>
            </p:cNvSpPr>
            <p:nvPr/>
          </p:nvSpPr>
          <p:spPr bwMode="auto">
            <a:xfrm>
              <a:off x="1143000" y="48006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17</a:t>
              </a:r>
            </a:p>
          </p:txBody>
        </p:sp>
        <p:sp>
          <p:nvSpPr>
            <p:cNvPr id="17473" name="Line 39"/>
            <p:cNvSpPr>
              <a:spLocks noChangeShapeType="1"/>
            </p:cNvSpPr>
            <p:nvPr/>
          </p:nvSpPr>
          <p:spPr bwMode="auto">
            <a:xfrm>
              <a:off x="1066800" y="5105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Text Box 40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4905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14</a:t>
              </a:r>
            </a:p>
          </p:txBody>
        </p:sp>
      </p:grp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3089275" y="5420083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7425" name="Picture 106" descr="b25788865kk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920581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Group 29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9" name="Picture 3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0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35" name="Group 32"/>
          <p:cNvGrpSpPr>
            <a:grpSpLocks/>
          </p:cNvGrpSpPr>
          <p:nvPr/>
        </p:nvGrpSpPr>
        <p:grpSpPr bwMode="auto">
          <a:xfrm>
            <a:off x="7108825" y="4722813"/>
            <a:ext cx="1774825" cy="1371600"/>
            <a:chOff x="4450" y="0"/>
            <a:chExt cx="1118" cy="1104"/>
          </a:xfrm>
        </p:grpSpPr>
        <p:pic>
          <p:nvPicPr>
            <p:cNvPr id="17467" name="Picture 3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8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38" name="Group 35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5" name="Picture 3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6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41" name="Group 38"/>
          <p:cNvGrpSpPr>
            <a:grpSpLocks/>
          </p:cNvGrpSpPr>
          <p:nvPr/>
        </p:nvGrpSpPr>
        <p:grpSpPr bwMode="auto">
          <a:xfrm>
            <a:off x="7108825" y="4722813"/>
            <a:ext cx="1774825" cy="1371600"/>
            <a:chOff x="4450" y="0"/>
            <a:chExt cx="1118" cy="1104"/>
          </a:xfrm>
        </p:grpSpPr>
        <p:pic>
          <p:nvPicPr>
            <p:cNvPr id="17463" name="Picture 3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4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44" name="Group 41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1" name="Picture 4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2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47" name="Group 44"/>
          <p:cNvGrpSpPr>
            <a:grpSpLocks/>
          </p:cNvGrpSpPr>
          <p:nvPr/>
        </p:nvGrpSpPr>
        <p:grpSpPr bwMode="auto">
          <a:xfrm>
            <a:off x="7108825" y="4716463"/>
            <a:ext cx="1774825" cy="1371600"/>
            <a:chOff x="4450" y="0"/>
            <a:chExt cx="1118" cy="1104"/>
          </a:xfrm>
        </p:grpSpPr>
        <p:pic>
          <p:nvPicPr>
            <p:cNvPr id="17459" name="Picture 4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0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50" name="Group 47"/>
          <p:cNvGrpSpPr>
            <a:grpSpLocks/>
          </p:cNvGrpSpPr>
          <p:nvPr/>
        </p:nvGrpSpPr>
        <p:grpSpPr bwMode="auto">
          <a:xfrm>
            <a:off x="7073900" y="4722813"/>
            <a:ext cx="1774825" cy="1371600"/>
            <a:chOff x="4450" y="0"/>
            <a:chExt cx="1118" cy="1104"/>
          </a:xfrm>
        </p:grpSpPr>
        <p:pic>
          <p:nvPicPr>
            <p:cNvPr id="17457" name="Picture 4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8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53" name="Group 50"/>
          <p:cNvGrpSpPr>
            <a:grpSpLocks/>
          </p:cNvGrpSpPr>
          <p:nvPr/>
        </p:nvGrpSpPr>
        <p:grpSpPr bwMode="auto">
          <a:xfrm>
            <a:off x="7073900" y="4722813"/>
            <a:ext cx="1774825" cy="1371600"/>
            <a:chOff x="4450" y="0"/>
            <a:chExt cx="1118" cy="1104"/>
          </a:xfrm>
        </p:grpSpPr>
        <p:pic>
          <p:nvPicPr>
            <p:cNvPr id="17455" name="Picture 5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6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56" name="Group 53"/>
          <p:cNvGrpSpPr>
            <a:grpSpLocks/>
          </p:cNvGrpSpPr>
          <p:nvPr/>
        </p:nvGrpSpPr>
        <p:grpSpPr bwMode="auto">
          <a:xfrm>
            <a:off x="7088188" y="4718050"/>
            <a:ext cx="1774825" cy="1371600"/>
            <a:chOff x="4450" y="0"/>
            <a:chExt cx="1118" cy="1104"/>
          </a:xfrm>
        </p:grpSpPr>
        <p:pic>
          <p:nvPicPr>
            <p:cNvPr id="17453" name="Picture 5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4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59" name="Group 56"/>
          <p:cNvGrpSpPr>
            <a:grpSpLocks/>
          </p:cNvGrpSpPr>
          <p:nvPr/>
        </p:nvGrpSpPr>
        <p:grpSpPr bwMode="auto">
          <a:xfrm>
            <a:off x="7088188" y="4741863"/>
            <a:ext cx="1774825" cy="1371600"/>
            <a:chOff x="4450" y="0"/>
            <a:chExt cx="1118" cy="1104"/>
          </a:xfrm>
        </p:grpSpPr>
        <p:pic>
          <p:nvPicPr>
            <p:cNvPr id="17451" name="Picture 5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2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62" name="Group 59"/>
          <p:cNvGrpSpPr>
            <a:grpSpLocks/>
          </p:cNvGrpSpPr>
          <p:nvPr/>
        </p:nvGrpSpPr>
        <p:grpSpPr bwMode="auto">
          <a:xfrm>
            <a:off x="7108825" y="4725988"/>
            <a:ext cx="1774825" cy="1371600"/>
            <a:chOff x="4450" y="0"/>
            <a:chExt cx="1118" cy="1104"/>
          </a:xfrm>
        </p:grpSpPr>
        <p:pic>
          <p:nvPicPr>
            <p:cNvPr id="17449" name="Picture 6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65" name="Group 62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47" name="Picture 6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68" name="Group 65"/>
          <p:cNvGrpSpPr>
            <a:grpSpLocks/>
          </p:cNvGrpSpPr>
          <p:nvPr/>
        </p:nvGrpSpPr>
        <p:grpSpPr bwMode="auto">
          <a:xfrm>
            <a:off x="7105650" y="4741863"/>
            <a:ext cx="1774825" cy="1371600"/>
            <a:chOff x="4450" y="0"/>
            <a:chExt cx="1118" cy="1104"/>
          </a:xfrm>
        </p:grpSpPr>
        <p:pic>
          <p:nvPicPr>
            <p:cNvPr id="17445" name="Picture 6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6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71" name="Group 68"/>
          <p:cNvGrpSpPr>
            <a:grpSpLocks/>
          </p:cNvGrpSpPr>
          <p:nvPr/>
        </p:nvGrpSpPr>
        <p:grpSpPr bwMode="auto">
          <a:xfrm>
            <a:off x="7108825" y="4684713"/>
            <a:ext cx="1774825" cy="1371600"/>
            <a:chOff x="4450" y="0"/>
            <a:chExt cx="1118" cy="1104"/>
          </a:xfrm>
        </p:grpSpPr>
        <p:pic>
          <p:nvPicPr>
            <p:cNvPr id="17443" name="Picture 6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74" name="Group 71"/>
          <p:cNvGrpSpPr>
            <a:grpSpLocks/>
          </p:cNvGrpSpPr>
          <p:nvPr/>
        </p:nvGrpSpPr>
        <p:grpSpPr bwMode="auto">
          <a:xfrm>
            <a:off x="7108825" y="4689475"/>
            <a:ext cx="1774825" cy="1371600"/>
            <a:chOff x="4450" y="0"/>
            <a:chExt cx="1118" cy="1104"/>
          </a:xfrm>
        </p:grpSpPr>
        <p:pic>
          <p:nvPicPr>
            <p:cNvPr id="17441" name="Picture 7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5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MIL100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IL100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8439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8442" name="Picture 10" descr="Mat tro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4419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43434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4390572" y="3276600"/>
            <a:ext cx="452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15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5181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5105400" y="31988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5181600" y="32146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4857295" y="3000828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5562600" y="29860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=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b)</a:t>
            </a:r>
          </a:p>
        </p:txBody>
      </p:sp>
      <p:grpSp>
        <p:nvGrpSpPr>
          <p:cNvPr id="32819" name="Group 51"/>
          <p:cNvGrpSpPr>
            <a:grpSpLocks/>
          </p:cNvGrpSpPr>
          <p:nvPr/>
        </p:nvGrpSpPr>
        <p:grpSpPr bwMode="auto">
          <a:xfrm>
            <a:off x="4191000" y="3505200"/>
            <a:ext cx="1000125" cy="671513"/>
            <a:chOff x="336" y="2256"/>
            <a:chExt cx="630" cy="423"/>
          </a:xfrm>
        </p:grpSpPr>
        <p:sp>
          <p:nvSpPr>
            <p:cNvPr id="18509" name="Text Box 5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8510" name="Text Box 5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</a:t>
              </a:r>
            </a:p>
          </p:txBody>
        </p:sp>
        <p:sp>
          <p:nvSpPr>
            <p:cNvPr id="18511" name="Line 5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Text Box 5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4191000" y="4281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B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4724400" y="4129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46482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695372" y="4510088"/>
            <a:ext cx="529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15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4191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C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724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46482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4735284" y="5181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866" name="Oval 98"/>
          <p:cNvSpPr>
            <a:spLocks noChangeArrowheads="1"/>
          </p:cNvSpPr>
          <p:nvPr/>
        </p:nvSpPr>
        <p:spPr bwMode="auto">
          <a:xfrm>
            <a:off x="4114800" y="3581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8463" name="Picture 106" descr="b25788865kk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29"/>
          <p:cNvGrpSpPr>
            <a:grpSpLocks/>
          </p:cNvGrpSpPr>
          <p:nvPr/>
        </p:nvGrpSpPr>
        <p:grpSpPr bwMode="auto">
          <a:xfrm>
            <a:off x="6978650" y="4973638"/>
            <a:ext cx="1774825" cy="1371600"/>
            <a:chOff x="4450" y="0"/>
            <a:chExt cx="1118" cy="1104"/>
          </a:xfrm>
        </p:grpSpPr>
        <p:pic>
          <p:nvPicPr>
            <p:cNvPr id="18507" name="Picture 3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8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87" name="Group 32"/>
          <p:cNvGrpSpPr>
            <a:grpSpLocks/>
          </p:cNvGrpSpPr>
          <p:nvPr/>
        </p:nvGrpSpPr>
        <p:grpSpPr bwMode="auto">
          <a:xfrm>
            <a:off x="6978650" y="4973638"/>
            <a:ext cx="1774825" cy="1371600"/>
            <a:chOff x="4450" y="0"/>
            <a:chExt cx="1118" cy="1104"/>
          </a:xfrm>
        </p:grpSpPr>
        <p:pic>
          <p:nvPicPr>
            <p:cNvPr id="18505" name="Picture 3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6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90" name="Group 35"/>
          <p:cNvGrpSpPr>
            <a:grpSpLocks/>
          </p:cNvGrpSpPr>
          <p:nvPr/>
        </p:nvGrpSpPr>
        <p:grpSpPr bwMode="auto">
          <a:xfrm>
            <a:off x="6988175" y="4983163"/>
            <a:ext cx="1774825" cy="1371600"/>
            <a:chOff x="4450" y="0"/>
            <a:chExt cx="1118" cy="1104"/>
          </a:xfrm>
        </p:grpSpPr>
        <p:pic>
          <p:nvPicPr>
            <p:cNvPr id="18503" name="Picture 3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4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93" name="Group 38"/>
          <p:cNvGrpSpPr>
            <a:grpSpLocks/>
          </p:cNvGrpSpPr>
          <p:nvPr/>
        </p:nvGrpSpPr>
        <p:grpSpPr bwMode="auto">
          <a:xfrm>
            <a:off x="6983413" y="4994275"/>
            <a:ext cx="1774825" cy="1371600"/>
            <a:chOff x="4450" y="0"/>
            <a:chExt cx="1118" cy="1104"/>
          </a:xfrm>
        </p:grpSpPr>
        <p:pic>
          <p:nvPicPr>
            <p:cNvPr id="18501" name="Picture 3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2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96" name="Group 41"/>
          <p:cNvGrpSpPr>
            <a:grpSpLocks/>
          </p:cNvGrpSpPr>
          <p:nvPr/>
        </p:nvGrpSpPr>
        <p:grpSpPr bwMode="auto">
          <a:xfrm>
            <a:off x="7018338" y="4983163"/>
            <a:ext cx="1774825" cy="1371600"/>
            <a:chOff x="4450" y="0"/>
            <a:chExt cx="1118" cy="1104"/>
          </a:xfrm>
        </p:grpSpPr>
        <p:pic>
          <p:nvPicPr>
            <p:cNvPr id="18499" name="Picture 4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0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99" name="Group 44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97" name="Picture 4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8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02" name="Group 47"/>
          <p:cNvGrpSpPr>
            <a:grpSpLocks/>
          </p:cNvGrpSpPr>
          <p:nvPr/>
        </p:nvGrpSpPr>
        <p:grpSpPr bwMode="auto">
          <a:xfrm>
            <a:off x="7018338" y="4973638"/>
            <a:ext cx="1774825" cy="1371600"/>
            <a:chOff x="4450" y="0"/>
            <a:chExt cx="1118" cy="1104"/>
          </a:xfrm>
        </p:grpSpPr>
        <p:pic>
          <p:nvPicPr>
            <p:cNvPr id="18495" name="Picture 4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6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05" name="Group 50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93" name="Picture 5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7018338" y="4960938"/>
            <a:ext cx="1774825" cy="1371600"/>
            <a:chOff x="4450" y="0"/>
            <a:chExt cx="1118" cy="1104"/>
          </a:xfrm>
        </p:grpSpPr>
        <p:pic>
          <p:nvPicPr>
            <p:cNvPr id="18491" name="Picture 5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2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>
            <a:off x="7010400" y="4962525"/>
            <a:ext cx="1774825" cy="1371600"/>
            <a:chOff x="4450" y="0"/>
            <a:chExt cx="1118" cy="1104"/>
          </a:xfrm>
        </p:grpSpPr>
        <p:pic>
          <p:nvPicPr>
            <p:cNvPr id="18489" name="Picture 5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0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14" name="Group 59"/>
          <p:cNvGrpSpPr>
            <a:grpSpLocks/>
          </p:cNvGrpSpPr>
          <p:nvPr/>
        </p:nvGrpSpPr>
        <p:grpSpPr bwMode="auto">
          <a:xfrm>
            <a:off x="7018338" y="4940300"/>
            <a:ext cx="1774825" cy="1371600"/>
            <a:chOff x="4450" y="0"/>
            <a:chExt cx="1118" cy="1104"/>
          </a:xfrm>
        </p:grpSpPr>
        <p:pic>
          <p:nvPicPr>
            <p:cNvPr id="18487" name="Picture 6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8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17" name="Group 62"/>
          <p:cNvGrpSpPr>
            <a:grpSpLocks/>
          </p:cNvGrpSpPr>
          <p:nvPr/>
        </p:nvGrpSpPr>
        <p:grpSpPr bwMode="auto">
          <a:xfrm>
            <a:off x="7027863" y="4949825"/>
            <a:ext cx="1774825" cy="1371600"/>
            <a:chOff x="4450" y="0"/>
            <a:chExt cx="1118" cy="1104"/>
          </a:xfrm>
        </p:grpSpPr>
        <p:pic>
          <p:nvPicPr>
            <p:cNvPr id="18485" name="Picture 6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6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20" name="Group 65"/>
          <p:cNvGrpSpPr>
            <a:grpSpLocks/>
          </p:cNvGrpSpPr>
          <p:nvPr/>
        </p:nvGrpSpPr>
        <p:grpSpPr bwMode="auto">
          <a:xfrm>
            <a:off x="7016750" y="4948238"/>
            <a:ext cx="1774825" cy="1371600"/>
            <a:chOff x="4450" y="0"/>
            <a:chExt cx="1118" cy="1104"/>
          </a:xfrm>
        </p:grpSpPr>
        <p:pic>
          <p:nvPicPr>
            <p:cNvPr id="18483" name="Picture 6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23" name="Group 68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81" name="Picture 6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2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26" name="Group 71"/>
          <p:cNvGrpSpPr>
            <a:grpSpLocks/>
          </p:cNvGrpSpPr>
          <p:nvPr/>
        </p:nvGrpSpPr>
        <p:grpSpPr bwMode="auto">
          <a:xfrm>
            <a:off x="7027863" y="4926013"/>
            <a:ext cx="1774825" cy="1371600"/>
            <a:chOff x="4450" y="0"/>
            <a:chExt cx="1118" cy="1104"/>
          </a:xfrm>
        </p:grpSpPr>
        <p:pic>
          <p:nvPicPr>
            <p:cNvPr id="18479" name="Picture 7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2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0" grpId="0"/>
      <p:bldP spid="32811" grpId="0" animBg="1"/>
      <p:bldP spid="32812" grpId="0"/>
      <p:bldP spid="32813" grpId="0"/>
      <p:bldP spid="32814" grpId="0" animBg="1"/>
      <p:bldP spid="32815" grpId="0"/>
      <p:bldP spid="32816" grpId="0"/>
      <p:bldP spid="32817" grpId="0"/>
      <p:bldP spid="32818" grpId="0"/>
      <p:bldP spid="32824" grpId="0"/>
      <p:bldP spid="32825" grpId="0"/>
      <p:bldP spid="32826" grpId="0" animBg="1"/>
      <p:bldP spid="32827" grpId="0"/>
      <p:bldP spid="32828" grpId="0"/>
      <p:bldP spid="32829" grpId="0"/>
      <p:bldP spid="32830" grpId="0" animBg="1"/>
      <p:bldP spid="32831" grpId="0"/>
      <p:bldP spid="328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L1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3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9466" name="Picture 10" descr="Mat tro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Line 64"/>
          <p:cNvSpPr>
            <a:spLocks noChangeShapeType="1"/>
          </p:cNvSpPr>
          <p:nvPr/>
        </p:nvSpPr>
        <p:spPr bwMode="auto">
          <a:xfrm>
            <a:off x="3563938" y="3054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65"/>
          <p:cNvSpPr txBox="1">
            <a:spLocks noChangeArrowheads="1"/>
          </p:cNvSpPr>
          <p:nvPr/>
        </p:nvSpPr>
        <p:spPr bwMode="auto">
          <a:xfrm>
            <a:off x="3576638" y="30432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9470" name="Line 66"/>
          <p:cNvSpPr>
            <a:spLocks noChangeShapeType="1"/>
          </p:cNvSpPr>
          <p:nvPr/>
        </p:nvSpPr>
        <p:spPr bwMode="auto">
          <a:xfrm>
            <a:off x="4381500" y="30607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67"/>
          <p:cNvSpPr txBox="1">
            <a:spLocks noChangeArrowheads="1"/>
          </p:cNvSpPr>
          <p:nvPr/>
        </p:nvSpPr>
        <p:spPr bwMode="auto">
          <a:xfrm>
            <a:off x="4397375" y="309245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15</a:t>
            </a:r>
          </a:p>
        </p:txBody>
      </p:sp>
      <p:sp>
        <p:nvSpPr>
          <p:cNvPr id="19472" name="Text Box 68"/>
          <p:cNvSpPr txBox="1">
            <a:spLocks noChangeArrowheads="1"/>
          </p:cNvSpPr>
          <p:nvPr/>
        </p:nvSpPr>
        <p:spPr bwMode="auto">
          <a:xfrm>
            <a:off x="4048125" y="287020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+</a:t>
            </a:r>
          </a:p>
        </p:txBody>
      </p:sp>
      <p:sp>
        <p:nvSpPr>
          <p:cNvPr id="19473" name="Text Box 69"/>
          <p:cNvSpPr txBox="1">
            <a:spLocks noChangeArrowheads="1"/>
          </p:cNvSpPr>
          <p:nvPr/>
        </p:nvSpPr>
        <p:spPr bwMode="auto">
          <a:xfrm>
            <a:off x="5719437" y="2878931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=</a:t>
            </a:r>
          </a:p>
        </p:txBody>
      </p:sp>
      <p:sp>
        <p:nvSpPr>
          <p:cNvPr id="19474" name="Text Box 70"/>
          <p:cNvSpPr txBox="1">
            <a:spLocks noChangeArrowheads="1"/>
          </p:cNvSpPr>
          <p:nvPr/>
        </p:nvSpPr>
        <p:spPr bwMode="auto">
          <a:xfrm>
            <a:off x="3103563" y="28606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c)</a:t>
            </a:r>
          </a:p>
        </p:txBody>
      </p:sp>
      <p:grpSp>
        <p:nvGrpSpPr>
          <p:cNvPr id="19475" name="Group 71"/>
          <p:cNvGrpSpPr>
            <a:grpSpLocks/>
          </p:cNvGrpSpPr>
          <p:nvPr/>
        </p:nvGrpSpPr>
        <p:grpSpPr bwMode="auto">
          <a:xfrm>
            <a:off x="3359150" y="3533775"/>
            <a:ext cx="1000125" cy="671513"/>
            <a:chOff x="336" y="2256"/>
            <a:chExt cx="630" cy="423"/>
          </a:xfrm>
        </p:grpSpPr>
        <p:sp>
          <p:nvSpPr>
            <p:cNvPr id="19535" name="Text Box 7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9536" name="Text Box 7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4</a:t>
              </a:r>
            </a:p>
          </p:txBody>
        </p:sp>
        <p:sp>
          <p:nvSpPr>
            <p:cNvPr id="19537" name="Line 7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Text Box 7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grpSp>
        <p:nvGrpSpPr>
          <p:cNvPr id="19476" name="Group 1"/>
          <p:cNvGrpSpPr>
            <a:grpSpLocks/>
          </p:cNvGrpSpPr>
          <p:nvPr/>
        </p:nvGrpSpPr>
        <p:grpSpPr bwMode="auto">
          <a:xfrm>
            <a:off x="3362325" y="4205288"/>
            <a:ext cx="1082675" cy="747712"/>
            <a:chOff x="6765925" y="4052888"/>
            <a:chExt cx="1082675" cy="747712"/>
          </a:xfrm>
        </p:grpSpPr>
        <p:sp>
          <p:nvSpPr>
            <p:cNvPr id="19531" name="Text Box 76"/>
            <p:cNvSpPr txBox="1">
              <a:spLocks noChangeArrowheads="1"/>
            </p:cNvSpPr>
            <p:nvPr/>
          </p:nvSpPr>
          <p:spPr bwMode="auto">
            <a:xfrm>
              <a:off x="6765925" y="4205288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B</a:t>
              </a:r>
            </a:p>
          </p:txBody>
        </p:sp>
        <p:sp>
          <p:nvSpPr>
            <p:cNvPr id="19532" name="Text Box 77"/>
            <p:cNvSpPr txBox="1">
              <a:spLocks noChangeArrowheads="1"/>
            </p:cNvSpPr>
            <p:nvPr/>
          </p:nvSpPr>
          <p:spPr bwMode="auto">
            <a:xfrm>
              <a:off x="7299325" y="40528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10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9533" name="Line 78"/>
            <p:cNvSpPr>
              <a:spLocks noChangeShapeType="1"/>
            </p:cNvSpPr>
            <p:nvPr/>
          </p:nvSpPr>
          <p:spPr bwMode="auto">
            <a:xfrm>
              <a:off x="7223125" y="4419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Text Box 79"/>
            <p:cNvSpPr txBox="1">
              <a:spLocks noChangeArrowheads="1"/>
            </p:cNvSpPr>
            <p:nvPr/>
          </p:nvSpPr>
          <p:spPr bwMode="auto">
            <a:xfrm>
              <a:off x="7299325" y="4433888"/>
              <a:ext cx="5492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grpSp>
        <p:nvGrpSpPr>
          <p:cNvPr id="19477" name="Group 2"/>
          <p:cNvGrpSpPr>
            <a:grpSpLocks/>
          </p:cNvGrpSpPr>
          <p:nvPr/>
        </p:nvGrpSpPr>
        <p:grpSpPr bwMode="auto">
          <a:xfrm>
            <a:off x="3378200" y="5065713"/>
            <a:ext cx="1037772" cy="747712"/>
            <a:chOff x="6765925" y="4724400"/>
            <a:chExt cx="1037772" cy="747713"/>
          </a:xfrm>
        </p:grpSpPr>
        <p:sp>
          <p:nvSpPr>
            <p:cNvPr id="19527" name="Text Box 80"/>
            <p:cNvSpPr txBox="1">
              <a:spLocks noChangeArrowheads="1"/>
            </p:cNvSpPr>
            <p:nvPr/>
          </p:nvSpPr>
          <p:spPr bwMode="auto">
            <a:xfrm>
              <a:off x="6765925" y="48006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C</a:t>
              </a:r>
            </a:p>
          </p:txBody>
        </p:sp>
        <p:sp>
          <p:nvSpPr>
            <p:cNvPr id="19528" name="Text Box 81"/>
            <p:cNvSpPr txBox="1">
              <a:spLocks noChangeArrowheads="1"/>
            </p:cNvSpPr>
            <p:nvPr/>
          </p:nvSpPr>
          <p:spPr bwMode="auto">
            <a:xfrm>
              <a:off x="7270297" y="4724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12</a:t>
              </a:r>
            </a:p>
          </p:txBody>
        </p:sp>
        <p:sp>
          <p:nvSpPr>
            <p:cNvPr id="19529" name="Line 82"/>
            <p:cNvSpPr>
              <a:spLocks noChangeShapeType="1"/>
            </p:cNvSpPr>
            <p:nvPr/>
          </p:nvSpPr>
          <p:spPr bwMode="auto">
            <a:xfrm>
              <a:off x="7223125" y="5105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Text Box 83"/>
            <p:cNvSpPr txBox="1">
              <a:spLocks noChangeArrowheads="1"/>
            </p:cNvSpPr>
            <p:nvPr/>
          </p:nvSpPr>
          <p:spPr bwMode="auto">
            <a:xfrm>
              <a:off x="7239000" y="5105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sp>
        <p:nvSpPr>
          <p:cNvPr id="19478" name="Text Box 84"/>
          <p:cNvSpPr txBox="1">
            <a:spLocks noChangeArrowheads="1"/>
          </p:cNvSpPr>
          <p:nvPr/>
        </p:nvSpPr>
        <p:spPr bwMode="auto">
          <a:xfrm>
            <a:off x="3592513" y="2673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19479" name="Text Box 85"/>
          <p:cNvSpPr txBox="1">
            <a:spLocks noChangeArrowheads="1"/>
          </p:cNvSpPr>
          <p:nvPr/>
        </p:nvSpPr>
        <p:spPr bwMode="auto">
          <a:xfrm>
            <a:off x="4445000" y="26781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3297238" y="5106988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9481" name="Picture 106" descr="b25788865kk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29"/>
          <p:cNvGrpSpPr>
            <a:grpSpLocks/>
          </p:cNvGrpSpPr>
          <p:nvPr/>
        </p:nvGrpSpPr>
        <p:grpSpPr bwMode="auto">
          <a:xfrm>
            <a:off x="7327900" y="5441950"/>
            <a:ext cx="1774825" cy="1371600"/>
            <a:chOff x="4450" y="0"/>
            <a:chExt cx="1118" cy="1104"/>
          </a:xfrm>
        </p:grpSpPr>
        <p:pic>
          <p:nvPicPr>
            <p:cNvPr id="19525" name="Picture 3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6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87" name="Group 32"/>
          <p:cNvGrpSpPr>
            <a:grpSpLocks/>
          </p:cNvGrpSpPr>
          <p:nvPr/>
        </p:nvGrpSpPr>
        <p:grpSpPr bwMode="auto">
          <a:xfrm>
            <a:off x="7334250" y="5419725"/>
            <a:ext cx="1774825" cy="1371600"/>
            <a:chOff x="4450" y="0"/>
            <a:chExt cx="1118" cy="1104"/>
          </a:xfrm>
        </p:grpSpPr>
        <p:pic>
          <p:nvPicPr>
            <p:cNvPr id="19523" name="Picture 3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4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90" name="Group 35"/>
          <p:cNvGrpSpPr>
            <a:grpSpLocks/>
          </p:cNvGrpSpPr>
          <p:nvPr/>
        </p:nvGrpSpPr>
        <p:grpSpPr bwMode="auto">
          <a:xfrm>
            <a:off x="7375525" y="5407025"/>
            <a:ext cx="1774825" cy="1371600"/>
            <a:chOff x="4450" y="0"/>
            <a:chExt cx="1118" cy="1104"/>
          </a:xfrm>
        </p:grpSpPr>
        <p:pic>
          <p:nvPicPr>
            <p:cNvPr id="19521" name="Picture 3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2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93" name="Group 38"/>
          <p:cNvGrpSpPr>
            <a:grpSpLocks/>
          </p:cNvGrpSpPr>
          <p:nvPr/>
        </p:nvGrpSpPr>
        <p:grpSpPr bwMode="auto">
          <a:xfrm>
            <a:off x="7369175" y="5411788"/>
            <a:ext cx="1774825" cy="1371600"/>
            <a:chOff x="4450" y="0"/>
            <a:chExt cx="1118" cy="1104"/>
          </a:xfrm>
        </p:grpSpPr>
        <p:pic>
          <p:nvPicPr>
            <p:cNvPr id="19519" name="Picture 3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0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96" name="Group 41"/>
          <p:cNvGrpSpPr>
            <a:grpSpLocks/>
          </p:cNvGrpSpPr>
          <p:nvPr/>
        </p:nvGrpSpPr>
        <p:grpSpPr bwMode="auto">
          <a:xfrm>
            <a:off x="7331075" y="5438775"/>
            <a:ext cx="1774825" cy="1371600"/>
            <a:chOff x="4450" y="0"/>
            <a:chExt cx="1118" cy="1104"/>
          </a:xfrm>
        </p:grpSpPr>
        <p:pic>
          <p:nvPicPr>
            <p:cNvPr id="19517" name="Picture 4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8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99" name="Group 44"/>
          <p:cNvGrpSpPr>
            <a:grpSpLocks/>
          </p:cNvGrpSpPr>
          <p:nvPr/>
        </p:nvGrpSpPr>
        <p:grpSpPr bwMode="auto">
          <a:xfrm>
            <a:off x="7378700" y="5441950"/>
            <a:ext cx="1774825" cy="1371600"/>
            <a:chOff x="4450" y="0"/>
            <a:chExt cx="1118" cy="1104"/>
          </a:xfrm>
        </p:grpSpPr>
        <p:pic>
          <p:nvPicPr>
            <p:cNvPr id="19515" name="Picture 4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02" name="Group 47"/>
          <p:cNvGrpSpPr>
            <a:grpSpLocks/>
          </p:cNvGrpSpPr>
          <p:nvPr/>
        </p:nvGrpSpPr>
        <p:grpSpPr bwMode="auto">
          <a:xfrm>
            <a:off x="7359650" y="5419725"/>
            <a:ext cx="1774825" cy="1371600"/>
            <a:chOff x="4450" y="0"/>
            <a:chExt cx="1118" cy="1104"/>
          </a:xfrm>
        </p:grpSpPr>
        <p:pic>
          <p:nvPicPr>
            <p:cNvPr id="19513" name="Picture 4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4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05" name="Group 50"/>
          <p:cNvGrpSpPr>
            <a:grpSpLocks/>
          </p:cNvGrpSpPr>
          <p:nvPr/>
        </p:nvGrpSpPr>
        <p:grpSpPr bwMode="auto">
          <a:xfrm>
            <a:off x="7369175" y="5405438"/>
            <a:ext cx="1774825" cy="1371600"/>
            <a:chOff x="4450" y="0"/>
            <a:chExt cx="1118" cy="1104"/>
          </a:xfrm>
        </p:grpSpPr>
        <p:pic>
          <p:nvPicPr>
            <p:cNvPr id="19511" name="Picture 5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2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7369175" y="5405438"/>
            <a:ext cx="1774825" cy="1371600"/>
            <a:chOff x="4450" y="0"/>
            <a:chExt cx="1118" cy="1104"/>
          </a:xfrm>
        </p:grpSpPr>
        <p:pic>
          <p:nvPicPr>
            <p:cNvPr id="19509" name="Picture 5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0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>
            <a:off x="7342188" y="5397500"/>
            <a:ext cx="1774825" cy="1371600"/>
            <a:chOff x="4450" y="0"/>
            <a:chExt cx="1118" cy="1104"/>
          </a:xfrm>
        </p:grpSpPr>
        <p:pic>
          <p:nvPicPr>
            <p:cNvPr id="19507" name="Picture 5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14" name="Group 59"/>
          <p:cNvGrpSpPr>
            <a:grpSpLocks/>
          </p:cNvGrpSpPr>
          <p:nvPr/>
        </p:nvGrpSpPr>
        <p:grpSpPr bwMode="auto">
          <a:xfrm>
            <a:off x="7367588" y="5394325"/>
            <a:ext cx="1774825" cy="1371600"/>
            <a:chOff x="4450" y="0"/>
            <a:chExt cx="1118" cy="1104"/>
          </a:xfrm>
        </p:grpSpPr>
        <p:pic>
          <p:nvPicPr>
            <p:cNvPr id="19505" name="Picture 6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6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17" name="Group 62"/>
          <p:cNvGrpSpPr>
            <a:grpSpLocks/>
          </p:cNvGrpSpPr>
          <p:nvPr/>
        </p:nvGrpSpPr>
        <p:grpSpPr bwMode="auto">
          <a:xfrm>
            <a:off x="7367588" y="5405438"/>
            <a:ext cx="1774825" cy="1371600"/>
            <a:chOff x="4450" y="0"/>
            <a:chExt cx="1118" cy="1104"/>
          </a:xfrm>
        </p:grpSpPr>
        <p:pic>
          <p:nvPicPr>
            <p:cNvPr id="19503" name="Picture 6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4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20" name="Group 65"/>
          <p:cNvGrpSpPr>
            <a:grpSpLocks/>
          </p:cNvGrpSpPr>
          <p:nvPr/>
        </p:nvGrpSpPr>
        <p:grpSpPr bwMode="auto">
          <a:xfrm>
            <a:off x="7337425" y="5405438"/>
            <a:ext cx="1774825" cy="1371600"/>
            <a:chOff x="4450" y="0"/>
            <a:chExt cx="1118" cy="1104"/>
          </a:xfrm>
        </p:grpSpPr>
        <p:pic>
          <p:nvPicPr>
            <p:cNvPr id="19501" name="Picture 6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2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23" name="Group 68"/>
          <p:cNvGrpSpPr>
            <a:grpSpLocks/>
          </p:cNvGrpSpPr>
          <p:nvPr/>
        </p:nvGrpSpPr>
        <p:grpSpPr bwMode="auto">
          <a:xfrm>
            <a:off x="7359650" y="5411788"/>
            <a:ext cx="1774825" cy="1371600"/>
            <a:chOff x="4450" y="0"/>
            <a:chExt cx="1118" cy="1104"/>
          </a:xfrm>
        </p:grpSpPr>
        <p:pic>
          <p:nvPicPr>
            <p:cNvPr id="19499" name="Picture 6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0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26" name="Group 71"/>
          <p:cNvGrpSpPr>
            <a:grpSpLocks/>
          </p:cNvGrpSpPr>
          <p:nvPr/>
        </p:nvGrpSpPr>
        <p:grpSpPr bwMode="auto">
          <a:xfrm>
            <a:off x="7350125" y="5386388"/>
            <a:ext cx="1774825" cy="1371600"/>
            <a:chOff x="4450" y="0"/>
            <a:chExt cx="1118" cy="1104"/>
          </a:xfrm>
        </p:grpSpPr>
        <p:pic>
          <p:nvPicPr>
            <p:cNvPr id="19497" name="Picture 7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27302" y="2676979"/>
            <a:ext cx="669017" cy="781050"/>
            <a:chOff x="5880553" y="3192802"/>
            <a:chExt cx="669017" cy="781050"/>
          </a:xfrm>
        </p:grpSpPr>
        <p:sp>
          <p:nvSpPr>
            <p:cNvPr id="83" name="Text Box 67"/>
            <p:cNvSpPr txBox="1">
              <a:spLocks noChangeArrowheads="1"/>
            </p:cNvSpPr>
            <p:nvPr/>
          </p:nvSpPr>
          <p:spPr bwMode="auto">
            <a:xfrm>
              <a:off x="5924095" y="3607139"/>
              <a:ext cx="625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3</a:t>
              </a:r>
            </a:p>
          </p:txBody>
        </p:sp>
        <p:sp>
          <p:nvSpPr>
            <p:cNvPr id="85" name="Text Box 85"/>
            <p:cNvSpPr txBox="1">
              <a:spLocks noChangeArrowheads="1"/>
            </p:cNvSpPr>
            <p:nvPr/>
          </p:nvSpPr>
          <p:spPr bwMode="auto">
            <a:xfrm>
              <a:off x="5899150" y="3192802"/>
              <a:ext cx="381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</a:t>
              </a:r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5880553" y="3596822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Box 68"/>
          <p:cNvSpPr txBox="1">
            <a:spLocks noChangeArrowheads="1"/>
          </p:cNvSpPr>
          <p:nvPr/>
        </p:nvSpPr>
        <p:spPr bwMode="auto">
          <a:xfrm>
            <a:off x="4846181" y="2907959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332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952" cy="4320"/>
          </a:xfrm>
        </p:grpSpPr>
        <p:pic>
          <p:nvPicPr>
            <p:cNvPr id="2063" name="Picture 3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56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5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6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7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8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9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2016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10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32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1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12" descr="92946cxn8xmvkw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13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4" y="374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4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3792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5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3840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6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88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7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0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18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1152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19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2" y="2928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0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06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21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92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2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297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23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21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24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316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25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158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26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2352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27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33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28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73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29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10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0" name="Picture 30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100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1" name="Picture 31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62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32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" y="100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3" name="Picture 33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144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4" name="Picture 34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4" y="672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5" name="Picture 35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153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6" name="Picture 36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33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" name="Picture 37" descr="pinksparkle6df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45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326" name="Picture 38" descr="5140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26000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7" name="Picture 39" descr="5140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8" name="Picture 40" descr="51408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9" name="Picture 41" descr="5140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826000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31" name="AutoShape 43"/>
          <p:cNvSpPr>
            <a:spLocks noChangeArrowheads="1"/>
          </p:cNvSpPr>
          <p:nvPr/>
        </p:nvSpPr>
        <p:spPr bwMode="auto">
          <a:xfrm rot="-5400000">
            <a:off x="76200" y="-76200"/>
            <a:ext cx="2133600" cy="2286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AutoShape 44"/>
          <p:cNvSpPr>
            <a:spLocks noChangeArrowheads="1"/>
          </p:cNvSpPr>
          <p:nvPr/>
        </p:nvSpPr>
        <p:spPr bwMode="auto">
          <a:xfrm>
            <a:off x="6934200" y="0"/>
            <a:ext cx="2447925" cy="20875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AutoShape 45"/>
          <p:cNvSpPr>
            <a:spLocks noChangeArrowheads="1"/>
          </p:cNvSpPr>
          <p:nvPr/>
        </p:nvSpPr>
        <p:spPr bwMode="auto">
          <a:xfrm>
            <a:off x="0" y="4770438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AutoShape 46"/>
          <p:cNvSpPr>
            <a:spLocks noChangeArrowheads="1"/>
          </p:cNvSpPr>
          <p:nvPr/>
        </p:nvSpPr>
        <p:spPr bwMode="auto">
          <a:xfrm rot="-5400000">
            <a:off x="6958012" y="4471988"/>
            <a:ext cx="2009775" cy="2362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9" name="Picture 3" descr="kidsoftheworl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175250"/>
            <a:ext cx="8610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.VnArialH" pitchFamily="34" charset="0"/>
            </a:endParaRPr>
          </a:p>
        </p:txBody>
      </p:sp>
      <p:sp>
        <p:nvSpPr>
          <p:cNvPr id="2061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.VnArialH" pitchFamily="34" charset="0"/>
            </a:endParaRPr>
          </a:p>
        </p:txBody>
      </p:sp>
      <p:sp>
        <p:nvSpPr>
          <p:cNvPr id="2062" name="WordArt 52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100763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bộ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!</a:t>
            </a:r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5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1" grpId="0" animBg="1"/>
      <p:bldP spid="140332" grpId="0" animBg="1"/>
      <p:bldP spid="140333" grpId="0" animBg="1"/>
      <p:bldP spid="1403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3" name="Picture 45" descr="50+ Hình nền Powerpoint ngộ nghĩnh, đáng yêu nhất">
            <a:extLst>
              <a:ext uri="{FF2B5EF4-FFF2-40B4-BE49-F238E27FC236}">
                <a16:creationId xmlns:a16="http://schemas.microsoft.com/office/drawing/2014/main" id="{2D7D3D96-3492-7B40-A89A-BC7FC0AE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êu đề phụ 2">
                <a:extLst>
                  <a:ext uri="{FF2B5EF4-FFF2-40B4-BE49-F238E27FC236}">
                    <a16:creationId xmlns:a16="http://schemas.microsoft.com/office/drawing/2014/main" id="{3ED94067-B5FF-4CB5-8733-9A2FDB8152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801" y="1637620"/>
                <a:ext cx="897689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1: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êu đề phụ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D94067-B5FF-4CB5-8733-9A2FDB81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01" y="1637620"/>
                <a:ext cx="8976899" cy="685800"/>
              </a:xfrm>
              <a:prstGeom prst="rect">
                <a:avLst/>
              </a:prstGeom>
              <a:blipFill rotWithShape="0">
                <a:blip r:embed="rId4"/>
                <a:stretch>
                  <a:fillRect l="-1018" b="-86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êu đề phụ 2">
            <a:extLst>
              <a:ext uri="{FF2B5EF4-FFF2-40B4-BE49-F238E27FC236}">
                <a16:creationId xmlns:a16="http://schemas.microsoft.com/office/drawing/2014/main" id="{A441EA27-70EB-4864-ADDF-512E05862D8E}"/>
              </a:ext>
            </a:extLst>
          </p:cNvPr>
          <p:cNvSpPr txBox="1">
            <a:spLocks/>
          </p:cNvSpPr>
          <p:nvPr/>
        </p:nvSpPr>
        <p:spPr bwMode="auto">
          <a:xfrm>
            <a:off x="97299" y="94838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2A59F3-E019-E54F-BBEB-01D56D09B470}"/>
                  </a:ext>
                </a:extLst>
              </p:cNvPr>
              <p:cNvSpPr txBox="1"/>
              <p:nvPr/>
            </p:nvSpPr>
            <p:spPr>
              <a:xfrm>
                <a:off x="3696798" y="1686054"/>
                <a:ext cx="299138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0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vi-VN" sz="20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4</m:t>
                          </m:r>
                        </m:num>
                        <m:den>
                          <m:r>
                            <a:rPr lang="vi-VN" sz="20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x-none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2A59F3-E019-E54F-BBEB-01D56D09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98" y="1686054"/>
                <a:ext cx="299138" cy="577081"/>
              </a:xfrm>
              <a:prstGeom prst="rect">
                <a:avLst/>
              </a:prstGeom>
              <a:blipFill>
                <a:blip r:embed="rId5"/>
                <a:stretch>
                  <a:fillRect l="-4000" r="-4000" b="-127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095BC1-E1D6-FA46-9A03-13A68D140D84}"/>
                  </a:ext>
                </a:extLst>
              </p:cNvPr>
              <p:cNvSpPr/>
              <p:nvPr/>
            </p:nvSpPr>
            <p:spPr>
              <a:xfrm>
                <a:off x="480118" y="2929888"/>
                <a:ext cx="91403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095BC1-E1D6-FA46-9A03-13A68D140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" y="2929888"/>
                <a:ext cx="914033" cy="702500"/>
              </a:xfrm>
              <a:prstGeom prst="rect">
                <a:avLst/>
              </a:prstGeom>
              <a:blipFill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BD06A-0822-C241-9918-2EAD46B2BD0D}"/>
                  </a:ext>
                </a:extLst>
              </p:cNvPr>
              <p:cNvSpPr/>
              <p:nvPr/>
            </p:nvSpPr>
            <p:spPr>
              <a:xfrm>
                <a:off x="4371661" y="2943978"/>
                <a:ext cx="84510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BD06A-0822-C241-9918-2EAD46B2B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61" y="2943978"/>
                <a:ext cx="845103" cy="702500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C99850-971E-774B-BE1B-E2AD9016D2FE}"/>
                  </a:ext>
                </a:extLst>
              </p:cNvPr>
              <p:cNvSpPr/>
              <p:nvPr/>
            </p:nvSpPr>
            <p:spPr>
              <a:xfrm>
                <a:off x="480118" y="4042545"/>
                <a:ext cx="990977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C99850-971E-774B-BE1B-E2AD9016D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" y="4042545"/>
                <a:ext cx="990977" cy="7025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14047-6C19-EE4B-AE73-20EF896B9F13}"/>
                  </a:ext>
                </a:extLst>
              </p:cNvPr>
              <p:cNvSpPr/>
              <p:nvPr/>
            </p:nvSpPr>
            <p:spPr>
              <a:xfrm>
                <a:off x="4213780" y="3998566"/>
                <a:ext cx="86113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2800" dirty="0">
                    <a:effectLst/>
                  </a:rPr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14047-6C19-EE4B-AE73-20EF896B9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80" y="3998566"/>
                <a:ext cx="861133" cy="702500"/>
              </a:xfrm>
              <a:prstGeom prst="rect">
                <a:avLst/>
              </a:prstGeom>
              <a:blipFill>
                <a:blip r:embed="rId9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926E92-6E61-DC49-AC87-48E539462256}"/>
                  </a:ext>
                </a:extLst>
              </p:cNvPr>
              <p:cNvSpPr/>
              <p:nvPr/>
            </p:nvSpPr>
            <p:spPr>
              <a:xfrm>
                <a:off x="1297125" y="2924068"/>
                <a:ext cx="139814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926E92-6E61-DC49-AC87-48E53946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25" y="2924068"/>
                <a:ext cx="1398140" cy="704295"/>
              </a:xfrm>
              <a:prstGeom prst="rect">
                <a:avLst/>
              </a:prstGeom>
              <a:blipFill rotWithShape="0">
                <a:blip r:embed="rId10"/>
                <a:stretch>
                  <a:fillRect l="-9170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4B5CB3-2885-5542-BC67-1ACF563346AD}"/>
                  </a:ext>
                </a:extLst>
              </p:cNvPr>
              <p:cNvSpPr/>
              <p:nvPr/>
            </p:nvSpPr>
            <p:spPr>
              <a:xfrm>
                <a:off x="5148064" y="2924068"/>
                <a:ext cx="132921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x-none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x-none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4B5CB3-2885-5542-BC67-1ACF5633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924068"/>
                <a:ext cx="1329210" cy="704295"/>
              </a:xfrm>
              <a:prstGeom prst="rect">
                <a:avLst/>
              </a:prstGeom>
              <a:blipFill rotWithShape="0">
                <a:blip r:embed="rId11"/>
                <a:stretch>
                  <a:fillRect l="-913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A4AC46-27E2-8042-9903-A03EEDDD494C}"/>
                  </a:ext>
                </a:extLst>
              </p:cNvPr>
              <p:cNvSpPr/>
              <p:nvPr/>
            </p:nvSpPr>
            <p:spPr>
              <a:xfrm>
                <a:off x="1340555" y="3983259"/>
                <a:ext cx="105349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 × 2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× 7</m:t>
                        </m:r>
                      </m:den>
                    </m:f>
                  </m:oMath>
                </a14:m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A4AC46-27E2-8042-9903-A03EEDDD4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55" y="3983259"/>
                <a:ext cx="1053494" cy="704295"/>
              </a:xfrm>
              <a:prstGeom prst="rect">
                <a:avLst/>
              </a:prstGeom>
              <a:blipFill rotWithShape="0">
                <a:blip r:embed="rId12"/>
                <a:stretch>
                  <a:fillRect l="-1213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EA7EFD-5C09-D645-B749-32AAC3D764CA}"/>
                  </a:ext>
                </a:extLst>
              </p:cNvPr>
              <p:cNvSpPr/>
              <p:nvPr/>
            </p:nvSpPr>
            <p:spPr>
              <a:xfrm>
                <a:off x="4959706" y="3980451"/>
                <a:ext cx="124707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x-none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EA7EFD-5C09-D645-B749-32AAC3D7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706" y="3980451"/>
                <a:ext cx="1247073" cy="702500"/>
              </a:xfrm>
              <a:prstGeom prst="rect">
                <a:avLst/>
              </a:prstGeom>
              <a:blipFill rotWithShape="0">
                <a:blip r:embed="rId13"/>
                <a:stretch>
                  <a:fillRect l="-10294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3343" y="3015983"/>
                <a:ext cx="534994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ea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43" y="3015983"/>
                <a:ext cx="534994" cy="578235"/>
              </a:xfrm>
              <a:prstGeom prst="rect">
                <a:avLst/>
              </a:prstGeom>
              <a:blipFill rotWithShape="0">
                <a:blip r:embed="rId14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46334" y="2957922"/>
                <a:ext cx="589652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34" y="2957922"/>
                <a:ext cx="589652" cy="57823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1426" y="4031808"/>
                <a:ext cx="526487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26" y="4031808"/>
                <a:ext cx="526487" cy="5782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15666" y="4042545"/>
                <a:ext cx="1138089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666" y="4042545"/>
                <a:ext cx="1138089" cy="524631"/>
              </a:xfrm>
              <a:prstGeom prst="rect">
                <a:avLst/>
              </a:prstGeom>
              <a:blipFill rotWithShape="0">
                <a:blip r:embed="rId17"/>
                <a:stretch>
                  <a:fillRect l="-16667" t="-2326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8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22" grpId="0"/>
      <p:bldP spid="23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8AFEDC9E-132E-8D40-B884-D381C02C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êu đề phụ 2">
            <a:extLst>
              <a:ext uri="{FF2B5EF4-FFF2-40B4-BE49-F238E27FC236}">
                <a16:creationId xmlns:a16="http://schemas.microsoft.com/office/drawing/2014/main" id="{A441EA27-70EB-4864-ADDF-512E05862D8E}"/>
              </a:ext>
            </a:extLst>
          </p:cNvPr>
          <p:cNvSpPr txBox="1">
            <a:spLocks/>
          </p:cNvSpPr>
          <p:nvPr/>
        </p:nvSpPr>
        <p:spPr bwMode="auto">
          <a:xfrm>
            <a:off x="97299" y="94838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5A9AEB8-A5F9-6647-9B15-CEAD4C71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76041"/>
                  </p:ext>
                </p:extLst>
              </p:nvPr>
            </p:nvGraphicFramePr>
            <p:xfrm>
              <a:off x="395536" y="2204864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Số trừ</a:t>
                          </a:r>
                          <a:endParaRPr lang="x-none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Hiệu</a:t>
                          </a:r>
                          <a:endParaRPr lang="x-none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5A9AEB8-A5F9-6647-9B15-CEAD4C71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76041"/>
                  </p:ext>
                </p:extLst>
              </p:nvPr>
            </p:nvGraphicFramePr>
            <p:xfrm>
              <a:off x="395536" y="2204864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9231" r="-163750" b="-1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9231" r="-1667" b="-1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Số trừ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114516" r="-16375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114516" r="-8714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Hiệu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218033" r="-8714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218033" r="-166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91FF755-A39F-9445-88DE-2A5665C3FA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01164"/>
                  </p:ext>
                </p:extLst>
              </p:nvPr>
            </p:nvGraphicFramePr>
            <p:xfrm>
              <a:off x="4860032" y="2204864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91FF755-A39F-9445-88DE-2A5665C3FA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01164"/>
                  </p:ext>
                </p:extLst>
              </p:nvPr>
            </p:nvGraphicFramePr>
            <p:xfrm>
              <a:off x="4860032" y="2204864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8592" t="-9375" r="-163380" b="-1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83019" t="-9375" r="-1887" b="-1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8592" t="-109375" r="-163380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27419" t="-109375" r="-87097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27419" t="-223333" r="-870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83019" t="-223333" r="-188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759A8E6-8B16-074B-8C00-98A0975C964C}"/>
              </a:ext>
            </a:extLst>
          </p:cNvPr>
          <p:cNvSpPr/>
          <p:nvPr/>
        </p:nvSpPr>
        <p:spPr>
          <a:xfrm>
            <a:off x="395536" y="1641348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0961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64B6B601-B686-0944-85FC-24A28316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êu đề phụ 2">
            <a:extLst>
              <a:ext uri="{FF2B5EF4-FFF2-40B4-BE49-F238E27FC236}">
                <a16:creationId xmlns:a16="http://schemas.microsoft.com/office/drawing/2014/main" id="{A441EA27-70EB-4864-ADDF-512E05862D8E}"/>
              </a:ext>
            </a:extLst>
          </p:cNvPr>
          <p:cNvSpPr txBox="1">
            <a:spLocks/>
          </p:cNvSpPr>
          <p:nvPr/>
        </p:nvSpPr>
        <p:spPr bwMode="auto">
          <a:xfrm>
            <a:off x="97299" y="94838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êu đề phụ 2">
            <a:extLst>
              <a:ext uri="{FF2B5EF4-FFF2-40B4-BE49-F238E27FC236}">
                <a16:creationId xmlns:a16="http://schemas.microsoft.com/office/drawing/2014/main" id="{34AFBD2E-560A-0446-BD8B-44AC613462F7}"/>
              </a:ext>
            </a:extLst>
          </p:cNvPr>
          <p:cNvSpPr txBox="1">
            <a:spLocks/>
          </p:cNvSpPr>
          <p:nvPr/>
        </p:nvSpPr>
        <p:spPr bwMode="auto">
          <a:xfrm>
            <a:off x="97299" y="2023120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x-non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số bị trừ, ta lấy hiệu cộng với số trừ.</a:t>
            </a:r>
          </a:p>
        </p:txBody>
      </p:sp>
      <p:sp>
        <p:nvSpPr>
          <p:cNvPr id="17" name="Tiêu đề phụ 2">
            <a:extLst>
              <a:ext uri="{FF2B5EF4-FFF2-40B4-BE49-F238E27FC236}">
                <a16:creationId xmlns:a16="http://schemas.microsoft.com/office/drawing/2014/main" id="{15219266-4D56-4D4A-A813-675D2D06667A}"/>
              </a:ext>
            </a:extLst>
          </p:cNvPr>
          <p:cNvSpPr txBox="1">
            <a:spLocks/>
          </p:cNvSpPr>
          <p:nvPr/>
        </p:nvSpPr>
        <p:spPr bwMode="auto">
          <a:xfrm>
            <a:off x="82311" y="2852936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x-non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số trừ, ta lấy</a:t>
            </a:r>
            <a:r>
              <a:rPr kumimoji="0" lang="x-none" alt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bị trừ trừ</a:t>
            </a:r>
            <a:r>
              <a:rPr kumimoji="0" lang="x-non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hiệu.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92324B4-0AF6-5642-AE15-E406E82E0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160367"/>
                  </p:ext>
                </p:extLst>
              </p:nvPr>
            </p:nvGraphicFramePr>
            <p:xfrm>
              <a:off x="5076057" y="1679749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x-none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x-none" sz="2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trừ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4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Hiệu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4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x-none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x-none" sz="2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92324B4-0AF6-5642-AE15-E406E82E0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160367"/>
                  </p:ext>
                </p:extLst>
              </p:nvPr>
            </p:nvGraphicFramePr>
            <p:xfrm>
              <a:off x="5076057" y="1679749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9231" r="-165000" b="-1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9231" r="-88571" b="-1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9231" r="-3333" b="-19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116393" r="-16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116393" r="-8857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116393" r="-333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Hiệu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216393" r="-16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216393" r="-8857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216393" r="-333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6A32EEE-E5F3-7341-97B8-0D26EF027A59}"/>
              </a:ext>
            </a:extLst>
          </p:cNvPr>
          <p:cNvSpPr/>
          <p:nvPr/>
        </p:nvSpPr>
        <p:spPr>
          <a:xfrm>
            <a:off x="7308304" y="170080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77864B-FF9A-5849-AE6D-11D098FD0103}"/>
              </a:ext>
            </a:extLst>
          </p:cNvPr>
          <p:cNvSpPr/>
          <p:nvPr/>
        </p:nvSpPr>
        <p:spPr>
          <a:xfrm>
            <a:off x="8100392" y="2535939"/>
            <a:ext cx="432048" cy="605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C3C7F-B76C-8449-BCCA-D123148A60F8}"/>
              </a:ext>
            </a:extLst>
          </p:cNvPr>
          <p:cNvSpPr/>
          <p:nvPr/>
        </p:nvSpPr>
        <p:spPr>
          <a:xfrm>
            <a:off x="6345518" y="329518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7C87CD-6991-8C41-A8F8-E19DA6539ADC}"/>
              </a:ext>
            </a:extLst>
          </p:cNvPr>
          <p:cNvSpPr/>
          <p:nvPr/>
        </p:nvSpPr>
        <p:spPr>
          <a:xfrm>
            <a:off x="395536" y="1465620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x-none" sz="2800" dirty="0"/>
          </a:p>
        </p:txBody>
      </p:sp>
      <p:pic>
        <p:nvPicPr>
          <p:cNvPr id="29" name="Graphic 28" descr="Help with solid fill">
            <a:extLst>
              <a:ext uri="{FF2B5EF4-FFF2-40B4-BE49-F238E27FC236}">
                <a16:creationId xmlns:a16="http://schemas.microsoft.com/office/drawing/2014/main" id="{AE04A060-BEB3-FA45-BE99-951419F75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6176" y="3323026"/>
            <a:ext cx="754046" cy="754046"/>
          </a:xfrm>
          <a:prstGeom prst="rect">
            <a:avLst/>
          </a:prstGeom>
        </p:spPr>
      </p:pic>
      <p:pic>
        <p:nvPicPr>
          <p:cNvPr id="32" name="Graphic 31" descr="Help with solid fill">
            <a:extLst>
              <a:ext uri="{FF2B5EF4-FFF2-40B4-BE49-F238E27FC236}">
                <a16:creationId xmlns:a16="http://schemas.microsoft.com/office/drawing/2014/main" id="{EF4D8063-CBCA-EB43-989F-9B827929F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305" y="1700808"/>
            <a:ext cx="754046" cy="754046"/>
          </a:xfrm>
          <a:prstGeom prst="rect">
            <a:avLst/>
          </a:prstGeom>
        </p:spPr>
      </p:pic>
      <p:pic>
        <p:nvPicPr>
          <p:cNvPr id="33" name="Graphic 32" descr="Help with solid fill">
            <a:extLst>
              <a:ext uri="{FF2B5EF4-FFF2-40B4-BE49-F238E27FC236}">
                <a16:creationId xmlns:a16="http://schemas.microsoft.com/office/drawing/2014/main" id="{FC978EDE-74EF-054F-A91D-A08FBA3A6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7028" y="2488326"/>
            <a:ext cx="754046" cy="754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532926-60FB-6540-910C-CD69C148E340}"/>
                  </a:ext>
                </a:extLst>
              </p:cNvPr>
              <p:cNvSpPr/>
              <p:nvPr/>
            </p:nvSpPr>
            <p:spPr>
              <a:xfrm>
                <a:off x="1635411" y="4082244"/>
                <a:ext cx="4896544" cy="223224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3200" dirty="0"/>
                  <a:t> </a:t>
                </a:r>
                <a:r>
                  <a:rPr lang="vi-VN" sz="32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x-none" sz="320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532926-60FB-6540-910C-CD69C148E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11" y="4082244"/>
                <a:ext cx="4896544" cy="22322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/>
              <p:nvPr/>
            </p:nvSpPr>
            <p:spPr>
              <a:xfrm>
                <a:off x="1164961" y="4093873"/>
                <a:ext cx="5612605" cy="263001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600" dirty="0"/>
                  <a:t> </a:t>
                </a:r>
                <a:r>
                  <a:rPr lang="vi-VN" sz="36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x-none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x-none" sz="2800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" y="4093873"/>
                <a:ext cx="5612605" cy="263001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80C245C-2EA4-D445-9C5B-02886BE09B71}"/>
                  </a:ext>
                </a:extLst>
              </p:cNvPr>
              <p:cNvSpPr/>
              <p:nvPr/>
            </p:nvSpPr>
            <p:spPr>
              <a:xfrm>
                <a:off x="1191642" y="4086019"/>
                <a:ext cx="5612606" cy="265534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x-none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x-none" sz="3600" dirty="0"/>
                  <a:t> </a:t>
                </a:r>
                <a:r>
                  <a:rPr lang="vi-VN" sz="36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x-none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vi-VN" sz="3600" dirty="0"/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80C245C-2EA4-D445-9C5B-02886BE09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42" y="4086019"/>
                <a:ext cx="5612606" cy="265534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1"/>
      <p:bldP spid="20" grpId="0" animBg="1"/>
      <p:bldP spid="24" grpId="0" animBg="1"/>
      <p:bldP spid="25" grpId="0" animBg="1"/>
      <p:bldP spid="35" grpId="0" animBg="1"/>
      <p:bldP spid="1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27D6A5D6-C9DD-6A4A-A805-688F37C0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06221297-7988-4A4E-9FA4-A0DB5B1EE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082686"/>
                  </p:ext>
                </p:extLst>
              </p:nvPr>
            </p:nvGraphicFramePr>
            <p:xfrm>
              <a:off x="5436096" y="1633865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48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x-none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x-none" sz="4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48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8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x-none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x-none" sz="4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x-non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x-none" sz="28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x-none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none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06221297-7988-4A4E-9FA4-A0DB5B1EE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082686"/>
                  </p:ext>
                </p:extLst>
              </p:nvPr>
            </p:nvGraphicFramePr>
            <p:xfrm>
              <a:off x="5436096" y="1633865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9375" r="-163380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9375" r="-87097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9375" r="-188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109375" r="-163380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109375" r="-87097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109375" r="-188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223333" r="-16338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223333" r="-8709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223333" r="-188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iêu đề phụ 2">
            <a:extLst>
              <a:ext uri="{FF2B5EF4-FFF2-40B4-BE49-F238E27FC236}">
                <a16:creationId xmlns:a16="http://schemas.microsoft.com/office/drawing/2014/main" id="{A441EA27-70EB-4864-ADDF-512E05862D8E}"/>
              </a:ext>
            </a:extLst>
          </p:cNvPr>
          <p:cNvSpPr txBox="1">
            <a:spLocks/>
          </p:cNvSpPr>
          <p:nvPr/>
        </p:nvSpPr>
        <p:spPr bwMode="auto">
          <a:xfrm>
            <a:off x="97299" y="94838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êu đề phụ 2">
            <a:extLst>
              <a:ext uri="{FF2B5EF4-FFF2-40B4-BE49-F238E27FC236}">
                <a16:creationId xmlns:a16="http://schemas.microsoft.com/office/drawing/2014/main" id="{34AFBD2E-560A-0446-BD8B-44AC613462F7}"/>
              </a:ext>
            </a:extLst>
          </p:cNvPr>
          <p:cNvSpPr txBox="1">
            <a:spLocks/>
          </p:cNvSpPr>
          <p:nvPr/>
        </p:nvSpPr>
        <p:spPr bwMode="auto">
          <a:xfrm>
            <a:off x="251520" y="2193039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x-non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một thừa số, ta lấy tích chia cho thừa số còn lại.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328A1C-FA26-1845-B50D-68DA984130E4}"/>
                  </a:ext>
                </a:extLst>
              </p:cNvPr>
              <p:cNvSpPr/>
              <p:nvPr/>
            </p:nvSpPr>
            <p:spPr>
              <a:xfrm>
                <a:off x="1475656" y="4094972"/>
                <a:ext cx="4896544" cy="223224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x-none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x-none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x-none" sz="3600" dirty="0"/>
              </a:p>
              <a:p>
                <a:endParaRPr lang="x-none" sz="32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328A1C-FA26-1845-B50D-68DA98413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94972"/>
                <a:ext cx="4896544" cy="22322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/>
              <p:nvPr/>
            </p:nvSpPr>
            <p:spPr>
              <a:xfrm>
                <a:off x="582436" y="4050859"/>
                <a:ext cx="6923976" cy="25390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x-none" sz="3200" dirty="0"/>
                  <a:t> </a:t>
                </a:r>
                <a:r>
                  <a:rPr lang="vi-VN" sz="3200" dirty="0"/>
                  <a:t>: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8×3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9×1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x-none" sz="3200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6" y="4050859"/>
                <a:ext cx="6923976" cy="253902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69B16C-8719-B04F-8A70-E5D3E5A04415}"/>
                  </a:ext>
                </a:extLst>
              </p:cNvPr>
              <p:cNvSpPr/>
              <p:nvPr/>
            </p:nvSpPr>
            <p:spPr>
              <a:xfrm>
                <a:off x="563376" y="4020198"/>
                <a:ext cx="7056784" cy="257715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9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x-none" sz="29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x-none" sz="2900" dirty="0"/>
                  <a:t> </a:t>
                </a:r>
                <a:r>
                  <a:rPr lang="vi-VN" sz="2900" dirty="0"/>
                  <a:t>:</a:t>
                </a: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x-non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9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x-non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x-none" sz="2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x-non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9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6×9</m:t>
                        </m:r>
                      </m:num>
                      <m:den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11×2</m:t>
                        </m:r>
                      </m:den>
                    </m:f>
                  </m:oMath>
                </a14:m>
                <a:r>
                  <a:rPr lang="vi-VN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vi-VN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x-none" sz="2900" dirty="0"/>
              </a:p>
              <a:p>
                <a:endParaRPr lang="x-none" sz="28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69B16C-8719-B04F-8A70-E5D3E5A04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6" y="4020198"/>
                <a:ext cx="7056784" cy="257715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6A32EEE-E5F3-7341-97B8-0D26EF027A59}"/>
              </a:ext>
            </a:extLst>
          </p:cNvPr>
          <p:cNvSpPr/>
          <p:nvPr/>
        </p:nvSpPr>
        <p:spPr>
          <a:xfrm>
            <a:off x="7380312" y="1786892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77864B-FF9A-5849-AE6D-11D098FD0103}"/>
              </a:ext>
            </a:extLst>
          </p:cNvPr>
          <p:cNvSpPr/>
          <p:nvPr/>
        </p:nvSpPr>
        <p:spPr>
          <a:xfrm>
            <a:off x="8167174" y="2607947"/>
            <a:ext cx="432048" cy="605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C3C7F-B76C-8449-BCCA-D123148A60F8}"/>
              </a:ext>
            </a:extLst>
          </p:cNvPr>
          <p:cNvSpPr/>
          <p:nvPr/>
        </p:nvSpPr>
        <p:spPr>
          <a:xfrm>
            <a:off x="6397607" y="337106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3" name="Graphic 22" descr="Help with solid fill">
            <a:extLst>
              <a:ext uri="{FF2B5EF4-FFF2-40B4-BE49-F238E27FC236}">
                <a16:creationId xmlns:a16="http://schemas.microsoft.com/office/drawing/2014/main" id="{FD5E8246-0315-DB4E-ACC8-8CAA8296FB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5574" y="3323026"/>
            <a:ext cx="754046" cy="754046"/>
          </a:xfrm>
          <a:prstGeom prst="rect">
            <a:avLst/>
          </a:prstGeom>
        </p:spPr>
      </p:pic>
      <p:pic>
        <p:nvPicPr>
          <p:cNvPr id="26" name="Graphic 25" descr="Help with solid fill">
            <a:extLst>
              <a:ext uri="{FF2B5EF4-FFF2-40B4-BE49-F238E27FC236}">
                <a16:creationId xmlns:a16="http://schemas.microsoft.com/office/drawing/2014/main" id="{EB4C6431-9122-AA4B-9D7B-101BD1EA26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6703" y="1700808"/>
            <a:ext cx="754046" cy="754046"/>
          </a:xfrm>
          <a:prstGeom prst="rect">
            <a:avLst/>
          </a:prstGeom>
        </p:spPr>
      </p:pic>
      <p:pic>
        <p:nvPicPr>
          <p:cNvPr id="27" name="Graphic 26" descr="Help with solid fill">
            <a:extLst>
              <a:ext uri="{FF2B5EF4-FFF2-40B4-BE49-F238E27FC236}">
                <a16:creationId xmlns:a16="http://schemas.microsoft.com/office/drawing/2014/main" id="{A8A523B3-9588-424A-B20D-34945DC76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8384" y="2488326"/>
            <a:ext cx="754046" cy="7540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A7D603-6675-2E46-8DE3-98F024180A27}"/>
              </a:ext>
            </a:extLst>
          </p:cNvPr>
          <p:cNvSpPr/>
          <p:nvPr/>
        </p:nvSpPr>
        <p:spPr>
          <a:xfrm>
            <a:off x="395536" y="1537628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x-none" sz="2800" dirty="0"/>
          </a:p>
        </p:txBody>
      </p:sp>
      <p:sp>
        <p:nvSpPr>
          <p:cNvPr id="29" name="Hộp Văn bản 17">
            <a:extLst>
              <a:ext uri="{FF2B5EF4-FFF2-40B4-BE49-F238E27FC236}">
                <a16:creationId xmlns:a16="http://schemas.microsoft.com/office/drawing/2014/main" id="{4C83B9F9-E288-3642-8491-5B3EDD140837}"/>
              </a:ext>
            </a:extLst>
          </p:cNvPr>
          <p:cNvSpPr txBox="1"/>
          <p:nvPr/>
        </p:nvSpPr>
        <p:spPr>
          <a:xfrm>
            <a:off x="43880" y="26621"/>
            <a:ext cx="915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4" grpId="0" animBg="1"/>
      <p:bldP spid="15" grpId="0" animBg="1"/>
      <p:bldP spid="20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CB87D625-5ED1-CA42-A1D8-ED6F1622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êu đề phụ 2">
            <a:extLst>
              <a:ext uri="{FF2B5EF4-FFF2-40B4-BE49-F238E27FC236}">
                <a16:creationId xmlns:a16="http://schemas.microsoft.com/office/drawing/2014/main" id="{99FE9AAC-D8C7-DB43-9B78-F7918B863B15}"/>
              </a:ext>
            </a:extLst>
          </p:cNvPr>
          <p:cNvSpPr txBox="1">
            <a:spLocks/>
          </p:cNvSpPr>
          <p:nvPr/>
        </p:nvSpPr>
        <p:spPr bwMode="auto">
          <a:xfrm>
            <a:off x="97299" y="930054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B2F0E-82FA-4C48-B4AA-4824E3D5AF54}"/>
              </a:ext>
            </a:extLst>
          </p:cNvPr>
          <p:cNvSpPr/>
          <p:nvPr/>
        </p:nvSpPr>
        <p:spPr>
          <a:xfrm>
            <a:off x="236957" y="1453587"/>
            <a:ext cx="1914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x-non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502343-6D07-2F41-A6B5-05361A59F0D1}"/>
                  </a:ext>
                </a:extLst>
              </p:cNvPr>
              <p:cNvSpPr/>
              <p:nvPr/>
            </p:nvSpPr>
            <p:spPr>
              <a:xfrm>
                <a:off x="3419872" y="2744683"/>
                <a:ext cx="5525872" cy="1239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3333FF"/>
                    </a:solidFill>
                  </a:rPr>
                  <a:t>Cách 2:  </a:t>
                </a:r>
                <a:r>
                  <a:rPr lang="vi-VN" sz="2800" dirty="0"/>
                  <a:t>(MSC: 12)</a:t>
                </a:r>
                <a:endParaRPr lang="x-none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/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x-none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502343-6D07-2F41-A6B5-05361A59F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44683"/>
                <a:ext cx="5525872" cy="1239506"/>
              </a:xfrm>
              <a:prstGeom prst="rect">
                <a:avLst/>
              </a:prstGeom>
              <a:blipFill>
                <a:blip r:embed="rId3"/>
                <a:stretch>
                  <a:fillRect l="-2294" t="-7143" b="-51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4663C5-A890-1046-AD82-692627D9F6DF}"/>
                  </a:ext>
                </a:extLst>
              </p:cNvPr>
              <p:cNvSpPr/>
              <p:nvPr/>
            </p:nvSpPr>
            <p:spPr>
              <a:xfrm>
                <a:off x="3419872" y="1487156"/>
                <a:ext cx="5400600" cy="1226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3333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</a:t>
                </a:r>
                <a:endParaRPr lang="x-none" sz="3200" dirty="0">
                  <a:solidFill>
                    <a:srgbClr val="3333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4663C5-A890-1046-AD82-692627D9F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87156"/>
                <a:ext cx="5400600" cy="1226682"/>
              </a:xfrm>
              <a:prstGeom prst="rect">
                <a:avLst/>
              </a:prstGeom>
              <a:blipFill>
                <a:blip r:embed="rId4"/>
                <a:stretch>
                  <a:fillRect l="-2347" t="-6186" b="-61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85EA29-DD62-5242-A372-601731D0D091}"/>
                  </a:ext>
                </a:extLst>
              </p:cNvPr>
              <p:cNvSpPr/>
              <p:nvPr/>
            </p:nvSpPr>
            <p:spPr>
              <a:xfrm>
                <a:off x="875988" y="1928785"/>
                <a:ext cx="3024336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3200" dirty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85EA29-DD62-5242-A372-601731D0D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8" y="1928785"/>
                <a:ext cx="3024336" cy="795795"/>
              </a:xfrm>
              <a:prstGeom prst="rect">
                <a:avLst/>
              </a:prstGeom>
              <a:blipFill>
                <a:blip r:embed="rId5"/>
                <a:stretch>
                  <a:fillRect l="-5021" b="-109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ADC9A4-9CAB-C444-B3F6-0D84D13FF714}"/>
                  </a:ext>
                </a:extLst>
              </p:cNvPr>
              <p:cNvSpPr/>
              <p:nvPr/>
            </p:nvSpPr>
            <p:spPr>
              <a:xfrm>
                <a:off x="1207864" y="4395605"/>
                <a:ext cx="1572866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ADC9A4-9CAB-C444-B3F6-0D84D13F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64" y="4395605"/>
                <a:ext cx="1572866" cy="791370"/>
              </a:xfrm>
              <a:prstGeom prst="rect">
                <a:avLst/>
              </a:prstGeom>
              <a:blipFill>
                <a:blip r:embed="rId6"/>
                <a:stretch>
                  <a:fillRect l="-806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567E874-5DA5-2844-953E-A1E4F114BB9C}"/>
                  </a:ext>
                </a:extLst>
              </p:cNvPr>
              <p:cNvSpPr/>
              <p:nvPr/>
            </p:nvSpPr>
            <p:spPr>
              <a:xfrm>
                <a:off x="2788120" y="4402678"/>
                <a:ext cx="5525872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567E874-5DA5-2844-953E-A1E4F114B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120" y="4402678"/>
                <a:ext cx="5525872" cy="792140"/>
              </a:xfrm>
              <a:prstGeom prst="rect">
                <a:avLst/>
              </a:prstGeom>
              <a:blipFill>
                <a:blip r:embed="rId7"/>
                <a:stretch>
                  <a:fillRect l="-2752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Hộp Văn bản 17">
            <a:extLst>
              <a:ext uri="{FF2B5EF4-FFF2-40B4-BE49-F238E27FC236}">
                <a16:creationId xmlns:a16="http://schemas.microsoft.com/office/drawing/2014/main" id="{260E9533-0519-0A41-B03A-15C97A5765EF}"/>
              </a:ext>
            </a:extLst>
          </p:cNvPr>
          <p:cNvSpPr txBox="1"/>
          <p:nvPr/>
        </p:nvSpPr>
        <p:spPr>
          <a:xfrm>
            <a:off x="-108520" y="62955"/>
            <a:ext cx="915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CB87D625-5ED1-CA42-A1D8-ED6F1622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êu đề phụ 2">
            <a:extLst>
              <a:ext uri="{FF2B5EF4-FFF2-40B4-BE49-F238E27FC236}">
                <a16:creationId xmlns:a16="http://schemas.microsoft.com/office/drawing/2014/main" id="{99FE9AAC-D8C7-DB43-9B78-F7918B863B15}"/>
              </a:ext>
            </a:extLst>
          </p:cNvPr>
          <p:cNvSpPr txBox="1">
            <a:spLocks/>
          </p:cNvSpPr>
          <p:nvPr/>
        </p:nvSpPr>
        <p:spPr bwMode="auto">
          <a:xfrm>
            <a:off x="97299" y="930054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TẬP VỀ CÁC PHÉP TÍNH VỚI PHÂN SỐ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(tr.170)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B2F0E-82FA-4C48-B4AA-4824E3D5AF54}"/>
              </a:ext>
            </a:extLst>
          </p:cNvPr>
          <p:cNvSpPr/>
          <p:nvPr/>
        </p:nvSpPr>
        <p:spPr>
          <a:xfrm>
            <a:off x="236957" y="1453587"/>
            <a:ext cx="1914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x-non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2D4481-C3AB-3B4F-9593-40B239AF3C9C}"/>
                  </a:ext>
                </a:extLst>
              </p:cNvPr>
              <p:cNvSpPr/>
              <p:nvPr/>
            </p:nvSpPr>
            <p:spPr>
              <a:xfrm>
                <a:off x="402541" y="1824610"/>
                <a:ext cx="2146229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x-none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2D4481-C3AB-3B4F-9593-40B239AF3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1" y="1824610"/>
                <a:ext cx="2146229" cy="790216"/>
              </a:xfrm>
              <a:prstGeom prst="rect">
                <a:avLst/>
              </a:prstGeom>
              <a:blipFill>
                <a:blip r:embed="rId3"/>
                <a:stretch>
                  <a:fillRect l="-2353" b="-63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687716-59C2-1C42-BDD0-1697049DBC92}"/>
                  </a:ext>
                </a:extLst>
              </p:cNvPr>
              <p:cNvSpPr/>
              <p:nvPr/>
            </p:nvSpPr>
            <p:spPr>
              <a:xfrm>
                <a:off x="683568" y="2705213"/>
                <a:ext cx="4305987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687716-59C2-1C42-BDD0-1697049DB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05213"/>
                <a:ext cx="4305987" cy="790216"/>
              </a:xfrm>
              <a:prstGeom prst="rect">
                <a:avLst/>
              </a:prstGeom>
              <a:blipFill>
                <a:blip r:embed="rId4"/>
                <a:stretch>
                  <a:fillRect r="-2647" b="-1904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C7FEC0-189B-4F48-952E-EDDADA4F9F26}"/>
                  </a:ext>
                </a:extLst>
              </p:cNvPr>
              <p:cNvSpPr/>
              <p:nvPr/>
            </p:nvSpPr>
            <p:spPr>
              <a:xfrm>
                <a:off x="2533497" y="1794204"/>
                <a:ext cx="2326535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C7FEC0-189B-4F48-952E-EDDADA4F9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97" y="1794204"/>
                <a:ext cx="2326535" cy="795795"/>
              </a:xfrm>
              <a:prstGeom prst="rect">
                <a:avLst/>
              </a:prstGeom>
              <a:blipFill>
                <a:blip r:embed="rId5"/>
                <a:stretch>
                  <a:fillRect l="-6522" b="-9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A5C1200-F9F7-7148-8522-A075772F7E4E}"/>
              </a:ext>
            </a:extLst>
          </p:cNvPr>
          <p:cNvSpPr/>
          <p:nvPr/>
        </p:nvSpPr>
        <p:spPr>
          <a:xfrm>
            <a:off x="1266" y="2757866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x-non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16CCEB-294D-BC40-8CED-B826D86398E4}"/>
                  </a:ext>
                </a:extLst>
              </p:cNvPr>
              <p:cNvSpPr/>
              <p:nvPr/>
            </p:nvSpPr>
            <p:spPr>
              <a:xfrm>
                <a:off x="64412" y="4313436"/>
                <a:ext cx="1600118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16CCEB-294D-BC40-8CED-B826D8639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2" y="4313436"/>
                <a:ext cx="1600118" cy="791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4FFB80-A5EB-7940-896F-15B14084E0B9}"/>
                  </a:ext>
                </a:extLst>
              </p:cNvPr>
              <p:cNvSpPr/>
              <p:nvPr/>
            </p:nvSpPr>
            <p:spPr>
              <a:xfrm>
                <a:off x="1462883" y="4293856"/>
                <a:ext cx="2222275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4FFB80-A5EB-7940-896F-15B14084E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83" y="4293856"/>
                <a:ext cx="2222275" cy="791242"/>
              </a:xfrm>
              <a:prstGeom prst="rect">
                <a:avLst/>
              </a:prstGeom>
              <a:blipFill rotWithShape="0">
                <a:blip r:embed="rId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D2C77E-3CA3-6A42-9B10-1E3A8BC584E1}"/>
                  </a:ext>
                </a:extLst>
              </p:cNvPr>
              <p:cNvSpPr/>
              <p:nvPr/>
            </p:nvSpPr>
            <p:spPr>
              <a:xfrm>
                <a:off x="4709313" y="1754568"/>
                <a:ext cx="3823127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D2C77E-3CA3-6A42-9B10-1E3A8BC58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13" y="1754568"/>
                <a:ext cx="3823127" cy="795795"/>
              </a:xfrm>
              <a:prstGeom prst="rect">
                <a:avLst/>
              </a:prstGeom>
              <a:blipFill>
                <a:blip r:embed="rId8"/>
                <a:stretch>
                  <a:fillRect l="-4319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3D80EA-47F6-9344-9A8B-FB9B8EF322DE}"/>
                  </a:ext>
                </a:extLst>
              </p:cNvPr>
              <p:cNvSpPr/>
              <p:nvPr/>
            </p:nvSpPr>
            <p:spPr>
              <a:xfrm>
                <a:off x="6228184" y="1754223"/>
                <a:ext cx="3823127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3D80EA-47F6-9344-9A8B-FB9B8EF32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754223"/>
                <a:ext cx="3823127" cy="795795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FD5C26-4ADC-F348-85DE-3523034B840F}"/>
                  </a:ext>
                </a:extLst>
              </p:cNvPr>
              <p:cNvSpPr/>
              <p:nvPr/>
            </p:nvSpPr>
            <p:spPr>
              <a:xfrm>
                <a:off x="4860032" y="2702423"/>
                <a:ext cx="1414170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FD5C26-4ADC-F348-85DE-3523034B8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02423"/>
                <a:ext cx="1414170" cy="790794"/>
              </a:xfrm>
              <a:prstGeom prst="rect">
                <a:avLst/>
              </a:prstGeom>
              <a:blipFill>
                <a:blip r:embed="rId10"/>
                <a:stretch>
                  <a:fillRect r="-9821" b="-9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A91B89-7C2B-3547-B055-9C83FB6BB219}"/>
                  </a:ext>
                </a:extLst>
              </p:cNvPr>
              <p:cNvSpPr/>
              <p:nvPr/>
            </p:nvSpPr>
            <p:spPr>
              <a:xfrm>
                <a:off x="6084168" y="2705213"/>
                <a:ext cx="2937022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x-none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A91B89-7C2B-3547-B055-9C83FB6BB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705213"/>
                <a:ext cx="2937022" cy="795795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11AF3A-239E-0A45-82ED-F7CBDF9DE408}"/>
                  </a:ext>
                </a:extLst>
              </p:cNvPr>
              <p:cNvSpPr/>
              <p:nvPr/>
            </p:nvSpPr>
            <p:spPr>
              <a:xfrm>
                <a:off x="3612726" y="4274276"/>
                <a:ext cx="2358338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x-none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x-none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11AF3A-239E-0A45-82ED-F7CBDF9DE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726" y="4274276"/>
                <a:ext cx="2358338" cy="789447"/>
              </a:xfrm>
              <a:prstGeom prst="rect">
                <a:avLst/>
              </a:prstGeom>
              <a:blipFill rotWithShape="0">
                <a:blip r:embed="rId12"/>
                <a:stretch>
                  <a:fillRect l="-671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94C01D-A049-EA4F-AC1B-89F584D776B2}"/>
                  </a:ext>
                </a:extLst>
              </p:cNvPr>
              <p:cNvSpPr/>
              <p:nvPr/>
            </p:nvSpPr>
            <p:spPr>
              <a:xfrm>
                <a:off x="5835001" y="4272064"/>
                <a:ext cx="3381054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x-none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94C01D-A049-EA4F-AC1B-89F584D77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01" y="4272064"/>
                <a:ext cx="3381054" cy="789447"/>
              </a:xfrm>
              <a:prstGeom prst="rect">
                <a:avLst/>
              </a:prstGeom>
              <a:blipFill rotWithShape="0">
                <a:blip r:embed="rId13"/>
                <a:stretch>
                  <a:fillRect l="-4505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2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38037AEF-A847-2E4F-B22F-CE103365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76200" y="116632"/>
                <a:ext cx="8915400" cy="260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Bài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Người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vòi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chưa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,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nhất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bể.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Hỏi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sau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2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vòi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mấy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đã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dùng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lượng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còn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mấy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6632"/>
                <a:ext cx="8915400" cy="2605329"/>
              </a:xfrm>
              <a:prstGeom prst="rect">
                <a:avLst/>
              </a:prstGeom>
              <a:blipFill rotWithShape="0">
                <a:blip r:embed="rId3"/>
                <a:stretch>
                  <a:fillRect l="-1436" t="-2336" r="-752" b="-56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34A8ED-83D5-D34C-B56B-88DF2106A286}"/>
                  </a:ext>
                </a:extLst>
              </p:cNvPr>
              <p:cNvSpPr/>
              <p:nvPr/>
            </p:nvSpPr>
            <p:spPr>
              <a:xfrm>
                <a:off x="627208" y="2564904"/>
                <a:ext cx="7617200" cy="1671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vi-VN" sz="3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giải: </a:t>
                </a:r>
              </a:p>
              <a:p>
                <a:pPr marL="342900" lvl="0" indent="-342900">
                  <a:buFont typeface="+mj-lt"/>
                  <a:buAutoNum type="alphaLcPeriod"/>
                </a:pPr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 hai giờ vòi nước chảy được số phần bể là:</a:t>
                </a:r>
                <a:endParaRPr lang="x-none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(bể)</a:t>
                </a:r>
                <a:endParaRPr lang="x-none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34A8ED-83D5-D34C-B56B-88DF2106A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8" y="2564904"/>
                <a:ext cx="7617200" cy="1671483"/>
              </a:xfrm>
              <a:prstGeom prst="rect">
                <a:avLst/>
              </a:prstGeom>
              <a:blipFill>
                <a:blip r:embed="rId4"/>
                <a:stretch>
                  <a:fillRect l="-2000" t="-4545" r="-1667" b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A196FC-4645-8745-B004-C5430F487D7D}"/>
                  </a:ext>
                </a:extLst>
              </p:cNvPr>
              <p:cNvSpPr/>
              <p:nvPr/>
            </p:nvSpPr>
            <p:spPr>
              <a:xfrm>
                <a:off x="539552" y="4005064"/>
                <a:ext cx="8135064" cy="140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3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Số phần nước còn lại sau khi dùng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 là:</a:t>
                </a:r>
                <a:endParaRPr lang="x-none" sz="3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x-none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(bể)</a:t>
                </a:r>
                <a:endParaRPr lang="x-none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A196FC-4645-8745-B004-C5430F487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5064"/>
                <a:ext cx="8135064" cy="1400063"/>
              </a:xfrm>
              <a:prstGeom prst="rect">
                <a:avLst/>
              </a:prstGeom>
              <a:blipFill>
                <a:blip r:embed="rId5"/>
                <a:stretch>
                  <a:fillRect l="-1713" b="-63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3E17C5-D94A-054B-89F1-4B7EDAF958EC}"/>
                  </a:ext>
                </a:extLst>
              </p:cNvPr>
              <p:cNvSpPr/>
              <p:nvPr/>
            </p:nvSpPr>
            <p:spPr>
              <a:xfrm>
                <a:off x="2411760" y="5445224"/>
                <a:ext cx="4676280" cy="748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/>
                <a:r>
                  <a:rPr lang="vi-VN" sz="3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 : a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 ;  b</a:t>
                </a:r>
                <a:r>
                  <a:rPr lang="en-US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</a:t>
                </a:r>
                <a:endParaRPr lang="x-none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3E17C5-D94A-054B-89F1-4B7EDAF95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445224"/>
                <a:ext cx="4676280" cy="748090"/>
              </a:xfrm>
              <a:prstGeom prst="rect">
                <a:avLst/>
              </a:prstGeom>
              <a:blipFill rotWithShape="0">
                <a:blip r:embed="rId6"/>
                <a:stretch>
                  <a:fillRect r="-260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L1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24900" y="-189706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MIL1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9516" y="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180528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770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320800" y="1535113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-254133">
            <a:off x="1996078" y="3406545"/>
            <a:ext cx="6130699" cy="1354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  NHANH – TÌM ĐÚNG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 rot="942075">
            <a:off x="5527675" y="2200275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6394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646388" y="457106"/>
            <a:ext cx="19050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6" name="Picture 106" descr="b25788865kk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72" y="5920581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03811"/>
      </p:ext>
    </p:extLst>
  </p:cSld>
  <p:clrMapOvr>
    <a:masterClrMapping/>
  </p:clrMapOvr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847</Words>
  <Application>Microsoft Office PowerPoint</Application>
  <PresentationFormat>On-screen Show (4:3)</PresentationFormat>
  <Paragraphs>232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微软雅黑</vt:lpstr>
      <vt:lpstr>.VnArial Narrow</vt:lpstr>
      <vt:lpstr>.VnArialH</vt:lpstr>
      <vt:lpstr>.VnTifani Heavy</vt:lpstr>
      <vt:lpstr>.VnTime</vt:lpstr>
      <vt:lpstr>Arial</vt:lpstr>
      <vt:lpstr>Calibri</vt:lpstr>
      <vt:lpstr>Cambria Math</vt:lpstr>
      <vt:lpstr>Times New Roman</vt:lpstr>
      <vt:lpstr>字魂27号-布丁体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Win10Pro</cp:lastModifiedBy>
  <cp:revision>64</cp:revision>
  <dcterms:created xsi:type="dcterms:W3CDTF">2020-06-21T05:19:51Z</dcterms:created>
  <dcterms:modified xsi:type="dcterms:W3CDTF">2022-05-08T15:24:25Z</dcterms:modified>
</cp:coreProperties>
</file>