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ags/tag69.xml" ContentType="application/vnd.openxmlformats-officedocument.presentationml.tags+xml"/>
  <Override PartName="/ppt/notesSlides/notesSlide10.xml" ContentType="application/vnd.openxmlformats-officedocument.presentationml.notesSlide+xml"/>
  <Override PartName="/ppt/tags/tag70.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95" r:id="rId2"/>
    <p:sldId id="296" r:id="rId3"/>
    <p:sldId id="271" r:id="rId4"/>
    <p:sldId id="291" r:id="rId5"/>
    <p:sldId id="297" r:id="rId6"/>
    <p:sldId id="298" r:id="rId7"/>
    <p:sldId id="299" r:id="rId8"/>
    <p:sldId id="300" r:id="rId9"/>
    <p:sldId id="302" r:id="rId10"/>
    <p:sldId id="303" r:id="rId11"/>
    <p:sldId id="304" r:id="rId12"/>
    <p:sldId id="305" r:id="rId13"/>
    <p:sldId id="306" r:id="rId14"/>
    <p:sldId id="308" r:id="rId15"/>
    <p:sldId id="307" r:id="rId16"/>
    <p:sldId id="309" r:id="rId17"/>
    <p:sldId id="310" r:id="rId18"/>
    <p:sldId id="311" r:id="rId19"/>
    <p:sldId id="312" r:id="rId20"/>
    <p:sldId id="313" r:id="rId21"/>
    <p:sldId id="314" r:id="rId22"/>
    <p:sldId id="301" r:id="rId23"/>
    <p:sldId id="315"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8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8E9"/>
    <a:srgbClr val="FFFFFF"/>
    <a:srgbClr val="973B3F"/>
    <a:srgbClr val="8F4D23"/>
    <a:srgbClr val="F25C00"/>
    <a:srgbClr val="FF914D"/>
    <a:srgbClr val="486455"/>
    <a:srgbClr val="648A75"/>
    <a:srgbClr val="F9A69E"/>
    <a:srgbClr val="F8A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87377" autoAdjust="0"/>
  </p:normalViewPr>
  <p:slideViewPr>
    <p:cSldViewPr snapToGrid="0" showGuides="1">
      <p:cViewPr>
        <p:scale>
          <a:sx n="66" d="100"/>
          <a:sy n="66" d="100"/>
        </p:scale>
        <p:origin x="660" y="294"/>
      </p:cViewPr>
      <p:guideLst>
        <p:guide orient="horz" pos="2158"/>
        <p:guide pos="381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Medium" panose="020B0600000000000000" charset="-122"/>
                <a:ea typeface="思源黑体 CN Medium" panose="020B0600000000000000" charset="-122"/>
              </a:rPr>
              <a:t>2022/4/1</a:t>
            </a:fld>
            <a:endParaRPr lang="zh-CN" altLang="en-US">
              <a:latin typeface="思源黑体 CN Medium" panose="020B0600000000000000" charset="-122"/>
              <a:ea typeface="思源黑体 CN Medium" panose="020B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Medium" panose="020B0600000000000000" charset="-122"/>
                <a:ea typeface="思源黑体 CN Medium" panose="020B0600000000000000" charset="-122"/>
              </a:rPr>
              <a:t>‹#›</a:t>
            </a:fld>
            <a:endParaRPr lang="zh-CN" altLang="en-US">
              <a:latin typeface="思源黑体 CN Medium" panose="020B0600000000000000" charset="-122"/>
              <a:ea typeface="思源黑体 CN Medium" panose="020B06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1AC49D05-6128-4D0D-A32A-06A5E73B386C}" type="datetimeFigureOut">
              <a:rPr lang="zh-CN" altLang="en-US" smtClean="0"/>
              <a:t>2022/4/1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1pPr>
    <a:lvl2pPr marL="4572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2pPr>
    <a:lvl3pPr marL="9144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3pPr>
    <a:lvl4pPr marL="13716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4pPr>
    <a:lvl5pPr marL="18288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extLst>
      <p:ext uri="{BB962C8B-B14F-4D97-AF65-F5344CB8AC3E}">
        <p14:creationId xmlns:p14="http://schemas.microsoft.com/office/powerpoint/2010/main" val="73173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extLst>
      <p:ext uri="{BB962C8B-B14F-4D97-AF65-F5344CB8AC3E}">
        <p14:creationId xmlns:p14="http://schemas.microsoft.com/office/powerpoint/2010/main" val="87743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extLst>
      <p:ext uri="{BB962C8B-B14F-4D97-AF65-F5344CB8AC3E}">
        <p14:creationId xmlns:p14="http://schemas.microsoft.com/office/powerpoint/2010/main" val="144887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extLst>
      <p:ext uri="{BB962C8B-B14F-4D97-AF65-F5344CB8AC3E}">
        <p14:creationId xmlns:p14="http://schemas.microsoft.com/office/powerpoint/2010/main" val="334321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a:t>
            </a:fld>
            <a:endParaRPr lang="zh-CN" altLang="en-US"/>
          </a:p>
        </p:txBody>
      </p:sp>
    </p:spTree>
    <p:extLst>
      <p:ext uri="{BB962C8B-B14F-4D97-AF65-F5344CB8AC3E}">
        <p14:creationId xmlns:p14="http://schemas.microsoft.com/office/powerpoint/2010/main" val="380474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extLst>
      <p:ext uri="{BB962C8B-B14F-4D97-AF65-F5344CB8AC3E}">
        <p14:creationId xmlns:p14="http://schemas.microsoft.com/office/powerpoint/2010/main" val="138325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13</a:t>
            </a:fld>
            <a:endParaRPr lang="zh-CN" altLang="en-US"/>
          </a:p>
        </p:txBody>
      </p:sp>
    </p:spTree>
    <p:extLst>
      <p:ext uri="{BB962C8B-B14F-4D97-AF65-F5344CB8AC3E}">
        <p14:creationId xmlns:p14="http://schemas.microsoft.com/office/powerpoint/2010/main" val="199595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49F42C-2DAE-424C-A4B8-3140182C3E9F}" type="slidenum">
              <a:rPr lang="zh-CN" altLang="en-US" smtClean="0"/>
              <a:t>14</a:t>
            </a:fld>
            <a:endParaRPr lang="zh-CN" altLang="en-US"/>
          </a:p>
        </p:txBody>
      </p:sp>
    </p:spTree>
    <p:extLst>
      <p:ext uri="{BB962C8B-B14F-4D97-AF65-F5344CB8AC3E}">
        <p14:creationId xmlns:p14="http://schemas.microsoft.com/office/powerpoint/2010/main" val="19132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a:t>
            </a:r>
            <a:r>
              <a:rPr lang="vi-VN"/>
              <a:t>ư</a:t>
            </a:r>
            <a:r>
              <a:rPr lang="en-US"/>
              <a:t>u ý HS đọc đúng giọng các câu cảm.</a:t>
            </a:r>
          </a:p>
        </p:txBody>
      </p:sp>
      <p:sp>
        <p:nvSpPr>
          <p:cNvPr id="4" name="Slide Number Placeholder 3"/>
          <p:cNvSpPr>
            <a:spLocks noGrp="1"/>
          </p:cNvSpPr>
          <p:nvPr>
            <p:ph type="sldNum" sz="quarter" idx="5"/>
          </p:nvPr>
        </p:nvSpPr>
        <p:spPr/>
        <p:txBody>
          <a:bodyPr/>
          <a:lstStyle/>
          <a:p>
            <a:fld id="{5849F42C-2DAE-424C-A4B8-3140182C3E9F}" type="slidenum">
              <a:rPr lang="zh-CN" altLang="en-US" smtClean="0"/>
              <a:t>15</a:t>
            </a:fld>
            <a:endParaRPr lang="zh-CN" altLang="en-US"/>
          </a:p>
        </p:txBody>
      </p:sp>
    </p:spTree>
    <p:extLst>
      <p:ext uri="{BB962C8B-B14F-4D97-AF65-F5344CB8AC3E}">
        <p14:creationId xmlns:p14="http://schemas.microsoft.com/office/powerpoint/2010/main" val="2078616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单击此处编辑标题</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2022/4/1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2022/4/1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2022/4/1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49AE70B2-8BF9-45C0-BB95-33D1B9D3A854}" type="slidenum">
              <a:rPr lang="zh-CN" altLang="en-US" smtClean="0"/>
              <a:t>‹#›</a:t>
            </a:fld>
            <a:endParaRPr lang="zh-CN" altLang="en-US" dirty="0"/>
          </a:p>
        </p:txBody>
      </p:sp>
      <p:sp>
        <p:nvSpPr>
          <p:cNvPr id="7" name="KSO_TEMPLATE"/>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41" name="Picture 40">
            <a:extLst>
              <a:ext uri="{FF2B5EF4-FFF2-40B4-BE49-F238E27FC236}">
                <a16:creationId xmlns:a16="http://schemas.microsoft.com/office/drawing/2014/main" id="{11698FCE-2A4B-409E-BB24-5B3522A501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64965" y="-4400536"/>
            <a:ext cx="1494095" cy="1195219"/>
          </a:xfrm>
          <a:prstGeom prst="rect">
            <a:avLst/>
          </a:prstGeom>
        </p:spPr>
      </p:pic>
      <p:pic>
        <p:nvPicPr>
          <p:cNvPr id="42" name="Picture 41">
            <a:extLst>
              <a:ext uri="{FF2B5EF4-FFF2-40B4-BE49-F238E27FC236}">
                <a16:creationId xmlns:a16="http://schemas.microsoft.com/office/drawing/2014/main" id="{397FC3BF-40BB-4880-80C5-D210967F507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9271635" y="-4400536"/>
            <a:ext cx="1494095" cy="1195219"/>
          </a:xfrm>
          <a:prstGeom prst="rect">
            <a:avLst/>
          </a:prstGeom>
        </p:spPr>
      </p:pic>
      <p:pic>
        <p:nvPicPr>
          <p:cNvPr id="43" name="Picture 42">
            <a:extLst>
              <a:ext uri="{FF2B5EF4-FFF2-40B4-BE49-F238E27FC236}">
                <a16:creationId xmlns:a16="http://schemas.microsoft.com/office/drawing/2014/main" id="{CAC2EA37-8099-4A6E-BD35-41EE377B6E8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86883" y="11830064"/>
            <a:ext cx="1494095" cy="1195219"/>
          </a:xfrm>
          <a:prstGeom prst="rect">
            <a:avLst/>
          </a:prstGeom>
        </p:spPr>
      </p:pic>
      <p:pic>
        <p:nvPicPr>
          <p:cNvPr id="44" name="Picture 43">
            <a:extLst>
              <a:ext uri="{FF2B5EF4-FFF2-40B4-BE49-F238E27FC236}">
                <a16:creationId xmlns:a16="http://schemas.microsoft.com/office/drawing/2014/main" id="{2B268FA4-EC56-47D3-B7A8-AEED0C074E2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9249717" y="11830064"/>
            <a:ext cx="1494095" cy="1195219"/>
          </a:xfrm>
          <a:prstGeom prst="rect">
            <a:avLst/>
          </a:prstGeom>
        </p:spPr>
      </p:pic>
      <p:pic>
        <p:nvPicPr>
          <p:cNvPr id="45" name="Picture 44">
            <a:extLst>
              <a:ext uri="{FF2B5EF4-FFF2-40B4-BE49-F238E27FC236}">
                <a16:creationId xmlns:a16="http://schemas.microsoft.com/office/drawing/2014/main" id="{9DB13650-CB93-4B28-86C0-AF5B2E0BDDB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82694" y="7219964"/>
            <a:ext cx="1494095" cy="1195219"/>
          </a:xfrm>
          <a:prstGeom prst="rect">
            <a:avLst/>
          </a:prstGeom>
        </p:spPr>
      </p:pic>
      <p:sp>
        <p:nvSpPr>
          <p:cNvPr id="46" name="TextBox 45">
            <a:extLst>
              <a:ext uri="{FF2B5EF4-FFF2-40B4-BE49-F238E27FC236}">
                <a16:creationId xmlns:a16="http://schemas.microsoft.com/office/drawing/2014/main" id="{73DFCED2-6F8E-453D-B6D0-8A6790B818A5}"/>
              </a:ext>
            </a:extLst>
          </p:cNvPr>
          <p:cNvSpPr txBox="1"/>
          <p:nvPr userDrawn="1"/>
        </p:nvSpPr>
        <p:spPr>
          <a:xfrm>
            <a:off x="2976789" y="724271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https://www.facebook.com/teamKTUTS</a:t>
            </a:r>
            <a:endPar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47" name="Rectangle 46">
            <a:extLst>
              <a:ext uri="{FF2B5EF4-FFF2-40B4-BE49-F238E27FC236}">
                <a16:creationId xmlns:a16="http://schemas.microsoft.com/office/drawing/2014/main" id="{33B201E2-3060-4A7B-8708-28F019E0942C}"/>
              </a:ext>
            </a:extLst>
          </p:cNvPr>
          <p:cNvSpPr/>
          <p:nvPr userDrawn="1"/>
        </p:nvSpPr>
        <p:spPr>
          <a:xfrm rot="5400000">
            <a:off x="11483331" y="308458"/>
            <a:ext cx="740908" cy="369332"/>
          </a:xfrm>
          <a:prstGeom prst="rect">
            <a:avLst/>
          </a:prstGeom>
          <a:noFill/>
        </p:spPr>
        <p:txBody>
          <a:bodyPr wrap="none" lIns="91440" tIns="45720" rIns="91440" bIns="45720">
            <a:spAutoFit/>
          </a:bodyPr>
          <a:lstStyle/>
          <a:p>
            <a:pPr algn="ctr"/>
            <a:r>
              <a:rPr lang="en-US" sz="1800" b="0" cap="none" spc="0">
                <a:ln w="0"/>
                <a:solidFill>
                  <a:srgbClr val="F2E8E9"/>
                </a:solidFill>
                <a:effectLst>
                  <a:outerShdw blurRad="38100" dist="19050" dir="2700000" algn="tl" rotWithShape="0">
                    <a:schemeClr val="dk1">
                      <a:alpha val="40000"/>
                    </a:schemeClr>
                  </a:outerShdw>
                </a:effectLst>
                <a:latin typeface="UTM Gradoo"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C8B8F">
            <a:alpha val="20000"/>
          </a:srgbClr>
        </a:solidFill>
        <a:effectLst/>
      </p:bgPr>
    </p:bg>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6" name="图片 35" descr="d72237bbc1f0ff2cbf2790ff4163aead"/>
          <p:cNvPicPr>
            <a:picLocks noChangeAspect="1"/>
          </p:cNvPicPr>
          <p:nvPr/>
        </p:nvPicPr>
        <p:blipFill>
          <a:blip r:embed="rId4"/>
          <a:srcRect l="66166" t="3113" b="67940"/>
          <a:stretch>
            <a:fillRect/>
          </a:stretch>
        </p:blipFill>
        <p:spPr>
          <a:xfrm>
            <a:off x="7635700" y="2294318"/>
            <a:ext cx="4029075" cy="3075695"/>
          </a:xfrm>
          <a:prstGeom prst="rect">
            <a:avLst/>
          </a:prstGeom>
          <a:effectLst>
            <a:outerShdw blurRad="127000" dist="76200" dir="8100000" algn="tr" rotWithShape="0">
              <a:prstClr val="black">
                <a:alpha val="40000"/>
              </a:prstClr>
            </a:outerShdw>
          </a:effectLst>
        </p:spPr>
      </p:pic>
      <p:sp>
        <p:nvSpPr>
          <p:cNvPr id="30" name="椭圆 29"/>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Picture 2">
            <a:extLst>
              <a:ext uri="{FF2B5EF4-FFF2-40B4-BE49-F238E27FC236}">
                <a16:creationId xmlns:a16="http://schemas.microsoft.com/office/drawing/2014/main" id="{774FAAF7-E476-481A-8A50-518C8EA66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635" y="1308055"/>
            <a:ext cx="2408129" cy="2658086"/>
          </a:xfrm>
          <a:prstGeom prst="rect">
            <a:avLst/>
          </a:prstGeom>
        </p:spPr>
      </p:pic>
      <p:pic>
        <p:nvPicPr>
          <p:cNvPr id="6" name="Picture 5">
            <a:extLst>
              <a:ext uri="{FF2B5EF4-FFF2-40B4-BE49-F238E27FC236}">
                <a16:creationId xmlns:a16="http://schemas.microsoft.com/office/drawing/2014/main" id="{C6D6C3A0-16B8-4EE7-AEDE-CC9C92653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8715" y="676804"/>
            <a:ext cx="2725400" cy="3031312"/>
          </a:xfrm>
          <a:prstGeom prst="rect">
            <a:avLst/>
          </a:prstGeom>
        </p:spPr>
      </p:pic>
      <p:pic>
        <p:nvPicPr>
          <p:cNvPr id="8" name="Picture 7">
            <a:extLst>
              <a:ext uri="{FF2B5EF4-FFF2-40B4-BE49-F238E27FC236}">
                <a16:creationId xmlns:a16="http://schemas.microsoft.com/office/drawing/2014/main" id="{89E55E83-FF61-4063-A556-1D82053BD3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746" y="2891400"/>
            <a:ext cx="2969880" cy="3075695"/>
          </a:xfrm>
          <a:prstGeom prst="rect">
            <a:avLst/>
          </a:prstGeom>
        </p:spPr>
      </p:pic>
      <p:pic>
        <p:nvPicPr>
          <p:cNvPr id="10" name="Picture 9">
            <a:extLst>
              <a:ext uri="{FF2B5EF4-FFF2-40B4-BE49-F238E27FC236}">
                <a16:creationId xmlns:a16="http://schemas.microsoft.com/office/drawing/2014/main" id="{0D3C1569-FCD6-46F4-AEBE-67E5CBFA7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6301" y="2475280"/>
            <a:ext cx="3670438" cy="4082426"/>
          </a:xfrm>
          <a:prstGeom prst="rect">
            <a:avLst/>
          </a:prstGeom>
        </p:spPr>
      </p:pic>
      <p:pic>
        <p:nvPicPr>
          <p:cNvPr id="12" name="Picture 11">
            <a:extLst>
              <a:ext uri="{FF2B5EF4-FFF2-40B4-BE49-F238E27FC236}">
                <a16:creationId xmlns:a16="http://schemas.microsoft.com/office/drawing/2014/main" id="{8A6D5278-F7A3-4E72-A738-CE39EC760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069" y="209560"/>
            <a:ext cx="3745068" cy="4144288"/>
          </a:xfrm>
          <a:prstGeom prst="rect">
            <a:avLst/>
          </a:prstGeom>
        </p:spPr>
      </p:pic>
      <p:pic>
        <p:nvPicPr>
          <p:cNvPr id="15" name="Picture 14">
            <a:extLst>
              <a:ext uri="{FF2B5EF4-FFF2-40B4-BE49-F238E27FC236}">
                <a16:creationId xmlns:a16="http://schemas.microsoft.com/office/drawing/2014/main" id="{C66CC888-A98A-4099-A6F3-83909B4FB8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8853" y="209560"/>
            <a:ext cx="4277424" cy="1135715"/>
          </a:xfrm>
          <a:prstGeom prst="rect">
            <a:avLst/>
          </a:prstGeom>
        </p:spPr>
      </p:pic>
      <p:pic>
        <p:nvPicPr>
          <p:cNvPr id="52" name="Picture 51">
            <a:extLst>
              <a:ext uri="{FF2B5EF4-FFF2-40B4-BE49-F238E27FC236}">
                <a16:creationId xmlns:a16="http://schemas.microsoft.com/office/drawing/2014/main" id="{E3F1448C-9E8E-46B9-A848-0F31BB619F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7591" y="-113255"/>
            <a:ext cx="3440959" cy="3807761"/>
          </a:xfrm>
          <a:prstGeom prst="rect">
            <a:avLst/>
          </a:prstGeom>
        </p:spPr>
      </p:pic>
      <p:sp>
        <p:nvSpPr>
          <p:cNvPr id="53" name="椭圆 29">
            <a:extLst>
              <a:ext uri="{FF2B5EF4-FFF2-40B4-BE49-F238E27FC236}">
                <a16:creationId xmlns:a16="http://schemas.microsoft.com/office/drawing/2014/main" id="{DACEE695-B967-4385-B91D-9E7743132F7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4" name="椭圆 29">
            <a:extLst>
              <a:ext uri="{FF2B5EF4-FFF2-40B4-BE49-F238E27FC236}">
                <a16:creationId xmlns:a16="http://schemas.microsoft.com/office/drawing/2014/main" id="{B646100C-8811-4CE4-966F-1D266FD4EFD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5" name="椭圆 29">
            <a:extLst>
              <a:ext uri="{FF2B5EF4-FFF2-40B4-BE49-F238E27FC236}">
                <a16:creationId xmlns:a16="http://schemas.microsoft.com/office/drawing/2014/main" id="{3E3064F3-5F17-4C71-ACFA-7234CA42BE00}"/>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6" name="椭圆 29">
            <a:extLst>
              <a:ext uri="{FF2B5EF4-FFF2-40B4-BE49-F238E27FC236}">
                <a16:creationId xmlns:a16="http://schemas.microsoft.com/office/drawing/2014/main" id="{93CEB6B9-ABF9-49DE-961A-6264A461B2E1}"/>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7" name="椭圆 29">
            <a:extLst>
              <a:ext uri="{FF2B5EF4-FFF2-40B4-BE49-F238E27FC236}">
                <a16:creationId xmlns:a16="http://schemas.microsoft.com/office/drawing/2014/main" id="{5DEA7CFD-BEC7-4BCC-9639-09AC9BEF17C8}"/>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58" name="Picture 57">
            <a:extLst>
              <a:ext uri="{FF2B5EF4-FFF2-40B4-BE49-F238E27FC236}">
                <a16:creationId xmlns:a16="http://schemas.microsoft.com/office/drawing/2014/main" id="{0B6DE65D-D169-43D0-86C3-8287880FEF28}"/>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1355172" y="3660933"/>
            <a:ext cx="2870805" cy="2870805"/>
          </a:xfrm>
          <a:prstGeom prst="rect">
            <a:avLst/>
          </a:prstGeom>
        </p:spPr>
      </p:pic>
      <p:sp>
        <p:nvSpPr>
          <p:cNvPr id="60" name="Oval 59">
            <a:extLst>
              <a:ext uri="{FF2B5EF4-FFF2-40B4-BE49-F238E27FC236}">
                <a16:creationId xmlns:a16="http://schemas.microsoft.com/office/drawing/2014/main" id="{AA4D164F-7A0F-4889-B41A-F6EE4F4958B3}"/>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61" name="Oval 60">
            <a:extLst>
              <a:ext uri="{FF2B5EF4-FFF2-40B4-BE49-F238E27FC236}">
                <a16:creationId xmlns:a16="http://schemas.microsoft.com/office/drawing/2014/main" id="{B6BF21AB-C8B6-41C5-8EC7-FAD2B2E8DF04}"/>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2" name="Oval 61">
            <a:extLst>
              <a:ext uri="{FF2B5EF4-FFF2-40B4-BE49-F238E27FC236}">
                <a16:creationId xmlns:a16="http://schemas.microsoft.com/office/drawing/2014/main" id="{563E09FD-6278-47E4-A8B6-BBA1BFD87C83}"/>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3" name="Oval 62">
            <a:extLst>
              <a:ext uri="{FF2B5EF4-FFF2-40B4-BE49-F238E27FC236}">
                <a16:creationId xmlns:a16="http://schemas.microsoft.com/office/drawing/2014/main" id="{E5B8428C-B4E5-4DE9-B2DC-E32A9F174D0C}"/>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4" name="Oval 63">
            <a:extLst>
              <a:ext uri="{FF2B5EF4-FFF2-40B4-BE49-F238E27FC236}">
                <a16:creationId xmlns:a16="http://schemas.microsoft.com/office/drawing/2014/main" id="{DAC503EE-DD93-481C-9414-5E814B43314E}"/>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5" name="Oval 64">
            <a:extLst>
              <a:ext uri="{FF2B5EF4-FFF2-40B4-BE49-F238E27FC236}">
                <a16:creationId xmlns:a16="http://schemas.microsoft.com/office/drawing/2014/main" id="{E3558C22-EB51-46F7-B0F7-AA61559E2097}"/>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Tree>
    <p:custDataLst>
      <p:tags r:id="rId1"/>
    </p:custDataLst>
    <p:extLst>
      <p:ext uri="{BB962C8B-B14F-4D97-AF65-F5344CB8AC3E}">
        <p14:creationId xmlns:p14="http://schemas.microsoft.com/office/powerpoint/2010/main" val="133594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6" dur="3500" fill="hold"/>
                                        <p:tgtEl>
                                          <p:spTgt spid="62"/>
                                        </p:tgtEl>
                                        <p:attrNameLst>
                                          <p:attrName>ppt_x</p:attrName>
                                          <p:attrName>ppt_y</p:attrName>
                                        </p:attrNameLst>
                                      </p:cBhvr>
                                      <p:rCtr x="-4414" y="-61829"/>
                                    </p:animMotion>
                                  </p:childTnLst>
                                </p:cTn>
                              </p:par>
                              <p:par>
                                <p:cTn id="7"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8" dur="3500" fill="hold"/>
                                        <p:tgtEl>
                                          <p:spTgt spid="60"/>
                                        </p:tgtEl>
                                        <p:attrNameLst>
                                          <p:attrName>ppt_x</p:attrName>
                                          <p:attrName>ppt_y</p:attrName>
                                        </p:attrNameLst>
                                      </p:cBhvr>
                                      <p:rCtr x="-768" y="-65949"/>
                                    </p:animMotion>
                                  </p:childTnLst>
                                </p:cTn>
                              </p:par>
                              <p:par>
                                <p:cTn id="9"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10" dur="3500" fill="hold"/>
                                        <p:tgtEl>
                                          <p:spTgt spid="63"/>
                                        </p:tgtEl>
                                        <p:attrNameLst>
                                          <p:attrName>ppt_x</p:attrName>
                                          <p:attrName>ppt_y</p:attrName>
                                        </p:attrNameLst>
                                      </p:cBhvr>
                                      <p:rCtr x="7135" y="-66319"/>
                                    </p:animMotion>
                                  </p:childTnLst>
                                </p:cTn>
                              </p:par>
                              <p:par>
                                <p:cTn id="11"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12" dur="3500" fill="hold"/>
                                        <p:tgtEl>
                                          <p:spTgt spid="65"/>
                                        </p:tgtEl>
                                        <p:attrNameLst>
                                          <p:attrName>ppt_x</p:attrName>
                                          <p:attrName>ppt_y</p:attrName>
                                        </p:attrNameLst>
                                      </p:cBhvr>
                                      <p:rCtr x="-21836" y="-64676"/>
                                    </p:animMotion>
                                  </p:childTnLst>
                                </p:cTn>
                              </p:par>
                              <p:par>
                                <p:cTn id="13"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14" dur="3500" fill="hold"/>
                                        <p:tgtEl>
                                          <p:spTgt spid="61"/>
                                        </p:tgtEl>
                                        <p:attrNameLst>
                                          <p:attrName>ppt_x</p:attrName>
                                          <p:attrName>ppt_y</p:attrName>
                                        </p:attrNameLst>
                                      </p:cBhvr>
                                      <p:rCtr x="-15951" y="-66736"/>
                                    </p:animMotion>
                                  </p:childTnLst>
                                </p:cTn>
                              </p:par>
                              <p:par>
                                <p:cTn id="15"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16" dur="3500" fill="hold"/>
                                        <p:tgtEl>
                                          <p:spTgt spid="64"/>
                                        </p:tgtEl>
                                        <p:attrNameLst>
                                          <p:attrName>ppt_x</p:attrName>
                                          <p:attrName>ppt_y</p:attrName>
                                        </p:attrNameLst>
                                      </p:cBhvr>
                                      <p:rCtr x="-404" y="-6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41900" y="946076"/>
            <a:ext cx="5243743"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Cuối các câu có dấu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314" y="1951765"/>
            <a:ext cx="3564841" cy="3564841"/>
          </a:xfrm>
          <a:prstGeom prst="rect">
            <a:avLst/>
          </a:prstGeom>
        </p:spPr>
      </p:pic>
      <p:sp>
        <p:nvSpPr>
          <p:cNvPr id="13" name="Rectangle 12">
            <a:extLst>
              <a:ext uri="{FF2B5EF4-FFF2-40B4-BE49-F238E27FC236}">
                <a16:creationId xmlns:a16="http://schemas.microsoft.com/office/drawing/2014/main" id="{F24B6A2F-8522-4104-B181-907BE2837BDE}"/>
              </a:ext>
            </a:extLst>
          </p:cNvPr>
          <p:cNvSpPr/>
          <p:nvPr/>
        </p:nvSpPr>
        <p:spPr>
          <a:xfrm>
            <a:off x="2049265" y="3664549"/>
            <a:ext cx="6293710" cy="584775"/>
          </a:xfrm>
          <a:prstGeom prst="rect">
            <a:avLst/>
          </a:prstGeom>
          <a:noFill/>
        </p:spPr>
        <p:txBody>
          <a:bodyPr wrap="none" lIns="91440" tIns="45720" rIns="91440" bIns="45720">
            <a:spAutoFit/>
          </a:bodyPr>
          <a:lstStyle/>
          <a:p>
            <a:pPr algn="ctr"/>
            <a:r>
              <a:rPr lang="en-US" sz="3200" b="1">
                <a:ln w="0"/>
                <a:solidFill>
                  <a:srgbClr val="79572E"/>
                </a:solidFill>
                <a:latin typeface="UTM Avo" panose="02040603050506020204" pitchFamily="18" charset="0"/>
              </a:rPr>
              <a:t>Cuối câu có dấu chấm than.</a:t>
            </a:r>
            <a:endParaRPr lang="en-US" sz="3200" b="1" cap="none" spc="0">
              <a:ln w="0"/>
              <a:solidFill>
                <a:srgbClr val="79572E"/>
              </a:solidFill>
              <a:latin typeface="UTM Avo" panose="02040603050506020204" pitchFamily="18" charset="0"/>
            </a:endParaRPr>
          </a:p>
        </p:txBody>
      </p:sp>
      <p:sp>
        <p:nvSpPr>
          <p:cNvPr id="3" name="Rectangle 2">
            <a:extLst>
              <a:ext uri="{FF2B5EF4-FFF2-40B4-BE49-F238E27FC236}">
                <a16:creationId xmlns:a16="http://schemas.microsoft.com/office/drawing/2014/main" id="{7FB0B62A-761F-4E39-A13A-AD1A07600C49}"/>
              </a:ext>
            </a:extLst>
          </p:cNvPr>
          <p:cNvSpPr/>
          <p:nvPr/>
        </p:nvSpPr>
        <p:spPr>
          <a:xfrm>
            <a:off x="9637485" y="2005619"/>
            <a:ext cx="290286" cy="584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C8B797-3144-4710-8541-0EBDD80A4A39}"/>
              </a:ext>
            </a:extLst>
          </p:cNvPr>
          <p:cNvSpPr/>
          <p:nvPr/>
        </p:nvSpPr>
        <p:spPr>
          <a:xfrm>
            <a:off x="6281521" y="2810456"/>
            <a:ext cx="290286" cy="584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11A49D-E090-4372-8476-28C8EDAF3F48}"/>
              </a:ext>
            </a:extLst>
          </p:cNvPr>
          <p:cNvSpPr/>
          <p:nvPr/>
        </p:nvSpPr>
        <p:spPr>
          <a:xfrm>
            <a:off x="674303" y="2047159"/>
            <a:ext cx="11149054" cy="584775"/>
          </a:xfrm>
          <a:prstGeom prst="rect">
            <a:avLst/>
          </a:prstGeom>
          <a:noFill/>
        </p:spPr>
        <p:txBody>
          <a:bodyPr wrap="square" lIns="91440" tIns="45720" rIns="91440" bIns="45720">
            <a:spAutoFit/>
          </a:bodyPr>
          <a:lstStyle/>
          <a:p>
            <a:r>
              <a:rPr lang="en-US" sz="3200">
                <a:ln w="0"/>
                <a:solidFill>
                  <a:srgbClr val="EE826C"/>
                </a:solidFill>
                <a:latin typeface="UTM Avo" panose="02040603050506020204" pitchFamily="18" charset="0"/>
              </a:rPr>
              <a:t>- Chà, con mèo có bộ lông mới đẹp làm sao!</a:t>
            </a:r>
            <a:endParaRPr lang="en-US" sz="3200" cap="none" spc="0">
              <a:ln w="0"/>
              <a:solidFill>
                <a:srgbClr val="EE826C"/>
              </a:solidFill>
              <a:latin typeface="UTM Avo" panose="02040603050506020204" pitchFamily="18" charset="0"/>
            </a:endParaRPr>
          </a:p>
        </p:txBody>
      </p:sp>
      <p:sp>
        <p:nvSpPr>
          <p:cNvPr id="10" name="Rectangle 9">
            <a:extLst>
              <a:ext uri="{FF2B5EF4-FFF2-40B4-BE49-F238E27FC236}">
                <a16:creationId xmlns:a16="http://schemas.microsoft.com/office/drawing/2014/main" id="{CB148B7E-128F-4B69-9291-DE262DF031C2}"/>
              </a:ext>
            </a:extLst>
          </p:cNvPr>
          <p:cNvSpPr/>
          <p:nvPr/>
        </p:nvSpPr>
        <p:spPr>
          <a:xfrm>
            <a:off x="674303" y="2786862"/>
            <a:ext cx="5859296"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 A! Con mèo này khôn thật!</a:t>
            </a:r>
            <a:endParaRPr lang="en-US" sz="3200" cap="none" spc="0">
              <a:ln w="0"/>
              <a:solidFill>
                <a:srgbClr val="EE826C"/>
              </a:solidFill>
              <a:latin typeface="UTM Avo" panose="02040603050506020204" pitchFamily="18" charset="0"/>
            </a:endParaRPr>
          </a:p>
        </p:txBody>
      </p:sp>
      <p:pic>
        <p:nvPicPr>
          <p:cNvPr id="12" name="Picture 11">
            <a:extLst>
              <a:ext uri="{FF2B5EF4-FFF2-40B4-BE49-F238E27FC236}">
                <a16:creationId xmlns:a16="http://schemas.microsoft.com/office/drawing/2014/main" id="{1CBAC078-CE32-4F70-94FF-5C189782D443}"/>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28504840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iterate type="wd">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301329" y="946075"/>
            <a:ext cx="1992020"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KẾT LUẬN</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273" y="635435"/>
            <a:ext cx="1206056" cy="1206056"/>
          </a:xfrm>
          <a:prstGeom prst="rect">
            <a:avLst/>
          </a:prstGeom>
        </p:spPr>
      </p:pic>
      <p:sp>
        <p:nvSpPr>
          <p:cNvPr id="14" name="Rectangle: Beveled 13">
            <a:extLst>
              <a:ext uri="{FF2B5EF4-FFF2-40B4-BE49-F238E27FC236}">
                <a16:creationId xmlns:a16="http://schemas.microsoft.com/office/drawing/2014/main" id="{A8DFD2CA-67CB-4735-B7D5-676574038B1D}"/>
              </a:ext>
            </a:extLst>
          </p:cNvPr>
          <p:cNvSpPr/>
          <p:nvPr/>
        </p:nvSpPr>
        <p:spPr>
          <a:xfrm>
            <a:off x="1296337" y="3036889"/>
            <a:ext cx="3019188" cy="940653"/>
          </a:xfrm>
          <a:prstGeom prst="bevel">
            <a:avLst/>
          </a:prstGeom>
          <a:solidFill>
            <a:srgbClr val="EE826C"/>
          </a:solidFill>
          <a:ln>
            <a:noFill/>
          </a:ln>
          <a:effectLst>
            <a:outerShdw blurRad="76200" dir="13500000" sy="23000" kx="1200000" algn="br" rotWithShape="0">
              <a:prstClr val="black">
                <a:alpha val="20000"/>
              </a:prstClr>
            </a:outerShdw>
          </a:effectLst>
        </p:spPr>
        <p:txBody>
          <a:bodyPr wrap="none" lIns="91440" tIns="45720" rIns="91440" bIns="45720">
            <a:spAutoFit/>
          </a:bodyPr>
          <a:lstStyle/>
          <a:p>
            <a:pPr algn="ctr"/>
            <a:r>
              <a:rPr lang="en-US" sz="4000" b="1">
                <a:ln w="0"/>
                <a:solidFill>
                  <a:schemeClr val="bg1"/>
                </a:solidFill>
                <a:latin typeface="UTM Avo" panose="02040603050506020204" pitchFamily="18" charset="0"/>
              </a:rPr>
              <a:t>CÂU CẢM</a:t>
            </a:r>
            <a:endParaRPr lang="en-US" sz="4000" b="1" cap="none" spc="0">
              <a:ln w="0"/>
              <a:solidFill>
                <a:schemeClr val="bg1"/>
              </a:solidFill>
              <a:latin typeface="UTM Avo" panose="02040603050506020204" pitchFamily="18" charset="0"/>
            </a:endParaRPr>
          </a:p>
        </p:txBody>
      </p:sp>
      <p:sp>
        <p:nvSpPr>
          <p:cNvPr id="17" name="Flowchart: Terminator 16">
            <a:extLst>
              <a:ext uri="{FF2B5EF4-FFF2-40B4-BE49-F238E27FC236}">
                <a16:creationId xmlns:a16="http://schemas.microsoft.com/office/drawing/2014/main" id="{7AFB1077-EAD3-496D-A680-39278EBF07D1}"/>
              </a:ext>
            </a:extLst>
          </p:cNvPr>
          <p:cNvSpPr/>
          <p:nvPr/>
        </p:nvSpPr>
        <p:spPr>
          <a:xfrm>
            <a:off x="5720513" y="891717"/>
            <a:ext cx="5582488" cy="1341656"/>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rgbClr val="8F4E41"/>
                </a:solidFill>
                <a:latin typeface="UTM Avo" panose="02040603050506020204" pitchFamily="18" charset="0"/>
              </a:rPr>
              <a:t>D</a:t>
            </a:r>
            <a:r>
              <a:rPr lang="vi-VN" sz="2800">
                <a:ln w="0"/>
                <a:solidFill>
                  <a:srgbClr val="8F4E41"/>
                </a:solidFill>
                <a:latin typeface="UTM Avo" panose="02040603050506020204" pitchFamily="18" charset="0"/>
              </a:rPr>
              <a:t>ùng để </a:t>
            </a:r>
            <a:r>
              <a:rPr lang="vi-VN" sz="2800" b="1">
                <a:ln w="0"/>
                <a:solidFill>
                  <a:srgbClr val="8F4E41"/>
                </a:solidFill>
                <a:latin typeface="UTM Avo" panose="02040603050506020204" pitchFamily="18" charset="0"/>
              </a:rPr>
              <a:t>b</a:t>
            </a:r>
            <a:r>
              <a:rPr lang="en-US" sz="2800" b="1">
                <a:ln w="0"/>
                <a:solidFill>
                  <a:srgbClr val="8F4E41"/>
                </a:solidFill>
                <a:latin typeface="UTM Avo" panose="02040603050506020204" pitchFamily="18" charset="0"/>
              </a:rPr>
              <a:t>ộc</a:t>
            </a:r>
            <a:r>
              <a:rPr lang="vi-VN" sz="2800" b="1">
                <a:ln w="0"/>
                <a:solidFill>
                  <a:srgbClr val="8F4E41"/>
                </a:solidFill>
                <a:latin typeface="UTM Avo" panose="02040603050506020204" pitchFamily="18" charset="0"/>
              </a:rPr>
              <a:t> lộ </a:t>
            </a:r>
            <a:br>
              <a:rPr lang="en-US" sz="2800" b="1">
                <a:ln w="0"/>
                <a:solidFill>
                  <a:srgbClr val="8F4E41"/>
                </a:solidFill>
                <a:latin typeface="UTM Avo" panose="02040603050506020204" pitchFamily="18" charset="0"/>
              </a:rPr>
            </a:br>
            <a:r>
              <a:rPr lang="vi-VN" sz="2800" b="1">
                <a:ln w="0"/>
                <a:solidFill>
                  <a:srgbClr val="8F4E41"/>
                </a:solidFill>
                <a:latin typeface="UTM Avo" panose="02040603050506020204" pitchFamily="18" charset="0"/>
              </a:rPr>
              <a:t>cảm xúc</a:t>
            </a:r>
            <a:r>
              <a:rPr lang="vi-VN" sz="2800">
                <a:ln w="0"/>
                <a:solidFill>
                  <a:srgbClr val="8F4E41"/>
                </a:solidFill>
                <a:latin typeface="UTM Avo" panose="02040603050506020204" pitchFamily="18" charset="0"/>
              </a:rPr>
              <a:t> của người nói</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cxnSp>
        <p:nvCxnSpPr>
          <p:cNvPr id="18" name="Straight Arrow Connector 17">
            <a:extLst>
              <a:ext uri="{FF2B5EF4-FFF2-40B4-BE49-F238E27FC236}">
                <a16:creationId xmlns:a16="http://schemas.microsoft.com/office/drawing/2014/main" id="{E6BAA67B-4985-423B-9339-FC47F9E6C78B}"/>
              </a:ext>
            </a:extLst>
          </p:cNvPr>
          <p:cNvCxnSpPr>
            <a:cxnSpLocks/>
            <a:stCxn id="14" idx="0"/>
          </p:cNvCxnSpPr>
          <p:nvPr/>
        </p:nvCxnSpPr>
        <p:spPr>
          <a:xfrm flipV="1">
            <a:off x="4315525" y="1865638"/>
            <a:ext cx="1404988" cy="1641578"/>
          </a:xfrm>
          <a:prstGeom prst="straightConnector1">
            <a:avLst/>
          </a:prstGeom>
          <a:ln w="57150">
            <a:solidFill>
              <a:srgbClr val="EE826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51565A-0FF0-4701-BADE-5C57F421E26A}"/>
              </a:ext>
            </a:extLst>
          </p:cNvPr>
          <p:cNvCxnSpPr>
            <a:cxnSpLocks/>
          </p:cNvCxnSpPr>
          <p:nvPr/>
        </p:nvCxnSpPr>
        <p:spPr>
          <a:xfrm>
            <a:off x="4297339" y="3574043"/>
            <a:ext cx="1600234" cy="1273649"/>
          </a:xfrm>
          <a:prstGeom prst="straightConnector1">
            <a:avLst/>
          </a:prstGeom>
          <a:ln w="57150">
            <a:solidFill>
              <a:srgbClr val="EE826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Flowchart: Terminator 22">
            <a:extLst>
              <a:ext uri="{FF2B5EF4-FFF2-40B4-BE49-F238E27FC236}">
                <a16:creationId xmlns:a16="http://schemas.microsoft.com/office/drawing/2014/main" id="{9EC265A2-A59F-46CB-9879-890A418CA996}"/>
              </a:ext>
            </a:extLst>
          </p:cNvPr>
          <p:cNvSpPr/>
          <p:nvPr/>
        </p:nvSpPr>
        <p:spPr>
          <a:xfrm>
            <a:off x="5897573" y="4118074"/>
            <a:ext cx="5872500" cy="1947565"/>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800">
                <a:ln w="0"/>
                <a:solidFill>
                  <a:srgbClr val="8F4E41"/>
                </a:solidFill>
                <a:latin typeface="UTM Avo" panose="02040603050506020204" pitchFamily="18" charset="0"/>
              </a:rPr>
              <a:t>Trong câu cảm thường có các từ ngữ: </a:t>
            </a:r>
            <a:r>
              <a:rPr lang="vi-VN" sz="2800" b="1">
                <a:ln w="0"/>
                <a:solidFill>
                  <a:srgbClr val="8F4E41"/>
                </a:solidFill>
                <a:latin typeface="UTM Avo" panose="02040603050506020204" pitchFamily="18" charset="0"/>
              </a:rPr>
              <a:t>ôi, chao, chà, trời</a:t>
            </a:r>
            <a:r>
              <a:rPr lang="en-US" sz="2800" b="1">
                <a:ln w="0"/>
                <a:solidFill>
                  <a:srgbClr val="8F4E41"/>
                </a:solidFill>
                <a:latin typeface="UTM Avo" panose="02040603050506020204" pitchFamily="18" charset="0"/>
              </a:rPr>
              <a:t>;</a:t>
            </a:r>
            <a:r>
              <a:rPr lang="vi-VN" sz="2800" b="1">
                <a:ln w="0"/>
                <a:solidFill>
                  <a:srgbClr val="8F4E41"/>
                </a:solidFill>
                <a:latin typeface="UTM Avo" panose="02040603050506020204" pitchFamily="18" charset="0"/>
              </a:rPr>
              <a:t> quá, lắm</a:t>
            </a:r>
            <a:r>
              <a:rPr lang="en-US" sz="2800" b="1">
                <a:ln w="0"/>
                <a:solidFill>
                  <a:srgbClr val="8F4E41"/>
                </a:solidFill>
                <a:latin typeface="UTM Avo" panose="02040603050506020204" pitchFamily="18" charset="0"/>
              </a:rPr>
              <a:t>,</a:t>
            </a:r>
            <a:r>
              <a:rPr lang="vi-VN" sz="2800">
                <a:ln w="0"/>
                <a:solidFill>
                  <a:srgbClr val="8F4E41"/>
                </a:solidFill>
                <a:latin typeface="UTM Avo" panose="02040603050506020204" pitchFamily="18" charset="0"/>
              </a:rPr>
              <a:t>..</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sp>
        <p:nvSpPr>
          <p:cNvPr id="25" name="Flowchart: Terminator 24">
            <a:extLst>
              <a:ext uri="{FF2B5EF4-FFF2-40B4-BE49-F238E27FC236}">
                <a16:creationId xmlns:a16="http://schemas.microsoft.com/office/drawing/2014/main" id="{85BE70C4-E220-49AC-8D14-5DD178AA428E}"/>
              </a:ext>
            </a:extLst>
          </p:cNvPr>
          <p:cNvSpPr/>
          <p:nvPr/>
        </p:nvSpPr>
        <p:spPr>
          <a:xfrm>
            <a:off x="5720513" y="1346709"/>
            <a:ext cx="5475919" cy="735747"/>
          </a:xfrm>
          <a:prstGeom prst="flowChartTerminator">
            <a:avLst/>
          </a:prstGeom>
          <a:solidFill>
            <a:srgbClr val="EE82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chemeClr val="bg1"/>
                </a:solidFill>
                <a:latin typeface="UTM Avo" panose="02040603050506020204" pitchFamily="18" charset="0"/>
              </a:rPr>
              <a:t>D</a:t>
            </a:r>
            <a:r>
              <a:rPr lang="vi-VN" sz="2800">
                <a:ln w="0"/>
                <a:solidFill>
                  <a:schemeClr val="bg1"/>
                </a:solidFill>
                <a:latin typeface="UTM Avo" panose="02040603050506020204" pitchFamily="18" charset="0"/>
              </a:rPr>
              <a:t>ùng để </a:t>
            </a:r>
            <a:r>
              <a:rPr lang="en-US" sz="2800">
                <a:ln w="0"/>
                <a:solidFill>
                  <a:schemeClr val="bg1"/>
                </a:solidFill>
                <a:latin typeface="UTM Avo" panose="02040603050506020204" pitchFamily="18" charset="0"/>
              </a:rPr>
              <a:t>làm gì?</a:t>
            </a:r>
            <a:endParaRPr lang="en-US" sz="2800" cap="none" spc="0">
              <a:ln w="0"/>
              <a:solidFill>
                <a:schemeClr val="bg1"/>
              </a:solidFill>
              <a:latin typeface="UTM Avo" panose="02040603050506020204" pitchFamily="18" charset="0"/>
            </a:endParaRPr>
          </a:p>
        </p:txBody>
      </p:sp>
      <p:sp>
        <p:nvSpPr>
          <p:cNvPr id="26" name="Flowchart: Terminator 25">
            <a:extLst>
              <a:ext uri="{FF2B5EF4-FFF2-40B4-BE49-F238E27FC236}">
                <a16:creationId xmlns:a16="http://schemas.microsoft.com/office/drawing/2014/main" id="{E747DE69-3800-4125-BD60-3943BE6E73DD}"/>
              </a:ext>
            </a:extLst>
          </p:cNvPr>
          <p:cNvSpPr/>
          <p:nvPr/>
        </p:nvSpPr>
        <p:spPr>
          <a:xfrm>
            <a:off x="5923244" y="4326995"/>
            <a:ext cx="5475919" cy="1341656"/>
          </a:xfrm>
          <a:prstGeom prst="flowChartTerminator">
            <a:avLst/>
          </a:prstGeom>
          <a:solidFill>
            <a:srgbClr val="EE82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800">
                <a:ln w="0"/>
                <a:solidFill>
                  <a:schemeClr val="bg1"/>
                </a:solidFill>
                <a:latin typeface="UTM Avo" panose="02040603050506020204" pitchFamily="18" charset="0"/>
              </a:rPr>
              <a:t>Trong câu cảm, thường có các từ ngữ nào?</a:t>
            </a:r>
            <a:endParaRPr lang="en-US" sz="2800" cap="none" spc="0">
              <a:ln w="0"/>
              <a:solidFill>
                <a:schemeClr val="bg1"/>
              </a:solidFill>
              <a:latin typeface="UTM Avo" panose="02040603050506020204" pitchFamily="18" charset="0"/>
            </a:endParaRPr>
          </a:p>
        </p:txBody>
      </p:sp>
      <p:sp>
        <p:nvSpPr>
          <p:cNvPr id="27" name="Flowchart: Terminator 26">
            <a:extLst>
              <a:ext uri="{FF2B5EF4-FFF2-40B4-BE49-F238E27FC236}">
                <a16:creationId xmlns:a16="http://schemas.microsoft.com/office/drawing/2014/main" id="{97AC0C60-1A8B-4AC2-B74F-AD243EC6E003}"/>
              </a:ext>
            </a:extLst>
          </p:cNvPr>
          <p:cNvSpPr/>
          <p:nvPr/>
        </p:nvSpPr>
        <p:spPr>
          <a:xfrm>
            <a:off x="5958490" y="2427762"/>
            <a:ext cx="5405428" cy="1341656"/>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rgbClr val="8F4E41"/>
                </a:solidFill>
                <a:latin typeface="UTM Avo" panose="02040603050506020204" pitchFamily="18" charset="0"/>
              </a:rPr>
              <a:t>Cuối câu cảm thường có </a:t>
            </a:r>
            <a:r>
              <a:rPr lang="en-US" sz="2800" b="1">
                <a:ln w="0"/>
                <a:solidFill>
                  <a:srgbClr val="8F4E41"/>
                </a:solidFill>
                <a:latin typeface="UTM Avo" panose="02040603050506020204" pitchFamily="18" charset="0"/>
              </a:rPr>
              <a:t>dấu chấm than </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spTree>
    <p:extLst>
      <p:ext uri="{BB962C8B-B14F-4D97-AF65-F5344CB8AC3E}">
        <p14:creationId xmlns:p14="http://schemas.microsoft.com/office/powerpoint/2010/main" val="2531774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Horizontal)">
                                      <p:cBhvr>
                                        <p:cTn id="11" dur="500"/>
                                        <p:tgtEl>
                                          <p:spTgt spid="18"/>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25"/>
                                        </p:tgtEl>
                                        <p:attrNameLst>
                                          <p:attrName>ppt_w</p:attrName>
                                        </p:attrNameLst>
                                      </p:cBhvr>
                                      <p:tavLst>
                                        <p:tav tm="0">
                                          <p:val>
                                            <p:strVal val="ppt_w"/>
                                          </p:val>
                                        </p:tav>
                                        <p:tav tm="100000">
                                          <p:val>
                                            <p:fltVal val="0"/>
                                          </p:val>
                                        </p:tav>
                                      </p:tavLst>
                                    </p:anim>
                                    <p:anim calcmode="lin" valueType="num">
                                      <p:cBhvr>
                                        <p:cTn id="20" dur="500"/>
                                        <p:tgtEl>
                                          <p:spTgt spid="25"/>
                                        </p:tgtEl>
                                        <p:attrNameLst>
                                          <p:attrName>ppt_h</p:attrName>
                                        </p:attrNameLst>
                                      </p:cBhvr>
                                      <p:tavLst>
                                        <p:tav tm="0">
                                          <p:val>
                                            <p:strVal val="ppt_h"/>
                                          </p:val>
                                        </p:tav>
                                        <p:tav tm="100000">
                                          <p:val>
                                            <p:fltVal val="0"/>
                                          </p:val>
                                        </p:tav>
                                      </p:tavLst>
                                    </p:anim>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6" presetClass="entr" presetSubtype="42" fill="hold" grpId="0" nodeType="with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barn(out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outHorizontal)">
                                      <p:cBhvr>
                                        <p:cTn id="30" dur="500"/>
                                        <p:tgtEl>
                                          <p:spTgt spid="20"/>
                                        </p:tgtEl>
                                      </p:cBhvr>
                                    </p:animEffect>
                                  </p:childTnLst>
                                </p:cTn>
                              </p:par>
                            </p:childTnLst>
                          </p:cTn>
                        </p:par>
                        <p:par>
                          <p:cTn id="31" fill="hold">
                            <p:stCondLst>
                              <p:cond delay="500"/>
                            </p:stCondLst>
                            <p:childTnLst>
                              <p:par>
                                <p:cTn id="32" presetID="16" presetClass="entr" presetSubtype="42"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out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26"/>
                                        </p:tgtEl>
                                        <p:attrNameLst>
                                          <p:attrName>ppt_w</p:attrName>
                                        </p:attrNameLst>
                                      </p:cBhvr>
                                      <p:tavLst>
                                        <p:tav tm="0">
                                          <p:val>
                                            <p:strVal val="ppt_w"/>
                                          </p:val>
                                        </p:tav>
                                        <p:tav tm="100000">
                                          <p:val>
                                            <p:fltVal val="0"/>
                                          </p:val>
                                        </p:tav>
                                      </p:tavLst>
                                    </p:anim>
                                    <p:anim calcmode="lin" valueType="num">
                                      <p:cBhvr>
                                        <p:cTn id="39" dur="500"/>
                                        <p:tgtEl>
                                          <p:spTgt spid="26"/>
                                        </p:tgtEl>
                                        <p:attrNameLst>
                                          <p:attrName>ppt_h</p:attrName>
                                        </p:attrNameLst>
                                      </p:cBhvr>
                                      <p:tavLst>
                                        <p:tav tm="0">
                                          <p:val>
                                            <p:strVal val="ppt_h"/>
                                          </p:val>
                                        </p:tav>
                                        <p:tav tm="100000">
                                          <p:val>
                                            <p:fltVal val="0"/>
                                          </p:val>
                                        </p:tav>
                                      </p:tavLst>
                                    </p:anim>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6" presetClass="entr" presetSubtype="42" fill="hold" grpId="0" nodeType="withEffect">
                                  <p:stCondLst>
                                    <p:cond delay="0"/>
                                  </p:stCondLst>
                                  <p:iterate type="wd">
                                    <p:tmPct val="10000"/>
                                  </p:iterate>
                                  <p:childTnLst>
                                    <p:set>
                                      <p:cBhvr>
                                        <p:cTn id="43" dur="1" fill="hold">
                                          <p:stCondLst>
                                            <p:cond delay="0"/>
                                          </p:stCondLst>
                                        </p:cTn>
                                        <p:tgtEl>
                                          <p:spTgt spid="23"/>
                                        </p:tgtEl>
                                        <p:attrNameLst>
                                          <p:attrName>style.visibility</p:attrName>
                                        </p:attrNameLst>
                                      </p:cBhvr>
                                      <p:to>
                                        <p:strVal val="visible"/>
                                      </p:to>
                                    </p:set>
                                    <p:animEffect transition="in" filter="barn(outHorizont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42" fill="hold" grpId="0" nodeType="clickEffect">
                                  <p:stCondLst>
                                    <p:cond delay="0"/>
                                  </p:stCondLst>
                                  <p:iterate type="wd">
                                    <p:tmPct val="10000"/>
                                  </p:iterate>
                                  <p:childTnLst>
                                    <p:set>
                                      <p:cBhvr>
                                        <p:cTn id="48" dur="1" fill="hold">
                                          <p:stCondLst>
                                            <p:cond delay="0"/>
                                          </p:stCondLst>
                                        </p:cTn>
                                        <p:tgtEl>
                                          <p:spTgt spid="27"/>
                                        </p:tgtEl>
                                        <p:attrNameLst>
                                          <p:attrName>style.visibility</p:attrName>
                                        </p:attrNameLst>
                                      </p:cBhvr>
                                      <p:to>
                                        <p:strVal val="visible"/>
                                      </p:to>
                                    </p:set>
                                    <p:animEffect transition="in" filter="barn(out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P spid="25" grpId="0" animBg="1"/>
      <p:bldP spid="25" grpId="1" animBg="1"/>
      <p:bldP spid="26" grpId="0" animBg="1"/>
      <p:bldP spid="26"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77599-F1AB-408F-A112-C5D3B77AE719}"/>
              </a:ext>
            </a:extLst>
          </p:cNvPr>
          <p:cNvPicPr>
            <a:picLocks noChangeAspect="1"/>
          </p:cNvPicPr>
          <p:nvPr/>
        </p:nvPicPr>
        <p:blipFill rotWithShape="1">
          <a:blip r:embed="rId2">
            <a:extLst>
              <a:ext uri="{28A0092B-C50C-407E-A947-70E740481C1C}">
                <a14:useLocalDpi xmlns:a14="http://schemas.microsoft.com/office/drawing/2010/main" val="0"/>
              </a:ext>
            </a:extLst>
          </a:blip>
          <a:srcRect l="40692"/>
          <a:stretch/>
        </p:blipFill>
        <p:spPr>
          <a:xfrm>
            <a:off x="840935" y="-86560"/>
            <a:ext cx="11710219" cy="7146893"/>
          </a:xfrm>
          <a:prstGeom prst="rect">
            <a:avLst/>
          </a:prstGeom>
        </p:spPr>
      </p:pic>
      <p:pic>
        <p:nvPicPr>
          <p:cNvPr id="4" name="Picture 3">
            <a:extLst>
              <a:ext uri="{FF2B5EF4-FFF2-40B4-BE49-F238E27FC236}">
                <a16:creationId xmlns:a16="http://schemas.microsoft.com/office/drawing/2014/main" id="{DF6FC874-45F3-4391-9E5B-DE661468A852}"/>
              </a:ext>
            </a:extLst>
          </p:cNvPr>
          <p:cNvPicPr>
            <a:picLocks noChangeAspect="1"/>
          </p:cNvPicPr>
          <p:nvPr/>
        </p:nvPicPr>
        <p:blipFill rotWithShape="1">
          <a:blip r:embed="rId3">
            <a:extLst>
              <a:ext uri="{28A0092B-C50C-407E-A947-70E740481C1C}">
                <a14:useLocalDpi xmlns:a14="http://schemas.microsoft.com/office/drawing/2010/main" val="0"/>
              </a:ext>
            </a:extLst>
          </a:blip>
          <a:srcRect l="9531" t="3611" r="69844" b="58889"/>
          <a:stretch/>
        </p:blipFill>
        <p:spPr>
          <a:xfrm>
            <a:off x="0" y="-152400"/>
            <a:ext cx="2514600" cy="2571750"/>
          </a:xfrm>
          <a:prstGeom prst="rect">
            <a:avLst/>
          </a:prstGeom>
        </p:spPr>
      </p:pic>
      <p:sp>
        <p:nvSpPr>
          <p:cNvPr id="5" name="Rectangle 4">
            <a:extLst>
              <a:ext uri="{FF2B5EF4-FFF2-40B4-BE49-F238E27FC236}">
                <a16:creationId xmlns:a16="http://schemas.microsoft.com/office/drawing/2014/main" id="{956B23AE-7EBA-40E0-A4B1-C73D62E847B3}"/>
              </a:ext>
            </a:extLst>
          </p:cNvPr>
          <p:cNvSpPr/>
          <p:nvPr/>
        </p:nvSpPr>
        <p:spPr>
          <a:xfrm>
            <a:off x="340337" y="1985793"/>
            <a:ext cx="627095"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G</a:t>
            </a:r>
          </a:p>
        </p:txBody>
      </p:sp>
      <p:sp>
        <p:nvSpPr>
          <p:cNvPr id="6" name="Rectangle 5">
            <a:extLst>
              <a:ext uri="{FF2B5EF4-FFF2-40B4-BE49-F238E27FC236}">
                <a16:creationId xmlns:a16="http://schemas.microsoft.com/office/drawing/2014/main" id="{C4000131-0733-4D91-9C4C-74DC492B3C6E}"/>
              </a:ext>
            </a:extLst>
          </p:cNvPr>
          <p:cNvSpPr/>
          <p:nvPr/>
        </p:nvSpPr>
        <p:spPr>
          <a:xfrm>
            <a:off x="363316" y="2668722"/>
            <a:ext cx="627095"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H</a:t>
            </a:r>
          </a:p>
        </p:txBody>
      </p:sp>
      <p:sp>
        <p:nvSpPr>
          <p:cNvPr id="7" name="Rectangle 6">
            <a:extLst>
              <a:ext uri="{FF2B5EF4-FFF2-40B4-BE49-F238E27FC236}">
                <a16:creationId xmlns:a16="http://schemas.microsoft.com/office/drawing/2014/main" id="{B44EFFDB-E79C-4A5A-8BAC-AB3E1292449A}"/>
              </a:ext>
            </a:extLst>
          </p:cNvPr>
          <p:cNvSpPr/>
          <p:nvPr/>
        </p:nvSpPr>
        <p:spPr>
          <a:xfrm>
            <a:off x="473996" y="3403217"/>
            <a:ext cx="373820" cy="830997"/>
          </a:xfrm>
          <a:prstGeom prst="rect">
            <a:avLst/>
          </a:prstGeom>
          <a:noFill/>
        </p:spPr>
        <p:txBody>
          <a:bodyPr wrap="none" lIns="91440" tIns="45720" rIns="91440" bIns="45720">
            <a:spAutoFit/>
          </a:bodyPr>
          <a:lstStyle/>
          <a:p>
            <a:pPr algn="ctr"/>
            <a:r>
              <a:rPr lang="en-US" sz="480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I</a:t>
            </a:r>
            <a:endPar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endParaRPr>
          </a:p>
        </p:txBody>
      </p:sp>
      <p:sp>
        <p:nvSpPr>
          <p:cNvPr id="8" name="Rectangle 7">
            <a:extLst>
              <a:ext uri="{FF2B5EF4-FFF2-40B4-BE49-F238E27FC236}">
                <a16:creationId xmlns:a16="http://schemas.microsoft.com/office/drawing/2014/main" id="{BF8A51DC-74A0-40C6-A1F7-97E1215B094E}"/>
              </a:ext>
            </a:extLst>
          </p:cNvPr>
          <p:cNvSpPr/>
          <p:nvPr/>
        </p:nvSpPr>
        <p:spPr>
          <a:xfrm>
            <a:off x="324800" y="4438651"/>
            <a:ext cx="633507"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N</a:t>
            </a:r>
          </a:p>
        </p:txBody>
      </p:sp>
      <p:sp>
        <p:nvSpPr>
          <p:cNvPr id="9" name="Rectangle 8">
            <a:extLst>
              <a:ext uri="{FF2B5EF4-FFF2-40B4-BE49-F238E27FC236}">
                <a16:creationId xmlns:a16="http://schemas.microsoft.com/office/drawing/2014/main" id="{8CFD95B6-F4AB-4D91-8EBA-649054CAA707}"/>
              </a:ext>
            </a:extLst>
          </p:cNvPr>
          <p:cNvSpPr/>
          <p:nvPr/>
        </p:nvSpPr>
        <p:spPr>
          <a:xfrm>
            <a:off x="363316" y="5202635"/>
            <a:ext cx="627095" cy="830997"/>
          </a:xfrm>
          <a:prstGeom prst="rect">
            <a:avLst/>
          </a:prstGeom>
          <a:noFill/>
        </p:spPr>
        <p:txBody>
          <a:bodyPr wrap="squar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H</a:t>
            </a:r>
          </a:p>
        </p:txBody>
      </p:sp>
      <p:sp>
        <p:nvSpPr>
          <p:cNvPr id="10" name="Rectangle 9">
            <a:extLst>
              <a:ext uri="{FF2B5EF4-FFF2-40B4-BE49-F238E27FC236}">
                <a16:creationId xmlns:a16="http://schemas.microsoft.com/office/drawing/2014/main" id="{0C47AC66-9B63-4840-8FB7-5DD7A1A96AEA}"/>
              </a:ext>
            </a:extLst>
          </p:cNvPr>
          <p:cNvSpPr/>
          <p:nvPr/>
        </p:nvSpPr>
        <p:spPr>
          <a:xfrm>
            <a:off x="337060" y="5934519"/>
            <a:ext cx="665568" cy="830997"/>
          </a:xfrm>
          <a:prstGeom prst="rect">
            <a:avLst/>
          </a:prstGeom>
          <a:noFill/>
        </p:spPr>
        <p:txBody>
          <a:bodyPr wrap="none" lIns="91440" tIns="45720" rIns="91440" bIns="45720">
            <a:spAutoFit/>
          </a:bodyPr>
          <a:lstStyle/>
          <a:p>
            <a:pPr algn="ctr"/>
            <a:r>
              <a:rPr lang="en-US" sz="480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Ớ</a:t>
            </a:r>
            <a:endPar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endParaRPr>
          </a:p>
        </p:txBody>
      </p:sp>
      <p:sp>
        <p:nvSpPr>
          <p:cNvPr id="15" name="Rectangle 14">
            <a:extLst>
              <a:ext uri="{FF2B5EF4-FFF2-40B4-BE49-F238E27FC236}">
                <a16:creationId xmlns:a16="http://schemas.microsoft.com/office/drawing/2014/main" id="{DBA3F17D-8D87-46A7-84EC-ACBF3258FF80}"/>
              </a:ext>
            </a:extLst>
          </p:cNvPr>
          <p:cNvSpPr/>
          <p:nvPr/>
        </p:nvSpPr>
        <p:spPr>
          <a:xfrm>
            <a:off x="2216301" y="4944823"/>
            <a:ext cx="3795623" cy="6483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E90F98-5E82-432D-B979-EA775DD76C0D}"/>
              </a:ext>
            </a:extLst>
          </p:cNvPr>
          <p:cNvSpPr/>
          <p:nvPr/>
        </p:nvSpPr>
        <p:spPr>
          <a:xfrm>
            <a:off x="6075735" y="219173"/>
            <a:ext cx="5501527" cy="735138"/>
          </a:xfrm>
          <a:prstGeom prst="rect">
            <a:avLst/>
          </a:prstGeom>
          <a:noFill/>
        </p:spPr>
        <p:txBody>
          <a:bodyPr wrap="square" lIns="91440" tIns="45720" rIns="91440" bIns="45720">
            <a:spAutoFit/>
          </a:bodyPr>
          <a:lstStyle/>
          <a:p>
            <a:pPr algn="just">
              <a:lnSpc>
                <a:spcPct val="150000"/>
              </a:lnSpc>
            </a:pPr>
            <a:r>
              <a:rPr lang="en-US" sz="3200" b="1">
                <a:ln w="0"/>
                <a:solidFill>
                  <a:srgbClr val="C00000"/>
                </a:solidFill>
                <a:latin typeface="UTM Avo" panose="02040603050506020204" pitchFamily="18" charset="0"/>
              </a:rPr>
              <a:t>thường dùng ở đầu câu</a:t>
            </a:r>
            <a:endParaRPr lang="en-US" sz="3200" b="1" cap="none" spc="0">
              <a:ln w="0"/>
              <a:solidFill>
                <a:srgbClr val="C00000"/>
              </a:solidFill>
              <a:latin typeface="UTM Avo" panose="02040603050506020204" pitchFamily="18" charset="0"/>
            </a:endParaRPr>
          </a:p>
        </p:txBody>
      </p:sp>
      <p:sp>
        <p:nvSpPr>
          <p:cNvPr id="17" name="Rectangle 16">
            <a:extLst>
              <a:ext uri="{FF2B5EF4-FFF2-40B4-BE49-F238E27FC236}">
                <a16:creationId xmlns:a16="http://schemas.microsoft.com/office/drawing/2014/main" id="{CEFD0E5F-F1E9-45B6-A043-6A927CB096A2}"/>
              </a:ext>
            </a:extLst>
          </p:cNvPr>
          <p:cNvSpPr/>
          <p:nvPr/>
        </p:nvSpPr>
        <p:spPr>
          <a:xfrm>
            <a:off x="6199276" y="4944822"/>
            <a:ext cx="3050187" cy="6483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695613-7DED-4E05-9B6E-7D98FF94FAB5}"/>
              </a:ext>
            </a:extLst>
          </p:cNvPr>
          <p:cNvSpPr/>
          <p:nvPr/>
        </p:nvSpPr>
        <p:spPr>
          <a:xfrm>
            <a:off x="6033699" y="219173"/>
            <a:ext cx="5585601" cy="735138"/>
          </a:xfrm>
          <a:prstGeom prst="rect">
            <a:avLst/>
          </a:prstGeom>
          <a:noFill/>
        </p:spPr>
        <p:txBody>
          <a:bodyPr wrap="square" lIns="91440" tIns="45720" rIns="91440" bIns="45720">
            <a:spAutoFit/>
          </a:bodyPr>
          <a:lstStyle/>
          <a:p>
            <a:pPr algn="just">
              <a:lnSpc>
                <a:spcPct val="150000"/>
              </a:lnSpc>
            </a:pPr>
            <a:r>
              <a:rPr lang="en-US" sz="3200" b="1">
                <a:ln w="0"/>
                <a:solidFill>
                  <a:schemeClr val="accent6">
                    <a:lumMod val="50000"/>
                  </a:schemeClr>
                </a:solidFill>
                <a:latin typeface="UTM Avo" panose="02040603050506020204" pitchFamily="18" charset="0"/>
              </a:rPr>
              <a:t>thường dùng ở cuối câu</a:t>
            </a:r>
            <a:endParaRPr lang="en-US" sz="3200" b="1" cap="none" spc="0">
              <a:ln w="0"/>
              <a:solidFill>
                <a:schemeClr val="accent6">
                  <a:lumMod val="50000"/>
                </a:schemeClr>
              </a:solidFill>
              <a:latin typeface="UTM Avo" panose="02040603050506020204" pitchFamily="18" charset="0"/>
            </a:endParaRPr>
          </a:p>
        </p:txBody>
      </p:sp>
      <p:sp>
        <p:nvSpPr>
          <p:cNvPr id="11" name="Rectangle 10">
            <a:extLst>
              <a:ext uri="{FF2B5EF4-FFF2-40B4-BE49-F238E27FC236}">
                <a16:creationId xmlns:a16="http://schemas.microsoft.com/office/drawing/2014/main" id="{64DD0585-BDE5-4974-AB01-4185F469C197}"/>
              </a:ext>
            </a:extLst>
          </p:cNvPr>
          <p:cNvSpPr/>
          <p:nvPr/>
        </p:nvSpPr>
        <p:spPr>
          <a:xfrm>
            <a:off x="2124808" y="1105677"/>
            <a:ext cx="9206682" cy="5165581"/>
          </a:xfrm>
          <a:prstGeom prst="rect">
            <a:avLst/>
          </a:prstGeom>
          <a:noFill/>
        </p:spPr>
        <p:txBody>
          <a:bodyPr wrap="square" lIns="91440" tIns="45720" rIns="91440" bIns="45720">
            <a:spAutoFit/>
          </a:bodyPr>
          <a:lstStyle/>
          <a:p>
            <a:pPr algn="just">
              <a:lnSpc>
                <a:spcPct val="150000"/>
              </a:lnSpc>
            </a:pPr>
            <a:r>
              <a:rPr lang="en-US" sz="3200">
                <a:ln w="0"/>
                <a:solidFill>
                  <a:srgbClr val="BD5729"/>
                </a:solidFill>
                <a:latin typeface="UTM Avo" panose="02040603050506020204" pitchFamily="18" charset="0"/>
              </a:rPr>
              <a:t>1.</a:t>
            </a:r>
            <a:r>
              <a:rPr lang="vi-VN" sz="3200">
                <a:ln w="0"/>
                <a:solidFill>
                  <a:srgbClr val="BD5729"/>
                </a:solidFill>
                <a:latin typeface="UTM Avo" panose="02040603050506020204" pitchFamily="18" charset="0"/>
              </a:rPr>
              <a:t> Câu cảm</a:t>
            </a:r>
            <a:r>
              <a:rPr lang="en-US" sz="3200">
                <a:ln w="0"/>
                <a:solidFill>
                  <a:srgbClr val="BD5729"/>
                </a:solidFill>
                <a:latin typeface="UTM Avo" panose="02040603050506020204" pitchFamily="18" charset="0"/>
              </a:rPr>
              <a:t> (câu cảm thán)</a:t>
            </a:r>
            <a:r>
              <a:rPr lang="vi-VN" sz="3200">
                <a:ln w="0"/>
                <a:solidFill>
                  <a:srgbClr val="BD5729"/>
                </a:solidFill>
                <a:latin typeface="UTM Avo" panose="02040603050506020204" pitchFamily="18" charset="0"/>
              </a:rPr>
              <a:t> </a:t>
            </a:r>
            <a:r>
              <a:rPr lang="en-US" sz="3200">
                <a:ln w="0"/>
                <a:solidFill>
                  <a:srgbClr val="BD5729"/>
                </a:solidFill>
                <a:latin typeface="UTM Avo" panose="02040603050506020204" pitchFamily="18" charset="0"/>
              </a:rPr>
              <a:t>là câu </a:t>
            </a:r>
            <a:r>
              <a:rPr lang="vi-VN" sz="3200">
                <a:ln w="0"/>
                <a:solidFill>
                  <a:srgbClr val="BD5729"/>
                </a:solidFill>
                <a:latin typeface="UTM Avo" panose="02040603050506020204" pitchFamily="18" charset="0"/>
              </a:rPr>
              <a:t>dùng để </a:t>
            </a:r>
            <a:r>
              <a:rPr lang="vi-VN" sz="3200" b="1">
                <a:ln w="0"/>
                <a:solidFill>
                  <a:srgbClr val="002060"/>
                </a:solidFill>
                <a:latin typeface="UTM Avo" panose="02040603050506020204" pitchFamily="18" charset="0"/>
              </a:rPr>
              <a:t>b</a:t>
            </a:r>
            <a:r>
              <a:rPr lang="en-US" sz="3200" b="1">
                <a:ln w="0"/>
                <a:solidFill>
                  <a:srgbClr val="002060"/>
                </a:solidFill>
                <a:latin typeface="UTM Avo" panose="02040603050506020204" pitchFamily="18" charset="0"/>
              </a:rPr>
              <a:t>ộc</a:t>
            </a:r>
            <a:r>
              <a:rPr lang="vi-VN" sz="3200" b="1">
                <a:ln w="0"/>
                <a:solidFill>
                  <a:srgbClr val="002060"/>
                </a:solidFill>
                <a:latin typeface="UTM Avo" panose="02040603050506020204" pitchFamily="18" charset="0"/>
              </a:rPr>
              <a:t> lộ cảm xúc</a:t>
            </a:r>
            <a:r>
              <a:rPr lang="vi-VN" sz="3200">
                <a:ln w="0"/>
                <a:solidFill>
                  <a:srgbClr val="BD5729"/>
                </a:solidFill>
                <a:latin typeface="UTM Avo" panose="02040603050506020204" pitchFamily="18" charset="0"/>
              </a:rPr>
              <a:t> </a:t>
            </a:r>
            <a:r>
              <a:rPr lang="en-US" sz="3200">
                <a:ln w="0"/>
                <a:solidFill>
                  <a:srgbClr val="BD5729"/>
                </a:solidFill>
                <a:latin typeface="UTM Avo" panose="02040603050506020204" pitchFamily="18" charset="0"/>
              </a:rPr>
              <a:t>(</a:t>
            </a:r>
            <a:r>
              <a:rPr lang="vi-VN" sz="3200">
                <a:ln w="0"/>
                <a:solidFill>
                  <a:srgbClr val="BD5729"/>
                </a:solidFill>
                <a:latin typeface="UTM Avo" panose="02040603050506020204" pitchFamily="18" charset="0"/>
              </a:rPr>
              <a:t>vui</a:t>
            </a:r>
            <a:r>
              <a:rPr lang="en-US" sz="3200">
                <a:ln w="0"/>
                <a:solidFill>
                  <a:srgbClr val="BD5729"/>
                </a:solidFill>
                <a:latin typeface="UTM Avo" panose="02040603050506020204" pitchFamily="18" charset="0"/>
              </a:rPr>
              <a:t>, mừng, thán phục, đau xót, ngạc nhiên, ...) </a:t>
            </a:r>
            <a:r>
              <a:rPr lang="vi-VN" sz="3200">
                <a:ln w="0"/>
                <a:solidFill>
                  <a:srgbClr val="BD5729"/>
                </a:solidFill>
                <a:latin typeface="UTM Avo" panose="02040603050506020204" pitchFamily="18" charset="0"/>
              </a:rPr>
              <a:t>của người nói</a:t>
            </a:r>
            <a:r>
              <a:rPr lang="en-US" sz="3200">
                <a:ln w="0"/>
                <a:solidFill>
                  <a:srgbClr val="BD5729"/>
                </a:solidFill>
                <a:latin typeface="UTM Avo" panose="02040603050506020204" pitchFamily="18" charset="0"/>
              </a:rPr>
              <a:t>.</a:t>
            </a:r>
          </a:p>
          <a:p>
            <a:pPr algn="just">
              <a:lnSpc>
                <a:spcPct val="150000"/>
              </a:lnSpc>
            </a:pPr>
            <a:endParaRPr lang="vi-VN" sz="3200">
              <a:ln w="0"/>
              <a:solidFill>
                <a:srgbClr val="BD5729"/>
              </a:solidFill>
              <a:latin typeface="UTM Avo" panose="02040603050506020204" pitchFamily="18" charset="0"/>
            </a:endParaRPr>
          </a:p>
          <a:p>
            <a:pPr algn="just">
              <a:lnSpc>
                <a:spcPct val="150000"/>
              </a:lnSpc>
            </a:pPr>
            <a:r>
              <a:rPr lang="en-US" sz="3200">
                <a:ln w="0"/>
                <a:solidFill>
                  <a:srgbClr val="BD5729"/>
                </a:solidFill>
                <a:latin typeface="UTM Avo" panose="02040603050506020204" pitchFamily="18" charset="0"/>
              </a:rPr>
              <a:t>2.</a:t>
            </a:r>
            <a:r>
              <a:rPr lang="vi-VN" sz="3200">
                <a:ln w="0"/>
                <a:solidFill>
                  <a:srgbClr val="BD5729"/>
                </a:solidFill>
                <a:latin typeface="UTM Avo" panose="02040603050506020204" pitchFamily="18" charset="0"/>
              </a:rPr>
              <a:t> Trong câu cảm, thường có các từ ngữ</a:t>
            </a:r>
            <a:r>
              <a:rPr lang="en-US" sz="3200">
                <a:ln w="0"/>
                <a:solidFill>
                  <a:srgbClr val="BD5729"/>
                </a:solidFill>
                <a:latin typeface="UTM Avo" panose="02040603050506020204" pitchFamily="18" charset="0"/>
              </a:rPr>
              <a:t>:</a:t>
            </a:r>
            <a:br>
              <a:rPr lang="en-US" sz="3200">
                <a:ln w="0"/>
                <a:solidFill>
                  <a:srgbClr val="BD5729"/>
                </a:solidFill>
                <a:latin typeface="UTM Avo" panose="02040603050506020204" pitchFamily="18" charset="0"/>
              </a:rPr>
            </a:br>
            <a:r>
              <a:rPr lang="vi-VN" sz="3200" b="1">
                <a:ln w="0"/>
                <a:solidFill>
                  <a:srgbClr val="002060"/>
                </a:solidFill>
                <a:latin typeface="UTM Avo" panose="02040603050506020204" pitchFamily="18" charset="0"/>
              </a:rPr>
              <a:t>ôi, chao, chà, trời</a:t>
            </a:r>
            <a:r>
              <a:rPr lang="en-US" sz="3200" b="1">
                <a:ln w="0"/>
                <a:solidFill>
                  <a:srgbClr val="002060"/>
                </a:solidFill>
                <a:latin typeface="UTM Avo" panose="02040603050506020204" pitchFamily="18" charset="0"/>
              </a:rPr>
              <a:t>;</a:t>
            </a:r>
            <a:r>
              <a:rPr lang="vi-VN" sz="3200" b="1">
                <a:ln w="0"/>
                <a:solidFill>
                  <a:srgbClr val="002060"/>
                </a:solidFill>
                <a:latin typeface="UTM Avo" panose="02040603050506020204" pitchFamily="18" charset="0"/>
              </a:rPr>
              <a:t> quá, lắm,</a:t>
            </a:r>
            <a:r>
              <a:rPr lang="en-US" sz="3200" b="1">
                <a:ln w="0"/>
                <a:solidFill>
                  <a:srgbClr val="002060"/>
                </a:solidFill>
                <a:latin typeface="UTM Avo" panose="02040603050506020204" pitchFamily="18" charset="0"/>
              </a:rPr>
              <a:t> thật</a:t>
            </a:r>
            <a:r>
              <a:rPr lang="en-US" sz="3200">
                <a:ln w="0"/>
                <a:solidFill>
                  <a:srgbClr val="BD5729"/>
                </a:solidFill>
                <a:latin typeface="UTM Avo" panose="02040603050506020204" pitchFamily="18" charset="0"/>
              </a:rPr>
              <a:t>.</a:t>
            </a:r>
            <a:r>
              <a:rPr lang="vi-VN" sz="3200">
                <a:ln w="0"/>
                <a:solidFill>
                  <a:srgbClr val="BD5729"/>
                </a:solidFill>
                <a:latin typeface="UTM Avo" panose="02040603050506020204" pitchFamily="18" charset="0"/>
              </a:rPr>
              <a:t>..</a:t>
            </a:r>
            <a:r>
              <a:rPr lang="en-US" sz="3200">
                <a:ln w="0"/>
                <a:solidFill>
                  <a:srgbClr val="BD5729"/>
                </a:solidFill>
                <a:latin typeface="UTM Avo" panose="02040603050506020204" pitchFamily="18" charset="0"/>
              </a:rPr>
              <a:t> Khi viết, cuối câu cảm th</a:t>
            </a:r>
            <a:r>
              <a:rPr lang="vi-VN" sz="3200">
                <a:ln w="0"/>
                <a:solidFill>
                  <a:srgbClr val="BD5729"/>
                </a:solidFill>
                <a:latin typeface="UTM Avo" panose="02040603050506020204" pitchFamily="18" charset="0"/>
              </a:rPr>
              <a:t>ư</a:t>
            </a:r>
            <a:r>
              <a:rPr lang="en-US" sz="3200">
                <a:ln w="0"/>
                <a:solidFill>
                  <a:srgbClr val="BD5729"/>
                </a:solidFill>
                <a:latin typeface="UTM Avo" panose="02040603050506020204" pitchFamily="18" charset="0"/>
              </a:rPr>
              <a:t>ờng có </a:t>
            </a:r>
            <a:r>
              <a:rPr lang="en-US" sz="3200" b="1">
                <a:ln w="0"/>
                <a:solidFill>
                  <a:srgbClr val="002060"/>
                </a:solidFill>
                <a:latin typeface="UTM Avo" panose="02040603050506020204" pitchFamily="18" charset="0"/>
              </a:rPr>
              <a:t>dấu chấm than</a:t>
            </a:r>
            <a:r>
              <a:rPr lang="en-US" sz="3200">
                <a:ln w="0"/>
                <a:solidFill>
                  <a:srgbClr val="BD5729"/>
                </a:solidFill>
                <a:latin typeface="UTM Avo" panose="02040603050506020204" pitchFamily="18" charset="0"/>
              </a:rPr>
              <a:t> (!).</a:t>
            </a:r>
            <a:endParaRPr lang="en-US" sz="3200" cap="none" spc="0">
              <a:ln w="0"/>
              <a:solidFill>
                <a:srgbClr val="BD5729"/>
              </a:solidFill>
              <a:latin typeface="UTM Avo" panose="02040603050506020204" pitchFamily="18" charset="0"/>
            </a:endParaRPr>
          </a:p>
        </p:txBody>
      </p:sp>
    </p:spTree>
    <p:extLst>
      <p:ext uri="{BB962C8B-B14F-4D97-AF65-F5344CB8AC3E}">
        <p14:creationId xmlns:p14="http://schemas.microsoft.com/office/powerpoint/2010/main" val="117931036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
                                        <p:tgtEl>
                                          <p:spTgt spid="5"/>
                                        </p:tgtEl>
                                      </p:cBhvr>
                                    </p:animEffect>
                                    <p:anim calcmode="lin" valueType="num">
                                      <p:cBhvr>
                                        <p:cTn id="8" dur="100" fill="hold"/>
                                        <p:tgtEl>
                                          <p:spTgt spid="5"/>
                                        </p:tgtEl>
                                        <p:attrNameLst>
                                          <p:attrName>ppt_x</p:attrName>
                                        </p:attrNameLst>
                                      </p:cBhvr>
                                      <p:tavLst>
                                        <p:tav tm="0">
                                          <p:val>
                                            <p:strVal val="#ppt_x"/>
                                          </p:val>
                                        </p:tav>
                                        <p:tav tm="100000">
                                          <p:val>
                                            <p:strVal val="#ppt_x"/>
                                          </p:val>
                                        </p:tav>
                                      </p:tavLst>
                                    </p:anim>
                                    <p:anim calcmode="lin" valueType="num">
                                      <p:cBhvr>
                                        <p:cTn id="9" dur="100" fill="hold"/>
                                        <p:tgtEl>
                                          <p:spTgt spid="5"/>
                                        </p:tgtEl>
                                        <p:attrNameLst>
                                          <p:attrName>ppt_y</p:attrName>
                                        </p:attrNameLst>
                                      </p:cBhvr>
                                      <p:tavLst>
                                        <p:tav tm="0">
                                          <p:val>
                                            <p:strVal val="#ppt_y+0.31"/>
                                          </p:val>
                                        </p:tav>
                                        <p:tav tm="100000">
                                          <p:val>
                                            <p:strVal val="#ppt_y+0.31"/>
                                          </p:val>
                                        </p:tav>
                                      </p:tavLst>
                                    </p:anim>
                                    <p:anim calcmode="lin" valueType="num">
                                      <p:cBhvr>
                                        <p:cTn id="10" dur="150" decel="50000" fill="hold">
                                          <p:stCondLst>
                                            <p:cond delay="1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50" decel="50000" fill="hold">
                                          <p:stCondLst>
                                            <p:cond delay="1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250"/>
                            </p:stCondLst>
                            <p:childTnLst>
                              <p:par>
                                <p:cTn id="13" presetID="43"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
                                        <p:tgtEl>
                                          <p:spTgt spid="6"/>
                                        </p:tgtEl>
                                      </p:cBhvr>
                                    </p:animEffect>
                                    <p:anim calcmode="lin" valueType="num">
                                      <p:cBhvr>
                                        <p:cTn id="16" dur="100" fill="hold"/>
                                        <p:tgtEl>
                                          <p:spTgt spid="6"/>
                                        </p:tgtEl>
                                        <p:attrNameLst>
                                          <p:attrName>ppt_x</p:attrName>
                                        </p:attrNameLst>
                                      </p:cBhvr>
                                      <p:tavLst>
                                        <p:tav tm="0">
                                          <p:val>
                                            <p:strVal val="#ppt_x"/>
                                          </p:val>
                                        </p:tav>
                                        <p:tav tm="100000">
                                          <p:val>
                                            <p:strVal val="#ppt_x"/>
                                          </p:val>
                                        </p:tav>
                                      </p:tavLst>
                                    </p:anim>
                                    <p:anim calcmode="lin" valueType="num">
                                      <p:cBhvr>
                                        <p:cTn id="17" dur="100" fill="hold"/>
                                        <p:tgtEl>
                                          <p:spTgt spid="6"/>
                                        </p:tgtEl>
                                        <p:attrNameLst>
                                          <p:attrName>ppt_y</p:attrName>
                                        </p:attrNameLst>
                                      </p:cBhvr>
                                      <p:tavLst>
                                        <p:tav tm="0">
                                          <p:val>
                                            <p:strVal val="#ppt_y+0.31"/>
                                          </p:val>
                                        </p:tav>
                                        <p:tav tm="100000">
                                          <p:val>
                                            <p:strVal val="#ppt_y+0.31"/>
                                          </p:val>
                                        </p:tav>
                                      </p:tavLst>
                                    </p:anim>
                                    <p:anim calcmode="lin" valueType="num">
                                      <p:cBhvr>
                                        <p:cTn id="18" dur="150" decel="50000" fill="hold">
                                          <p:stCondLst>
                                            <p:cond delay="1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150" decel="50000" fill="hold">
                                          <p:stCondLst>
                                            <p:cond delay="1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500"/>
                            </p:stCondLst>
                            <p:childTnLst>
                              <p:par>
                                <p:cTn id="21" presetID="43"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
                                        <p:tgtEl>
                                          <p:spTgt spid="7"/>
                                        </p:tgtEl>
                                      </p:cBhvr>
                                    </p:animEffect>
                                    <p:anim calcmode="lin" valueType="num">
                                      <p:cBhvr>
                                        <p:cTn id="24" dur="100" fill="hold"/>
                                        <p:tgtEl>
                                          <p:spTgt spid="7"/>
                                        </p:tgtEl>
                                        <p:attrNameLst>
                                          <p:attrName>ppt_x</p:attrName>
                                        </p:attrNameLst>
                                      </p:cBhvr>
                                      <p:tavLst>
                                        <p:tav tm="0">
                                          <p:val>
                                            <p:strVal val="#ppt_x"/>
                                          </p:val>
                                        </p:tav>
                                        <p:tav tm="100000">
                                          <p:val>
                                            <p:strVal val="#ppt_x"/>
                                          </p:val>
                                        </p:tav>
                                      </p:tavLst>
                                    </p:anim>
                                    <p:anim calcmode="lin" valueType="num">
                                      <p:cBhvr>
                                        <p:cTn id="25" dur="100" fill="hold"/>
                                        <p:tgtEl>
                                          <p:spTgt spid="7"/>
                                        </p:tgtEl>
                                        <p:attrNameLst>
                                          <p:attrName>ppt_y</p:attrName>
                                        </p:attrNameLst>
                                      </p:cBhvr>
                                      <p:tavLst>
                                        <p:tav tm="0">
                                          <p:val>
                                            <p:strVal val="#ppt_y+0.31"/>
                                          </p:val>
                                        </p:tav>
                                        <p:tav tm="100000">
                                          <p:val>
                                            <p:strVal val="#ppt_y+0.31"/>
                                          </p:val>
                                        </p:tav>
                                      </p:tavLst>
                                    </p:anim>
                                    <p:anim calcmode="lin" valueType="num">
                                      <p:cBhvr>
                                        <p:cTn id="26" dur="150" decel="50000" fill="hold">
                                          <p:stCondLst>
                                            <p:cond delay="1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150" decel="50000" fill="hold">
                                          <p:stCondLst>
                                            <p:cond delay="1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750"/>
                            </p:stCondLst>
                            <p:childTnLst>
                              <p:par>
                                <p:cTn id="29" presetID="43"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
                                        <p:tgtEl>
                                          <p:spTgt spid="8"/>
                                        </p:tgtEl>
                                      </p:cBhvr>
                                    </p:animEffect>
                                    <p:anim calcmode="lin" valueType="num">
                                      <p:cBhvr>
                                        <p:cTn id="32" dur="100" fill="hold"/>
                                        <p:tgtEl>
                                          <p:spTgt spid="8"/>
                                        </p:tgtEl>
                                        <p:attrNameLst>
                                          <p:attrName>ppt_x</p:attrName>
                                        </p:attrNameLst>
                                      </p:cBhvr>
                                      <p:tavLst>
                                        <p:tav tm="0">
                                          <p:val>
                                            <p:strVal val="#ppt_x"/>
                                          </p:val>
                                        </p:tav>
                                        <p:tav tm="100000">
                                          <p:val>
                                            <p:strVal val="#ppt_x"/>
                                          </p:val>
                                        </p:tav>
                                      </p:tavLst>
                                    </p:anim>
                                    <p:anim calcmode="lin" valueType="num">
                                      <p:cBhvr>
                                        <p:cTn id="33" dur="100" fill="hold"/>
                                        <p:tgtEl>
                                          <p:spTgt spid="8"/>
                                        </p:tgtEl>
                                        <p:attrNameLst>
                                          <p:attrName>ppt_y</p:attrName>
                                        </p:attrNameLst>
                                      </p:cBhvr>
                                      <p:tavLst>
                                        <p:tav tm="0">
                                          <p:val>
                                            <p:strVal val="#ppt_y+0.31"/>
                                          </p:val>
                                        </p:tav>
                                        <p:tav tm="100000">
                                          <p:val>
                                            <p:strVal val="#ppt_y+0.31"/>
                                          </p:val>
                                        </p:tav>
                                      </p:tavLst>
                                    </p:anim>
                                    <p:anim calcmode="lin" valueType="num">
                                      <p:cBhvr>
                                        <p:cTn id="34" dur="150" decel="50000" fill="hold">
                                          <p:stCondLst>
                                            <p:cond delay="1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150" decel="50000" fill="hold">
                                          <p:stCondLst>
                                            <p:cond delay="1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6" fill="hold">
                            <p:stCondLst>
                              <p:cond delay="1000"/>
                            </p:stCondLst>
                            <p:childTnLst>
                              <p:par>
                                <p:cTn id="37" presetID="43"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
                                        <p:tgtEl>
                                          <p:spTgt spid="9"/>
                                        </p:tgtEl>
                                      </p:cBhvr>
                                    </p:animEffect>
                                    <p:anim calcmode="lin" valueType="num">
                                      <p:cBhvr>
                                        <p:cTn id="40" dur="100" fill="hold"/>
                                        <p:tgtEl>
                                          <p:spTgt spid="9"/>
                                        </p:tgtEl>
                                        <p:attrNameLst>
                                          <p:attrName>ppt_x</p:attrName>
                                        </p:attrNameLst>
                                      </p:cBhvr>
                                      <p:tavLst>
                                        <p:tav tm="0">
                                          <p:val>
                                            <p:strVal val="#ppt_x"/>
                                          </p:val>
                                        </p:tav>
                                        <p:tav tm="100000">
                                          <p:val>
                                            <p:strVal val="#ppt_x"/>
                                          </p:val>
                                        </p:tav>
                                      </p:tavLst>
                                    </p:anim>
                                    <p:anim calcmode="lin" valueType="num">
                                      <p:cBhvr>
                                        <p:cTn id="41" dur="100" fill="hold"/>
                                        <p:tgtEl>
                                          <p:spTgt spid="9"/>
                                        </p:tgtEl>
                                        <p:attrNameLst>
                                          <p:attrName>ppt_y</p:attrName>
                                        </p:attrNameLst>
                                      </p:cBhvr>
                                      <p:tavLst>
                                        <p:tav tm="0">
                                          <p:val>
                                            <p:strVal val="#ppt_y+0.31"/>
                                          </p:val>
                                        </p:tav>
                                        <p:tav tm="100000">
                                          <p:val>
                                            <p:strVal val="#ppt_y+0.31"/>
                                          </p:val>
                                        </p:tav>
                                      </p:tavLst>
                                    </p:anim>
                                    <p:anim calcmode="lin" valueType="num">
                                      <p:cBhvr>
                                        <p:cTn id="42" dur="150" decel="50000" fill="hold">
                                          <p:stCondLst>
                                            <p:cond delay="1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150" decel="50000" fill="hold">
                                          <p:stCondLst>
                                            <p:cond delay="1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4" fill="hold">
                            <p:stCondLst>
                              <p:cond delay="1250"/>
                            </p:stCondLst>
                            <p:childTnLst>
                              <p:par>
                                <p:cTn id="45" presetID="43"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
                                        <p:tgtEl>
                                          <p:spTgt spid="10"/>
                                        </p:tgtEl>
                                      </p:cBhvr>
                                    </p:animEffect>
                                    <p:anim calcmode="lin" valueType="num">
                                      <p:cBhvr>
                                        <p:cTn id="48" dur="100" fill="hold"/>
                                        <p:tgtEl>
                                          <p:spTgt spid="10"/>
                                        </p:tgtEl>
                                        <p:attrNameLst>
                                          <p:attrName>ppt_x</p:attrName>
                                        </p:attrNameLst>
                                      </p:cBhvr>
                                      <p:tavLst>
                                        <p:tav tm="0">
                                          <p:val>
                                            <p:strVal val="#ppt_x"/>
                                          </p:val>
                                        </p:tav>
                                        <p:tav tm="100000">
                                          <p:val>
                                            <p:strVal val="#ppt_x"/>
                                          </p:val>
                                        </p:tav>
                                      </p:tavLst>
                                    </p:anim>
                                    <p:anim calcmode="lin" valueType="num">
                                      <p:cBhvr>
                                        <p:cTn id="49" dur="100" fill="hold"/>
                                        <p:tgtEl>
                                          <p:spTgt spid="10"/>
                                        </p:tgtEl>
                                        <p:attrNameLst>
                                          <p:attrName>ppt_y</p:attrName>
                                        </p:attrNameLst>
                                      </p:cBhvr>
                                      <p:tavLst>
                                        <p:tav tm="0">
                                          <p:val>
                                            <p:strVal val="#ppt_y+0.31"/>
                                          </p:val>
                                        </p:tav>
                                        <p:tav tm="100000">
                                          <p:val>
                                            <p:strVal val="#ppt_y+0.31"/>
                                          </p:val>
                                        </p:tav>
                                      </p:tavLst>
                                    </p:anim>
                                    <p:anim calcmode="lin" valueType="num">
                                      <p:cBhvr>
                                        <p:cTn id="50" dur="150" decel="50000" fill="hold">
                                          <p:stCondLst>
                                            <p:cond delay="1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150" decel="50000" fill="hold">
                                          <p:stCondLst>
                                            <p:cond delay="1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iterate type="wd">
                                    <p:tmPct val="10000"/>
                                  </p:iterate>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edge">
                                      <p:cBhvr>
                                        <p:cTn id="56" dur="500"/>
                                        <p:tgtEl>
                                          <p:spTgt spid="1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iterate type="wd">
                                    <p:tmPct val="10000"/>
                                  </p:iterate>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wheel(1)">
                                      <p:cBhvr>
                                        <p:cTn id="61" dur="500"/>
                                        <p:tgtEl>
                                          <p:spTgt spid="11">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outVertic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randombar(horizontal)">
                                      <p:cBhvr>
                                        <p:cTn id="71" dur="500"/>
                                        <p:tgtEl>
                                          <p:spTgt spid="16"/>
                                        </p:tgtEl>
                                      </p:cBhvr>
                                    </p:animEffect>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6"/>
                                        </p:tgtEl>
                                      </p:cBhvr>
                                    </p:animEffect>
                                    <p:animScale>
                                      <p:cBhvr>
                                        <p:cTn id="74" dur="250" autoRev="1" fill="hold"/>
                                        <p:tgtEl>
                                          <p:spTgt spid="16"/>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1" nodeType="click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53" presetClass="exit" presetSubtype="32" fill="hold" grpId="2" nodeType="with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37"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barn(outVertical)">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randombar(horizontal)">
                                      <p:cBhvr>
                                        <p:cTn id="96" dur="500"/>
                                        <p:tgtEl>
                                          <p:spTgt spid="18"/>
                                        </p:tgtEl>
                                      </p:cBhvr>
                                    </p:animEffect>
                                  </p:childTnLst>
                                </p:cTn>
                              </p:par>
                              <p:par>
                                <p:cTn id="97" presetID="26" presetClass="emph" presetSubtype="0" repeatCount="indefinite" fill="hold" grpId="1" nodeType="withEffect">
                                  <p:stCondLst>
                                    <p:cond delay="0"/>
                                  </p:stCondLst>
                                  <p:endCondLst>
                                    <p:cond evt="onNext" delay="0">
                                      <p:tgtEl>
                                        <p:sldTgt/>
                                      </p:tgtEl>
                                    </p:cond>
                                  </p:endCondLst>
                                  <p:childTnLst>
                                    <p:animEffect transition="out" filter="fade">
                                      <p:cBhvr>
                                        <p:cTn id="98" dur="500" tmFilter="0, 0; .2, .5; .8, .5; 1, 0"/>
                                        <p:tgtEl>
                                          <p:spTgt spid="18"/>
                                        </p:tgtEl>
                                      </p:cBhvr>
                                    </p:animEffect>
                                    <p:animScale>
                                      <p:cBhvr>
                                        <p:cTn id="99" dur="250" autoRev="1" fill="hold"/>
                                        <p:tgtEl>
                                          <p:spTgt spid="18"/>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7"/>
                                        </p:tgtEl>
                                        <p:attrNameLst>
                                          <p:attrName>ppt_w</p:attrName>
                                        </p:attrNameLst>
                                      </p:cBhvr>
                                      <p:tavLst>
                                        <p:tav tm="0">
                                          <p:val>
                                            <p:strVal val="ppt_w"/>
                                          </p:val>
                                        </p:tav>
                                        <p:tav tm="100000">
                                          <p:val>
                                            <p:fltVal val="0"/>
                                          </p:val>
                                        </p:tav>
                                      </p:tavLst>
                                    </p:anim>
                                    <p:anim calcmode="lin" valueType="num">
                                      <p:cBhvr>
                                        <p:cTn id="104" dur="500"/>
                                        <p:tgtEl>
                                          <p:spTgt spid="17"/>
                                        </p:tgtEl>
                                        <p:attrNameLst>
                                          <p:attrName>ppt_h</p:attrName>
                                        </p:attrNameLst>
                                      </p:cBhvr>
                                      <p:tavLst>
                                        <p:tav tm="0">
                                          <p:val>
                                            <p:strVal val="ppt_h"/>
                                          </p:val>
                                        </p:tav>
                                        <p:tav tm="100000">
                                          <p:val>
                                            <p:fltVal val="0"/>
                                          </p:val>
                                        </p:tav>
                                      </p:tavLst>
                                    </p:anim>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53" presetClass="exit" presetSubtype="32" fill="hold" grpId="2" nodeType="withEffect">
                                  <p:stCondLst>
                                    <p:cond delay="0"/>
                                  </p:stCondLst>
                                  <p:childTnLst>
                                    <p:anim calcmode="lin" valueType="num">
                                      <p:cBhvr>
                                        <p:cTn id="108" dur="500"/>
                                        <p:tgtEl>
                                          <p:spTgt spid="18"/>
                                        </p:tgtEl>
                                        <p:attrNameLst>
                                          <p:attrName>ppt_w</p:attrName>
                                        </p:attrNameLst>
                                      </p:cBhvr>
                                      <p:tavLst>
                                        <p:tav tm="0">
                                          <p:val>
                                            <p:strVal val="ppt_w"/>
                                          </p:val>
                                        </p:tav>
                                        <p:tav tm="100000">
                                          <p:val>
                                            <p:fltVal val="0"/>
                                          </p:val>
                                        </p:tav>
                                      </p:tavLst>
                                    </p:anim>
                                    <p:anim calcmode="lin" valueType="num">
                                      <p:cBhvr>
                                        <p:cTn id="109" dur="500"/>
                                        <p:tgtEl>
                                          <p:spTgt spid="18"/>
                                        </p:tgtEl>
                                        <p:attrNameLst>
                                          <p:attrName>ppt_h</p:attrName>
                                        </p:attrNameLst>
                                      </p:cBhvr>
                                      <p:tavLst>
                                        <p:tav tm="0">
                                          <p:val>
                                            <p:strVal val="ppt_h"/>
                                          </p:val>
                                        </p:tav>
                                        <p:tav tm="100000">
                                          <p:val>
                                            <p:fltVal val="0"/>
                                          </p:val>
                                        </p:tav>
                                      </p:tavLst>
                                    </p:anim>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5" grpId="0" animBg="1"/>
      <p:bldP spid="15" grpId="1" animBg="1"/>
      <p:bldP spid="16" grpId="0"/>
      <p:bldP spid="16" grpId="1"/>
      <p:bldP spid="16" grpId="2"/>
      <p:bldP spid="17" grpId="0" animBg="1"/>
      <p:bldP spid="17" grpId="1" animBg="1"/>
      <p:bldP spid="18" grpId="0"/>
      <p:bldP spid="18" grpId="1"/>
      <p:bldP spid="18"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705861" y="1700529"/>
            <a:ext cx="5013075" cy="1862048"/>
          </a:xfrm>
          <a:prstGeom prst="rect">
            <a:avLst/>
          </a:prstGeom>
          <a:noFill/>
        </p:spPr>
        <p:txBody>
          <a:bodyPr wrap="square" lIns="91440" tIns="45720" rIns="91440" bIns="45720">
            <a:spAutoFit/>
          </a:bodyPr>
          <a:lstStyle/>
          <a:p>
            <a:pPr algn="ct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LUYỆN TẬP</a:t>
            </a: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extLst>
      <p:ext uri="{BB962C8B-B14F-4D97-AF65-F5344CB8AC3E}">
        <p14:creationId xmlns:p14="http://schemas.microsoft.com/office/powerpoint/2010/main" val="35999370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25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25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25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25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5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250"/>
                                        <p:tgtEl>
                                          <p:spTgt spid="30"/>
                                        </p:tgtEl>
                                      </p:cBhvr>
                                    </p:animEffect>
                                  </p:childTnLst>
                                </p:cTn>
                              </p:par>
                            </p:childTnLst>
                          </p:cTn>
                        </p:par>
                        <p:par>
                          <p:cTn id="35" fill="hold">
                            <p:stCondLst>
                              <p:cond delay="250"/>
                            </p:stCondLst>
                            <p:childTnLst>
                              <p:par>
                                <p:cTn id="36" presetID="25" presetClass="entr" presetSubtype="0" fill="hold" grpId="0" nodeType="afterEffect">
                                  <p:stCondLst>
                                    <p:cond delay="0"/>
                                  </p:stCondLst>
                                  <p:iterate type="lt">
                                    <p:tmPct val="10000"/>
                                  </p:iterate>
                                  <p:childTnLst>
                                    <p:set>
                                      <p:cBhvr>
                                        <p:cTn id="37" dur="1" fill="hold">
                                          <p:stCondLst>
                                            <p:cond delay="0"/>
                                          </p:stCondLst>
                                        </p:cTn>
                                        <p:tgtEl>
                                          <p:spTgt spid="6"/>
                                        </p:tgtEl>
                                        <p:attrNameLst>
                                          <p:attrName>style.visibility</p:attrName>
                                        </p:attrNameLst>
                                      </p:cBhvr>
                                      <p:to>
                                        <p:strVal val="visible"/>
                                      </p:to>
                                    </p:set>
                                    <p:anim calcmode="lin" valueType="num">
                                      <p:cBhvr>
                                        <p:cTn id="38"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9"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0"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1" dur="250" fill="hold"/>
                                        <p:tgtEl>
                                          <p:spTgt spid="6"/>
                                        </p:tgtEl>
                                        <p:attrNameLst>
                                          <p:attrName>ppt_h</p:attrName>
                                        </p:attrNameLst>
                                      </p:cBhvr>
                                      <p:tavLst>
                                        <p:tav tm="0">
                                          <p:val>
                                            <p:strVal val="#ppt_h"/>
                                          </p:val>
                                        </p:tav>
                                        <p:tav tm="100000">
                                          <p:val>
                                            <p:strVal val="#ppt_h"/>
                                          </p:val>
                                        </p:tav>
                                      </p:tavLst>
                                    </p:anim>
                                    <p:anim calcmode="lin" valueType="num">
                                      <p:cBhvr>
                                        <p:cTn id="42"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3"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4"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5" dur="250" decel="50000">
                                          <p:stCondLst>
                                            <p:cond delay="0"/>
                                          </p:stCondLst>
                                        </p:cTn>
                                        <p:tgtEl>
                                          <p:spTgt spid="6"/>
                                        </p:tgtEl>
                                      </p:cBhvr>
                                    </p:animEffect>
                                  </p:childTnLst>
                                </p:cTn>
                              </p:par>
                            </p:childTnLst>
                          </p:cTn>
                        </p:par>
                        <p:par>
                          <p:cTn id="46" fill="hold">
                            <p:stCondLst>
                              <p:cond delay="675"/>
                            </p:stCondLst>
                            <p:childTnLst>
                              <p:par>
                                <p:cTn id="47" presetID="25" presetClass="entr" presetSubtype="0" fill="hold" grpId="0" nodeType="afterEffect">
                                  <p:stCondLst>
                                    <p:cond delay="0"/>
                                  </p:stCondLst>
                                  <p:iterate type="lt">
                                    <p:tmPct val="10000"/>
                                  </p:iterate>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p:cTn id="49"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50"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51"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52"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53"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54"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55"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56" dur="250" decel="50000">
                                          <p:stCondLst>
                                            <p:cond delay="0"/>
                                          </p:stCondLst>
                                        </p:cTn>
                                        <p:tgtEl>
                                          <p:spTgt spid="24">
                                            <p:txEl>
                                              <p:pRg st="0" end="0"/>
                                            </p:txEl>
                                          </p:spTgt>
                                        </p:tgtEl>
                                      </p:cBhvr>
                                    </p:animEffect>
                                  </p:childTnLst>
                                </p:cTn>
                              </p:par>
                              <p:par>
                                <p:cTn id="57" presetID="25" presetClass="entr" presetSubtype="0" fill="hold" grpId="0" nodeType="withEffect">
                                  <p:stCondLst>
                                    <p:cond delay="0"/>
                                  </p:stCondLst>
                                  <p:iterate type="lt">
                                    <p:tmPct val="10000"/>
                                  </p:iterate>
                                  <p:childTnLst>
                                    <p:set>
                                      <p:cBhvr>
                                        <p:cTn id="58" dur="1" fill="hold">
                                          <p:stCondLst>
                                            <p:cond delay="0"/>
                                          </p:stCondLst>
                                        </p:cTn>
                                        <p:tgtEl>
                                          <p:spTgt spid="24">
                                            <p:txEl>
                                              <p:pRg st="1" end="1"/>
                                            </p:txEl>
                                          </p:spTgt>
                                        </p:tgtEl>
                                        <p:attrNameLst>
                                          <p:attrName>style.visibility</p:attrName>
                                        </p:attrNameLst>
                                      </p:cBhvr>
                                      <p:to>
                                        <p:strVal val="visible"/>
                                      </p:to>
                                    </p:set>
                                    <p:anim calcmode="lin" valueType="num">
                                      <p:cBhvr>
                                        <p:cTn id="59"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60"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61"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62"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63"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64"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65"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66" dur="250" decel="50000">
                                          <p:stCondLst>
                                            <p:cond delay="0"/>
                                          </p:stCondLst>
                                        </p:cTn>
                                        <p:tgtEl>
                                          <p:spTgt spid="24">
                                            <p:txEl>
                                              <p:pRg st="1" end="1"/>
                                            </p:txEl>
                                          </p:spTgt>
                                        </p:tgtEl>
                                      </p:cBhvr>
                                    </p:animEffect>
                                  </p:childTnLst>
                                </p:cTn>
                              </p:par>
                            </p:childTnLst>
                          </p:cTn>
                        </p:par>
                        <p:par>
                          <p:cTn id="67" fill="hold">
                            <p:stCondLst>
                              <p:cond delay="975"/>
                            </p:stCondLst>
                            <p:childTnLst>
                              <p:par>
                                <p:cTn id="68" presetID="26" presetClass="emph" presetSubtype="0" fill="hold" grpId="1" nodeType="afterEffect">
                                  <p:stCondLst>
                                    <p:cond delay="0"/>
                                  </p:stCondLst>
                                  <p:iterate type="lt">
                                    <p:tmPct val="0"/>
                                  </p:iterate>
                                  <p:childTnLst>
                                    <p:animEffect transition="out" filter="fade">
                                      <p:cBhvr>
                                        <p:cTn id="69" dur="250" tmFilter="0, 0; .2, .5; .8, .5; 1, 0"/>
                                        <p:tgtEl>
                                          <p:spTgt spid="6"/>
                                        </p:tgtEl>
                                      </p:cBhvr>
                                    </p:animEffect>
                                    <p:animScale>
                                      <p:cBhvr>
                                        <p:cTn id="70"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25" grpId="0" animBg="1"/>
      <p:bldP spid="9" grpId="0" animBg="1"/>
      <p:bldP spid="27" grpId="0" animBg="1"/>
      <p:bldP spid="28" grpId="0" animBg="1"/>
      <p:bldP spid="29" grpId="0" animBg="1"/>
      <p:bldP spid="30" grpId="0" animBg="1"/>
      <p:bldP spid="6" grpId="0"/>
      <p:bldP spid="6" grpId="1"/>
      <p:bldP spid="2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5">
            <a:extLst>
              <a:ext uri="{FF2B5EF4-FFF2-40B4-BE49-F238E27FC236}">
                <a16:creationId xmlns:a16="http://schemas.microsoft.com/office/drawing/2014/main" id="{2A90E407-0C1A-4E15-B403-EBEA1B8926FD}"/>
              </a:ext>
            </a:extLst>
          </p:cNvPr>
          <p:cNvSpPr/>
          <p:nvPr/>
        </p:nvSpPr>
        <p:spPr>
          <a:xfrm>
            <a:off x="718216" y="730515"/>
            <a:ext cx="10802620" cy="550862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solidFill>
            <a:srgbClr val="4D4D4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876B6F"/>
              </a:solidFill>
              <a:cs typeface="思源黑体 CN Medium" panose="020B0600000000000000" charset="-122"/>
            </a:endParaRPr>
          </a:p>
        </p:txBody>
      </p:sp>
      <p:sp>
        <p:nvSpPr>
          <p:cNvPr id="3" name="任意多边形 2">
            <a:extLst>
              <a:ext uri="{FF2B5EF4-FFF2-40B4-BE49-F238E27FC236}">
                <a16:creationId xmlns:a16="http://schemas.microsoft.com/office/drawing/2014/main" id="{7E5B72A8-891D-4B4B-961A-84AE6AB23F79}"/>
              </a:ext>
            </a:extLst>
          </p:cNvPr>
          <p:cNvSpPr/>
          <p:nvPr/>
        </p:nvSpPr>
        <p:spPr>
          <a:xfrm>
            <a:off x="504825" y="446405"/>
            <a:ext cx="11277600" cy="594677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noFill/>
          <a:ln w="53975" cmpd="sng">
            <a:solidFill>
              <a:schemeClr val="bg1"/>
            </a:solidFill>
            <a:prstDash val="lg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4" name="Rectangle 3">
            <a:extLst>
              <a:ext uri="{FF2B5EF4-FFF2-40B4-BE49-F238E27FC236}">
                <a16:creationId xmlns:a16="http://schemas.microsoft.com/office/drawing/2014/main" id="{E9D8658D-E003-486A-B778-C444AF3CFD95}"/>
              </a:ext>
            </a:extLst>
          </p:cNvPr>
          <p:cNvSpPr/>
          <p:nvPr/>
        </p:nvSpPr>
        <p:spPr>
          <a:xfrm>
            <a:off x="2512243" y="841828"/>
            <a:ext cx="9171757" cy="3681072"/>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Chuyển các câu sau thành câu cảm:</a:t>
            </a:r>
          </a:p>
          <a:p>
            <a:pPr algn="just">
              <a:lnSpc>
                <a:spcPct val="150000"/>
              </a:lnSpc>
            </a:pPr>
            <a:r>
              <a:rPr lang="en-US" sz="3200">
                <a:ln w="0"/>
                <a:solidFill>
                  <a:schemeClr val="accent4">
                    <a:lumMod val="20000"/>
                    <a:lumOff val="80000"/>
                  </a:schemeClr>
                </a:solidFill>
                <a:latin typeface="UTM Avo" panose="02040603050506020204" pitchFamily="18" charset="0"/>
              </a:rPr>
              <a:t>a) Con mèo này bắt chuột giỏi.</a:t>
            </a:r>
          </a:p>
          <a:p>
            <a:pPr algn="just">
              <a:lnSpc>
                <a:spcPct val="150000"/>
              </a:lnSpc>
            </a:pPr>
            <a:r>
              <a:rPr lang="en-US" sz="3200">
                <a:ln w="0"/>
                <a:solidFill>
                  <a:schemeClr val="accent4">
                    <a:lumMod val="20000"/>
                    <a:lumOff val="80000"/>
                  </a:schemeClr>
                </a:solidFill>
                <a:latin typeface="UTM Avo" panose="02040603050506020204" pitchFamily="18" charset="0"/>
              </a:rPr>
              <a:t>b) Trời rét.</a:t>
            </a:r>
          </a:p>
          <a:p>
            <a:pPr algn="just">
              <a:lnSpc>
                <a:spcPct val="150000"/>
              </a:lnSpc>
            </a:pPr>
            <a:r>
              <a:rPr lang="en-US" sz="3200">
                <a:ln w="0"/>
                <a:solidFill>
                  <a:schemeClr val="accent4">
                    <a:lumMod val="20000"/>
                    <a:lumOff val="80000"/>
                  </a:schemeClr>
                </a:solidFill>
                <a:latin typeface="UTM Avo" panose="02040603050506020204" pitchFamily="18" charset="0"/>
              </a:rPr>
              <a:t>c) Bạn Ngân chăm chỉ.</a:t>
            </a:r>
          </a:p>
          <a:p>
            <a:pPr algn="just">
              <a:lnSpc>
                <a:spcPct val="150000"/>
              </a:lnSpc>
            </a:pPr>
            <a:r>
              <a:rPr lang="en-US" sz="3200">
                <a:ln w="0"/>
                <a:solidFill>
                  <a:schemeClr val="accent4">
                    <a:lumMod val="20000"/>
                    <a:lumOff val="80000"/>
                  </a:schemeClr>
                </a:solidFill>
                <a:latin typeface="UTM Avo" panose="02040603050506020204" pitchFamily="18" charset="0"/>
              </a:rPr>
              <a:t>d) Bạn Giang học giỏi.</a:t>
            </a:r>
            <a:endParaRPr lang="en-US" sz="3200" cap="none" spc="0">
              <a:ln w="0"/>
              <a:solidFill>
                <a:schemeClr val="accent4">
                  <a:lumMod val="20000"/>
                  <a:lumOff val="80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9B41E8B8-9A00-48DB-8A9F-8DEBE847BA6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3568" y="841828"/>
            <a:ext cx="2727530" cy="2727530"/>
          </a:xfrm>
          <a:prstGeom prst="rect">
            <a:avLst/>
          </a:prstGeom>
        </p:spPr>
      </p:pic>
      <p:pic>
        <p:nvPicPr>
          <p:cNvPr id="8" name="Picture 7">
            <a:extLst>
              <a:ext uri="{FF2B5EF4-FFF2-40B4-BE49-F238E27FC236}">
                <a16:creationId xmlns:a16="http://schemas.microsoft.com/office/drawing/2014/main" id="{EB924DF3-92CA-40BC-833E-746A150EF1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302" y="3851674"/>
            <a:ext cx="3043188" cy="3043188"/>
          </a:xfrm>
          <a:prstGeom prst="rect">
            <a:avLst/>
          </a:prstGeom>
        </p:spPr>
      </p:pic>
      <p:sp>
        <p:nvSpPr>
          <p:cNvPr id="12" name="Oval 11">
            <a:extLst>
              <a:ext uri="{FF2B5EF4-FFF2-40B4-BE49-F238E27FC236}">
                <a16:creationId xmlns:a16="http://schemas.microsoft.com/office/drawing/2014/main" id="{37756DAD-D2C0-4F0E-8348-79077AFBD55B}"/>
              </a:ext>
            </a:extLst>
          </p:cNvPr>
          <p:cNvSpPr/>
          <p:nvPr/>
        </p:nvSpPr>
        <p:spPr>
          <a:xfrm>
            <a:off x="8409186" y="2142865"/>
            <a:ext cx="4137285" cy="4137285"/>
          </a:xfrm>
          <a:prstGeom prst="ellipse">
            <a:avLst/>
          </a:prstGeom>
          <a:solidFill>
            <a:srgbClr val="746C63">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5FCA6F-E3C2-4091-B854-8DA52BCA95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4380" y="2310723"/>
            <a:ext cx="3912912" cy="3912912"/>
          </a:xfrm>
          <a:prstGeom prst="rect">
            <a:avLst/>
          </a:prstGeom>
        </p:spPr>
      </p:pic>
      <p:pic>
        <p:nvPicPr>
          <p:cNvPr id="13" name="Picture 12">
            <a:extLst>
              <a:ext uri="{FF2B5EF4-FFF2-40B4-BE49-F238E27FC236}">
                <a16:creationId xmlns:a16="http://schemas.microsoft.com/office/drawing/2014/main" id="{18902D5D-FC57-4ECA-A648-EB10935D46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8714" y="3020864"/>
            <a:ext cx="3117102" cy="3117102"/>
          </a:xfrm>
          <a:prstGeom prst="rect">
            <a:avLst/>
          </a:prstGeom>
        </p:spPr>
      </p:pic>
      <p:pic>
        <p:nvPicPr>
          <p:cNvPr id="14" name="Picture 13">
            <a:extLst>
              <a:ext uri="{FF2B5EF4-FFF2-40B4-BE49-F238E27FC236}">
                <a16:creationId xmlns:a16="http://schemas.microsoft.com/office/drawing/2014/main" id="{4176E428-DAAD-4235-94BA-6744ACE2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9506" y="2241743"/>
            <a:ext cx="3912912" cy="3912912"/>
          </a:xfrm>
          <a:prstGeom prst="rect">
            <a:avLst/>
          </a:prstGeom>
        </p:spPr>
      </p:pic>
    </p:spTree>
    <p:extLst>
      <p:ext uri="{BB962C8B-B14F-4D97-AF65-F5344CB8AC3E}">
        <p14:creationId xmlns:p14="http://schemas.microsoft.com/office/powerpoint/2010/main" val="1023266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6" presetClass="entr" presetSubtype="42" fill="hold" grpId="0"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5">
            <a:extLst>
              <a:ext uri="{FF2B5EF4-FFF2-40B4-BE49-F238E27FC236}">
                <a16:creationId xmlns:a16="http://schemas.microsoft.com/office/drawing/2014/main" id="{2A90E407-0C1A-4E15-B403-EBEA1B8926FD}"/>
              </a:ext>
            </a:extLst>
          </p:cNvPr>
          <p:cNvSpPr/>
          <p:nvPr/>
        </p:nvSpPr>
        <p:spPr>
          <a:xfrm>
            <a:off x="710565" y="658495"/>
            <a:ext cx="11071860" cy="550862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solidFill>
            <a:srgbClr val="4D4D4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3" name="任意多边形 2">
            <a:extLst>
              <a:ext uri="{FF2B5EF4-FFF2-40B4-BE49-F238E27FC236}">
                <a16:creationId xmlns:a16="http://schemas.microsoft.com/office/drawing/2014/main" id="{7E5B72A8-891D-4B4B-961A-84AE6AB23F79}"/>
              </a:ext>
            </a:extLst>
          </p:cNvPr>
          <p:cNvSpPr/>
          <p:nvPr/>
        </p:nvSpPr>
        <p:spPr>
          <a:xfrm>
            <a:off x="504825" y="446405"/>
            <a:ext cx="11527518" cy="594677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noFill/>
          <a:ln w="53975" cmpd="sng">
            <a:solidFill>
              <a:schemeClr val="bg1"/>
            </a:solidFill>
            <a:prstDash val="lg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4" name="Rectangle 3">
            <a:extLst>
              <a:ext uri="{FF2B5EF4-FFF2-40B4-BE49-F238E27FC236}">
                <a16:creationId xmlns:a16="http://schemas.microsoft.com/office/drawing/2014/main" id="{E9D8658D-E003-486A-B778-C444AF3CFD95}"/>
              </a:ext>
            </a:extLst>
          </p:cNvPr>
          <p:cNvSpPr/>
          <p:nvPr/>
        </p:nvSpPr>
        <p:spPr>
          <a:xfrm>
            <a:off x="2512243" y="841828"/>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Chuyển các câu sau thành câu cảm:</a:t>
            </a:r>
          </a:p>
        </p:txBody>
      </p:sp>
      <p:pic>
        <p:nvPicPr>
          <p:cNvPr id="6" name="Picture 5">
            <a:extLst>
              <a:ext uri="{FF2B5EF4-FFF2-40B4-BE49-F238E27FC236}">
                <a16:creationId xmlns:a16="http://schemas.microsoft.com/office/drawing/2014/main" id="{9B41E8B8-9A00-48DB-8A9F-8DEBE847BA6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66616" y="690880"/>
            <a:ext cx="1285442" cy="1285442"/>
          </a:xfrm>
          <a:prstGeom prst="rect">
            <a:avLst/>
          </a:prstGeom>
        </p:spPr>
      </p:pic>
      <p:sp>
        <p:nvSpPr>
          <p:cNvPr id="9" name="Rectangle 8">
            <a:extLst>
              <a:ext uri="{FF2B5EF4-FFF2-40B4-BE49-F238E27FC236}">
                <a16:creationId xmlns:a16="http://schemas.microsoft.com/office/drawing/2014/main" id="{AB5B3F84-3BE8-49AA-AF21-15A9879542A4}"/>
              </a:ext>
            </a:extLst>
          </p:cNvPr>
          <p:cNvSpPr/>
          <p:nvPr/>
        </p:nvSpPr>
        <p:spPr>
          <a:xfrm>
            <a:off x="771167" y="1751578"/>
            <a:ext cx="4984384" cy="3891835"/>
          </a:xfrm>
          <a:prstGeom prst="rect">
            <a:avLst/>
          </a:prstGeom>
          <a:noFill/>
        </p:spPr>
        <p:txBody>
          <a:bodyPr wrap="square" lIns="91440" tIns="45720" rIns="91440" bIns="45720">
            <a:spAutoFit/>
          </a:bodyPr>
          <a:lstStyle/>
          <a:p>
            <a:pPr algn="just">
              <a:lnSpc>
                <a:spcPct val="150000"/>
              </a:lnSpc>
            </a:pPr>
            <a:r>
              <a:rPr lang="en-US" sz="2400">
                <a:ln w="0"/>
                <a:solidFill>
                  <a:schemeClr val="accent4">
                    <a:lumMod val="20000"/>
                    <a:lumOff val="80000"/>
                  </a:schemeClr>
                </a:solidFill>
                <a:latin typeface="UTM Avo" panose="02040603050506020204" pitchFamily="18" charset="0"/>
              </a:rPr>
              <a:t>a) Con mèo này bắt chuột giỏi.</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b) Trời rét.</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c) Bạn Ngân chăm chỉ.</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d) Bạn Giang học giỏi.</a:t>
            </a:r>
            <a:endParaRPr lang="en-US" sz="2400" cap="none" spc="0">
              <a:ln w="0"/>
              <a:solidFill>
                <a:schemeClr val="accent4">
                  <a:lumMod val="20000"/>
                  <a:lumOff val="80000"/>
                </a:schemeClr>
              </a:solidFill>
              <a:latin typeface="UTM Avo" panose="02040603050506020204" pitchFamily="18" charset="0"/>
            </a:endParaRPr>
          </a:p>
        </p:txBody>
      </p:sp>
      <p:cxnSp>
        <p:nvCxnSpPr>
          <p:cNvPr id="11" name="Straight Connector 10">
            <a:extLst>
              <a:ext uri="{FF2B5EF4-FFF2-40B4-BE49-F238E27FC236}">
                <a16:creationId xmlns:a16="http://schemas.microsoft.com/office/drawing/2014/main" id="{78094B7B-A2F8-42A8-A20C-B6C52367A15A}"/>
              </a:ext>
            </a:extLst>
          </p:cNvPr>
          <p:cNvCxnSpPr>
            <a:cxnSpLocks/>
          </p:cNvCxnSpPr>
          <p:nvPr/>
        </p:nvCxnSpPr>
        <p:spPr>
          <a:xfrm>
            <a:off x="5602516" y="1751578"/>
            <a:ext cx="0" cy="3720308"/>
          </a:xfrm>
          <a:prstGeom prst="line">
            <a:avLst/>
          </a:prstGeom>
          <a:ln w="38100">
            <a:solidFill>
              <a:srgbClr val="745B5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FFA14C-E213-4290-A2F4-1F29AEB81F1C}"/>
              </a:ext>
            </a:extLst>
          </p:cNvPr>
          <p:cNvSpPr/>
          <p:nvPr/>
        </p:nvSpPr>
        <p:spPr>
          <a:xfrm>
            <a:off x="5661184" y="1729508"/>
            <a:ext cx="6181835" cy="3891835"/>
          </a:xfrm>
          <a:prstGeom prst="rect">
            <a:avLst/>
          </a:prstGeom>
          <a:noFill/>
        </p:spPr>
        <p:txBody>
          <a:bodyPr wrap="square" lIns="91440" tIns="45720" rIns="91440" bIns="45720">
            <a:spAutoFit/>
          </a:bodyPr>
          <a:lstStyle/>
          <a:p>
            <a:pPr algn="just">
              <a:lnSpc>
                <a:spcPct val="150000"/>
              </a:lnSpc>
            </a:pPr>
            <a:r>
              <a:rPr lang="en-US" sz="2400" b="1">
                <a:ln w="0"/>
                <a:solidFill>
                  <a:srgbClr val="FFFF00"/>
                </a:solidFill>
                <a:latin typeface="UTM Avo" panose="02040603050506020204" pitchFamily="18" charset="0"/>
              </a:rPr>
              <a:t>Chà</a:t>
            </a:r>
            <a:r>
              <a:rPr lang="en-US" sz="2400">
                <a:ln w="0"/>
                <a:solidFill>
                  <a:srgbClr val="FFFF00"/>
                </a:solidFill>
                <a:latin typeface="UTM Avo" panose="02040603050506020204" pitchFamily="18" charset="0"/>
              </a:rPr>
              <a:t>, con mèo này bắt chuột giỏi </a:t>
            </a:r>
            <a:r>
              <a:rPr lang="en-US" sz="2400" b="1">
                <a:ln w="0"/>
                <a:solidFill>
                  <a:srgbClr val="FFFF00"/>
                </a:solidFill>
                <a:latin typeface="UTM Avo" panose="02040603050506020204" pitchFamily="18" charset="0"/>
              </a:rPr>
              <a:t>thật!</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b="1">
                <a:ln w="0"/>
                <a:solidFill>
                  <a:srgbClr val="FFFF00"/>
                </a:solidFill>
                <a:latin typeface="UTM Avo" panose="02040603050506020204" pitchFamily="18" charset="0"/>
              </a:rPr>
              <a:t>Ôi</a:t>
            </a:r>
            <a:r>
              <a:rPr lang="en-US" sz="2400">
                <a:ln w="0"/>
                <a:solidFill>
                  <a:srgbClr val="FFFF00"/>
                </a:solidFill>
                <a:latin typeface="UTM Avo" panose="02040603050506020204" pitchFamily="18" charset="0"/>
              </a:rPr>
              <a:t>, trời rét quá</a:t>
            </a:r>
            <a:r>
              <a:rPr lang="en-US" sz="2400" b="1">
                <a:ln w="0"/>
                <a:solidFill>
                  <a:srgbClr val="FFFF00"/>
                </a:solidFill>
                <a:latin typeface="UTM Avo" panose="02040603050506020204" pitchFamily="18" charset="0"/>
              </a:rPr>
              <a:t>!</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a:ln w="0"/>
                <a:solidFill>
                  <a:srgbClr val="FFFF00"/>
                </a:solidFill>
                <a:latin typeface="UTM Avo" panose="02040603050506020204" pitchFamily="18" charset="0"/>
              </a:rPr>
              <a:t>Bạn Ngân chăm chỉ </a:t>
            </a:r>
            <a:r>
              <a:rPr lang="en-US" sz="2400" b="1">
                <a:ln w="0"/>
                <a:solidFill>
                  <a:srgbClr val="FFFF00"/>
                </a:solidFill>
                <a:latin typeface="UTM Avo" panose="02040603050506020204" pitchFamily="18" charset="0"/>
              </a:rPr>
              <a:t>lắm!</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b="1">
                <a:ln w="0"/>
                <a:solidFill>
                  <a:srgbClr val="FFFF00"/>
                </a:solidFill>
                <a:latin typeface="UTM Avo" panose="02040603050506020204" pitchFamily="18" charset="0"/>
              </a:rPr>
              <a:t>Trời</a:t>
            </a:r>
            <a:r>
              <a:rPr lang="en-US" sz="2400">
                <a:ln w="0"/>
                <a:solidFill>
                  <a:srgbClr val="FFFF00"/>
                </a:solidFill>
                <a:latin typeface="UTM Avo" panose="02040603050506020204" pitchFamily="18" charset="0"/>
              </a:rPr>
              <a:t>, bạn Giang học giỏi </a:t>
            </a:r>
            <a:r>
              <a:rPr lang="en-US" sz="2400" b="1">
                <a:ln w="0"/>
                <a:solidFill>
                  <a:srgbClr val="FFFF00"/>
                </a:solidFill>
                <a:latin typeface="UTM Avo" panose="02040603050506020204" pitchFamily="18" charset="0"/>
              </a:rPr>
              <a:t>quá!</a:t>
            </a:r>
            <a:endParaRPr lang="en-US" sz="2400" b="1" cap="none" spc="0">
              <a:ln w="0"/>
              <a:solidFill>
                <a:srgbClr val="FFFF00"/>
              </a:solidFill>
              <a:latin typeface="UTM Avo" panose="02040603050506020204" pitchFamily="18" charset="0"/>
            </a:endParaRPr>
          </a:p>
        </p:txBody>
      </p:sp>
    </p:spTree>
    <p:extLst>
      <p:ext uri="{BB962C8B-B14F-4D97-AF65-F5344CB8AC3E}">
        <p14:creationId xmlns:p14="http://schemas.microsoft.com/office/powerpoint/2010/main" val="559032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iterate type="wd">
                                    <p:tmPct val="10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iterate type="wd">
                                    <p:tmPct val="10000"/>
                                  </p:iterate>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iterate type="wd">
                                    <p:tmPct val="10000"/>
                                  </p:iterate>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p:tgtEl>
                                          <p:spTgt spid="1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iterate type="wd">
                                    <p:tmPct val="10000"/>
                                  </p:iterate>
                                  <p:childTnLst>
                                    <p:set>
                                      <p:cBhvr>
                                        <p:cTn id="24" dur="1" fill="hold">
                                          <p:stCondLst>
                                            <p:cond delay="0"/>
                                          </p:stCondLst>
                                        </p:cTn>
                                        <p:tgtEl>
                                          <p:spTgt spid="14">
                                            <p:txEl>
                                              <p:pRg st="6" end="6"/>
                                            </p:txEl>
                                          </p:spTgt>
                                        </p:tgtEl>
                                        <p:attrNameLst>
                                          <p:attrName>style.visibility</p:attrName>
                                        </p:attrNameLst>
                                      </p:cBhvr>
                                      <p:to>
                                        <p:strVal val="visible"/>
                                      </p:to>
                                    </p:set>
                                    <p:anim calcmode="lin" valueType="num">
                                      <p:cBhvr additive="base">
                                        <p:cTn id="25" dur="500"/>
                                        <p:tgtEl>
                                          <p:spTgt spid="14">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508451" y="2241778"/>
            <a:ext cx="10375992" cy="3232488"/>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a) Cô giáo ra bài toán khó. Cả lớp chỉ có một bạn làm được. Hãy đặt câu </a:t>
            </a:r>
            <a:r>
              <a:rPr lang="en-US" sz="2800" i="1">
                <a:ln w="0"/>
                <a:solidFill>
                  <a:schemeClr val="accent4">
                    <a:lumMod val="20000"/>
                    <a:lumOff val="80000"/>
                  </a:schemeClr>
                </a:solidFill>
                <a:latin typeface="UTM Avo" panose="02040603050506020204" pitchFamily="18" charset="0"/>
              </a:rPr>
              <a:t>cảm 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a:t>
            </a:r>
            <a:r>
              <a:rPr lang="en-US" sz="2800" b="1" i="1">
                <a:ln w="0"/>
                <a:solidFill>
                  <a:schemeClr val="accent4">
                    <a:lumMod val="20000"/>
                    <a:lumOff val="80000"/>
                  </a:schemeClr>
                </a:solidFill>
                <a:latin typeface="UTM Avo" panose="02040603050506020204" pitchFamily="18" charset="0"/>
              </a:rPr>
              <a:t>sự</a:t>
            </a:r>
            <a:r>
              <a:rPr lang="vi-VN" sz="2800" b="1" i="1">
                <a:ln w="0"/>
                <a:solidFill>
                  <a:schemeClr val="accent4">
                    <a:lumMod val="20000"/>
                    <a:lumOff val="80000"/>
                  </a:schemeClr>
                </a:solidFill>
                <a:latin typeface="UTM Avo" panose="02040603050506020204" pitchFamily="18" charset="0"/>
              </a:rPr>
              <a:t> thán phục</a:t>
            </a:r>
            <a:r>
              <a:rPr lang="vi-VN" sz="2800" i="1">
                <a:ln w="0"/>
                <a:solidFill>
                  <a:schemeClr val="accent4">
                    <a:lumMod val="20000"/>
                    <a:lumOff val="80000"/>
                  </a:schemeClr>
                </a:solidFill>
                <a:latin typeface="UTM Avo" panose="02040603050506020204" pitchFamily="18" charset="0"/>
              </a:rPr>
              <a:t>.</a:t>
            </a:r>
          </a:p>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b) Vào ngày sinh nhật của em, có một bạn cũ</a:t>
            </a:r>
            <a:r>
              <a:rPr lang="en-US" sz="2800" i="1">
                <a:ln w="0"/>
                <a:solidFill>
                  <a:schemeClr val="accent4">
                    <a:lumMod val="20000"/>
                    <a:lumOff val="80000"/>
                  </a:schemeClr>
                </a:solidFill>
                <a:latin typeface="UTM Avo" panose="02040603050506020204" pitchFamily="18" charset="0"/>
              </a:rPr>
              <a:t> đã chuyển trường từ lâu bỗng nhiên</a:t>
            </a:r>
            <a:r>
              <a:rPr lang="vi-VN" sz="2800" i="1">
                <a:ln w="0"/>
                <a:solidFill>
                  <a:schemeClr val="accent4">
                    <a:lumMod val="20000"/>
                    <a:lumOff val="80000"/>
                  </a:schemeClr>
                </a:solidFill>
                <a:latin typeface="UTM Avo" panose="02040603050506020204" pitchFamily="18" charset="0"/>
              </a:rPr>
              <a:t> tới chúc mừng</a:t>
            </a:r>
            <a:r>
              <a:rPr lang="en-US" sz="2800" i="1">
                <a:ln w="0"/>
                <a:solidFill>
                  <a:schemeClr val="accent4">
                    <a:lumMod val="20000"/>
                    <a:lumOff val="80000"/>
                  </a:schemeClr>
                </a:solidFill>
                <a:latin typeface="UTM Avo" panose="02040603050506020204" pitchFamily="18" charset="0"/>
              </a:rPr>
              <a:t> em</a:t>
            </a:r>
            <a:r>
              <a:rPr lang="vi-VN" sz="2800" i="1">
                <a:ln w="0"/>
                <a:solidFill>
                  <a:schemeClr val="accent4">
                    <a:lumMod val="20000"/>
                    <a:lumOff val="80000"/>
                  </a:schemeClr>
                </a:solidFill>
                <a:latin typeface="UTM Avo" panose="02040603050506020204" pitchFamily="18" charset="0"/>
              </a:rPr>
              <a:t>. Hãy đặt câu </a:t>
            </a:r>
            <a:r>
              <a:rPr lang="en-US" sz="2800" i="1">
                <a:ln w="0"/>
                <a:solidFill>
                  <a:schemeClr val="accent4">
                    <a:lumMod val="20000"/>
                    <a:lumOff val="80000"/>
                  </a:schemeClr>
                </a:solidFill>
                <a:latin typeface="UTM Avo" panose="02040603050506020204" pitchFamily="18" charset="0"/>
              </a:rPr>
              <a:t>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sự ngạc nhiên và vui mừng</a:t>
            </a:r>
            <a:r>
              <a:rPr lang="vi-VN" sz="2800" i="1">
                <a:ln w="0"/>
                <a:solidFill>
                  <a:schemeClr val="accent4">
                    <a:lumMod val="20000"/>
                    <a:lumOff val="80000"/>
                  </a:schemeClr>
                </a:solidFill>
                <a:latin typeface="UTM Avo" panose="02040603050506020204" pitchFamily="18" charset="0"/>
              </a:rPr>
              <a:t>.</a:t>
            </a:r>
          </a:p>
        </p:txBody>
      </p:sp>
      <p:sp>
        <p:nvSpPr>
          <p:cNvPr id="7" name="矩形: 一个圆顶角，剪去另一个顶角 16">
            <a:extLst>
              <a:ext uri="{FF2B5EF4-FFF2-40B4-BE49-F238E27FC236}">
                <a16:creationId xmlns:a16="http://schemas.microsoft.com/office/drawing/2014/main" id="{5AFC588F-CC14-4C03-AF93-159AA7D02BE3}"/>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3709830"/>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decel="58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58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34396"/>
            <a:ext cx="4378757" cy="3878819"/>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a) Cô giáo ra bài toán khó. Cả lớp chỉ có một bạn làm được. Hãy đặt câu </a:t>
            </a:r>
            <a:r>
              <a:rPr lang="en-US" sz="2800" i="1">
                <a:ln w="0"/>
                <a:solidFill>
                  <a:schemeClr val="accent4">
                    <a:lumMod val="20000"/>
                    <a:lumOff val="80000"/>
                  </a:schemeClr>
                </a:solidFill>
                <a:latin typeface="UTM Avo" panose="02040603050506020204" pitchFamily="18" charset="0"/>
              </a:rPr>
              <a:t>cảm 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a:t>
            </a:r>
            <a:r>
              <a:rPr lang="en-US" sz="2800" b="1" i="1">
                <a:ln w="0"/>
                <a:solidFill>
                  <a:schemeClr val="accent4">
                    <a:lumMod val="20000"/>
                    <a:lumOff val="80000"/>
                  </a:schemeClr>
                </a:solidFill>
                <a:latin typeface="UTM Avo" panose="02040603050506020204" pitchFamily="18" charset="0"/>
              </a:rPr>
              <a:t>sự</a:t>
            </a:r>
            <a:r>
              <a:rPr lang="vi-VN" sz="2800" b="1" i="1">
                <a:ln w="0"/>
                <a:solidFill>
                  <a:schemeClr val="accent4">
                    <a:lumMod val="20000"/>
                    <a:lumOff val="80000"/>
                  </a:schemeClr>
                </a:solidFill>
                <a:latin typeface="UTM Avo" panose="02040603050506020204" pitchFamily="18" charset="0"/>
              </a:rPr>
              <a:t> thán phục</a:t>
            </a:r>
            <a:r>
              <a:rPr lang="vi-VN" sz="2800" i="1">
                <a:ln w="0"/>
                <a:solidFill>
                  <a:schemeClr val="accent4">
                    <a:lumMod val="20000"/>
                    <a:lumOff val="80000"/>
                  </a:schemeClr>
                </a:solidFill>
                <a:latin typeface="UTM Avo" panose="02040603050506020204" pitchFamily="18" charset="0"/>
              </a:rPr>
              <a:t>.</a:t>
            </a:r>
          </a:p>
          <a:p>
            <a:pPr algn="just">
              <a:lnSpc>
                <a:spcPct val="150000"/>
              </a:lnSpc>
            </a:pPr>
            <a:r>
              <a:rPr lang="en-US" sz="2800" i="1">
                <a:ln w="0"/>
                <a:solidFill>
                  <a:schemeClr val="accent4">
                    <a:lumMod val="20000"/>
                    <a:lumOff val="80000"/>
                  </a:schemeClr>
                </a:solidFill>
                <a:latin typeface="UTM Avo" panose="02040603050506020204" pitchFamily="18" charset="0"/>
              </a:rPr>
              <a:t>	</a:t>
            </a:r>
            <a:endParaRPr lang="vi-VN" sz="2800" i="1">
              <a:ln w="0"/>
              <a:solidFill>
                <a:schemeClr val="accent4">
                  <a:lumMod val="20000"/>
                  <a:lumOff val="8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B983F737-2346-4A9F-8835-D6FB24C50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3524" y="855983"/>
            <a:ext cx="4378757" cy="4378757"/>
          </a:xfrm>
          <a:prstGeom prst="rect">
            <a:avLst/>
          </a:prstGeom>
        </p:spPr>
      </p:pic>
      <p:sp>
        <p:nvSpPr>
          <p:cNvPr id="8" name="Rectangle 7">
            <a:extLst>
              <a:ext uri="{FF2B5EF4-FFF2-40B4-BE49-F238E27FC236}">
                <a16:creationId xmlns:a16="http://schemas.microsoft.com/office/drawing/2014/main" id="{EF48FE60-0E8F-4AAB-805D-0AAAF6139EEA}"/>
              </a:ext>
            </a:extLst>
          </p:cNvPr>
          <p:cNvSpPr/>
          <p:nvPr/>
        </p:nvSpPr>
        <p:spPr>
          <a:xfrm>
            <a:off x="5854757" y="4239986"/>
            <a:ext cx="5098410" cy="2467663"/>
          </a:xfrm>
          <a:prstGeom prst="rect">
            <a:avLst/>
          </a:prstGeom>
          <a:noFill/>
        </p:spPr>
        <p:txBody>
          <a:bodyPr wrap="square" lIns="91440" tIns="45720" rIns="91440" bIns="45720">
            <a:spAutoFit/>
          </a:bodyPr>
          <a:lstStyle/>
          <a:p>
            <a:pPr algn="just">
              <a:lnSpc>
                <a:spcPct val="150000"/>
              </a:lnSpc>
            </a:pPr>
            <a:r>
              <a:rPr lang="en-US" sz="3600" b="1" i="1">
                <a:ln w="0"/>
                <a:solidFill>
                  <a:srgbClr val="FFFF00"/>
                </a:solidFill>
                <a:latin typeface="UTM Avo" panose="02040603050506020204" pitchFamily="18" charset="0"/>
              </a:rPr>
              <a:t>Trời, bạn giỏi thật!</a:t>
            </a:r>
          </a:p>
          <a:p>
            <a:pPr algn="just">
              <a:lnSpc>
                <a:spcPct val="150000"/>
              </a:lnSpc>
            </a:pPr>
            <a:r>
              <a:rPr lang="en-US" sz="3600" b="1" i="1">
                <a:ln w="0"/>
                <a:solidFill>
                  <a:srgbClr val="FFFF00"/>
                </a:solidFill>
                <a:latin typeface="UTM Avo" panose="02040603050506020204" pitchFamily="18" charset="0"/>
              </a:rPr>
              <a:t>Bạn siêu quá!</a:t>
            </a:r>
            <a:endParaRPr lang="vi-VN" sz="3600" b="1" i="1">
              <a:ln w="0"/>
              <a:solidFill>
                <a:srgbClr val="FFFF00"/>
              </a:solidFill>
              <a:latin typeface="UTM Avo" panose="02040603050506020204" pitchFamily="18" charset="0"/>
            </a:endParaRPr>
          </a:p>
          <a:p>
            <a:pPr algn="just">
              <a:lnSpc>
                <a:spcPct val="150000"/>
              </a:lnSpc>
            </a:pPr>
            <a:endParaRPr lang="vi-VN" sz="3600" i="1">
              <a:ln w="0"/>
              <a:solidFill>
                <a:srgbClr val="FFFF00"/>
              </a:solidFill>
              <a:latin typeface="UTM Avo" panose="02040603050506020204" pitchFamily="18" charset="0"/>
            </a:endParaRPr>
          </a:p>
        </p:txBody>
      </p:sp>
      <p:sp>
        <p:nvSpPr>
          <p:cNvPr id="9" name="矩形: 一个圆顶角，剪去另一个顶角 16">
            <a:extLst>
              <a:ext uri="{FF2B5EF4-FFF2-40B4-BE49-F238E27FC236}">
                <a16:creationId xmlns:a16="http://schemas.microsoft.com/office/drawing/2014/main" id="{34566A99-3186-4B3E-8F4A-AE1A7147747F}"/>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949898"/>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768498" y="2080403"/>
            <a:ext cx="4930389" cy="3878819"/>
          </a:xfrm>
          <a:prstGeom prst="rect">
            <a:avLst/>
          </a:prstGeom>
          <a:noFill/>
        </p:spPr>
        <p:txBody>
          <a:bodyPr wrap="square" lIns="91440" tIns="45720" rIns="91440" bIns="45720">
            <a:spAutoFit/>
          </a:bodyPr>
          <a:lstStyle/>
          <a:p>
            <a:pPr algn="just">
              <a:lnSpc>
                <a:spcPct val="150000"/>
              </a:lnSpc>
            </a:pPr>
            <a:r>
              <a:rPr lang="vi-VN" sz="2800" i="1">
                <a:ln w="0"/>
                <a:solidFill>
                  <a:schemeClr val="accent4">
                    <a:lumMod val="20000"/>
                    <a:lumOff val="80000"/>
                  </a:schemeClr>
                </a:solidFill>
                <a:latin typeface="UTM Avo" panose="02040603050506020204" pitchFamily="18" charset="0"/>
              </a:rPr>
              <a:t>b) Vào ngày sinh nhật của em, có một bạn cũ đã chuyển trường từ lâu bỗng nhiên tới chúc mừng em. Hãy đặt câu để bày tỏ sự ngạc nhiên và vui mừng.</a:t>
            </a:r>
          </a:p>
        </p:txBody>
      </p:sp>
      <p:pic>
        <p:nvPicPr>
          <p:cNvPr id="7" name="Picture 6">
            <a:extLst>
              <a:ext uri="{FF2B5EF4-FFF2-40B4-BE49-F238E27FC236}">
                <a16:creationId xmlns:a16="http://schemas.microsoft.com/office/drawing/2014/main" id="{B983F737-2346-4A9F-8835-D6FB24C50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267" y="1706788"/>
            <a:ext cx="3131154" cy="3131154"/>
          </a:xfrm>
          <a:prstGeom prst="rect">
            <a:avLst/>
          </a:prstGeom>
        </p:spPr>
      </p:pic>
      <p:sp>
        <p:nvSpPr>
          <p:cNvPr id="8" name="Rectangle 7">
            <a:extLst>
              <a:ext uri="{FF2B5EF4-FFF2-40B4-BE49-F238E27FC236}">
                <a16:creationId xmlns:a16="http://schemas.microsoft.com/office/drawing/2014/main" id="{EF48FE60-0E8F-4AAB-805D-0AAAF6139EEA}"/>
              </a:ext>
            </a:extLst>
          </p:cNvPr>
          <p:cNvSpPr/>
          <p:nvPr/>
        </p:nvSpPr>
        <p:spPr>
          <a:xfrm>
            <a:off x="6493114" y="4303145"/>
            <a:ext cx="5098410" cy="1646476"/>
          </a:xfrm>
          <a:prstGeom prst="rect">
            <a:avLst/>
          </a:prstGeom>
          <a:noFill/>
        </p:spPr>
        <p:txBody>
          <a:bodyPr wrap="square" lIns="91440" tIns="45720" rIns="91440" bIns="45720">
            <a:spAutoFit/>
          </a:bodyPr>
          <a:lstStyle/>
          <a:p>
            <a:pPr algn="just">
              <a:lnSpc>
                <a:spcPct val="150000"/>
              </a:lnSpc>
            </a:pPr>
            <a:r>
              <a:rPr lang="en-US" sz="3600" b="1" i="1">
                <a:ln w="0"/>
                <a:solidFill>
                  <a:srgbClr val="FFFF00"/>
                </a:solidFill>
                <a:latin typeface="UTM Avo" panose="02040603050506020204" pitchFamily="18" charset="0"/>
              </a:rPr>
              <a:t>Ôi, bạn làm mình cảm động quá!</a:t>
            </a:r>
            <a:endParaRPr lang="vi-VN" sz="3600" b="1" i="1">
              <a:ln w="0"/>
              <a:solidFill>
                <a:srgbClr val="FFFF00"/>
              </a:solidFill>
              <a:latin typeface="UTM Avo" panose="02040603050506020204" pitchFamily="18" charset="0"/>
            </a:endParaRP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1267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round2DiagRect">
            <a:avLst/>
          </a:prstGeom>
          <a:solidFill>
            <a:srgbClr val="486455"/>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246429" y="1086553"/>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Những câu cảm sau đây bộc lộ cảm xúc gì?</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05851"/>
            <a:ext cx="9171756" cy="3681072"/>
          </a:xfrm>
          <a:prstGeom prst="rect">
            <a:avLst/>
          </a:prstGeom>
          <a:noFill/>
        </p:spPr>
        <p:txBody>
          <a:bodyPr wrap="square" lIns="91440" tIns="45720" rIns="91440" bIns="45720">
            <a:spAutoFit/>
          </a:bodyPr>
          <a:lstStyle/>
          <a:p>
            <a:pPr algn="just">
              <a:lnSpc>
                <a:spcPct val="150000"/>
              </a:lnSpc>
            </a:pPr>
            <a:r>
              <a:rPr lang="vi-VN" sz="3200" i="1">
                <a:ln w="0"/>
                <a:solidFill>
                  <a:schemeClr val="accent4">
                    <a:lumMod val="20000"/>
                    <a:lumOff val="80000"/>
                  </a:schemeClr>
                </a:solidFill>
                <a:latin typeface="UTM Avo" panose="02040603050506020204" pitchFamily="18" charset="0"/>
              </a:rPr>
              <a:t>a</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Ôi, bạn Nam đến kìa!</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b</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Ồ, bạn Nam thông minh quá!</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c</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Trời</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thật là kinh khủng!</a:t>
            </a: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round2DiagRect">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a:extLst>
              <a:ext uri="{FF2B5EF4-FFF2-40B4-BE49-F238E27FC236}">
                <a16:creationId xmlns:a16="http://schemas.microsoft.com/office/drawing/2014/main" id="{FA5378EC-E87D-490E-9804-4991E96D7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754" y="1759936"/>
            <a:ext cx="1781146" cy="1781146"/>
          </a:xfrm>
          <a:prstGeom prst="rect">
            <a:avLst/>
          </a:prstGeom>
        </p:spPr>
      </p:pic>
      <p:pic>
        <p:nvPicPr>
          <p:cNvPr id="12" name="Picture 11">
            <a:extLst>
              <a:ext uri="{FF2B5EF4-FFF2-40B4-BE49-F238E27FC236}">
                <a16:creationId xmlns:a16="http://schemas.microsoft.com/office/drawing/2014/main" id="{4A57C06B-37F7-4C1F-BFFB-6FB12C3B4C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6581830" y="1812970"/>
            <a:ext cx="4991837" cy="2401495"/>
          </a:xfrm>
          <a:prstGeom prst="rect">
            <a:avLst/>
          </a:prstGeom>
        </p:spPr>
      </p:pic>
      <p:sp>
        <p:nvSpPr>
          <p:cNvPr id="13" name="Rectangle 12">
            <a:extLst>
              <a:ext uri="{FF2B5EF4-FFF2-40B4-BE49-F238E27FC236}">
                <a16:creationId xmlns:a16="http://schemas.microsoft.com/office/drawing/2014/main" id="{B7AFCDE9-F3D7-4B68-B288-423EE4BEA8E2}"/>
              </a:ext>
            </a:extLst>
          </p:cNvPr>
          <p:cNvSpPr/>
          <p:nvPr/>
        </p:nvSpPr>
        <p:spPr>
          <a:xfrm>
            <a:off x="7269760" y="2267749"/>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mừng rỡ</a:t>
            </a:r>
          </a:p>
        </p:txBody>
      </p:sp>
      <p:pic>
        <p:nvPicPr>
          <p:cNvPr id="17" name="Picture 16">
            <a:extLst>
              <a:ext uri="{FF2B5EF4-FFF2-40B4-BE49-F238E27FC236}">
                <a16:creationId xmlns:a16="http://schemas.microsoft.com/office/drawing/2014/main" id="{CDEE578A-663B-4F83-9940-9911C8CC1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35863" flipV="1">
            <a:off x="6078089" y="3827160"/>
            <a:ext cx="1781146" cy="1781146"/>
          </a:xfrm>
          <a:prstGeom prst="rect">
            <a:avLst/>
          </a:prstGeom>
        </p:spPr>
      </p:pic>
      <p:pic>
        <p:nvPicPr>
          <p:cNvPr id="18" name="Picture 17">
            <a:extLst>
              <a:ext uri="{FF2B5EF4-FFF2-40B4-BE49-F238E27FC236}">
                <a16:creationId xmlns:a16="http://schemas.microsoft.com/office/drawing/2014/main" id="{E3B480CF-738E-44DB-9760-276BE17589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7140954" y="3971512"/>
            <a:ext cx="4991837" cy="2401495"/>
          </a:xfrm>
          <a:prstGeom prst="rect">
            <a:avLst/>
          </a:prstGeom>
        </p:spPr>
      </p:pic>
      <p:sp>
        <p:nvSpPr>
          <p:cNvPr id="19" name="Rectangle 18">
            <a:extLst>
              <a:ext uri="{FF2B5EF4-FFF2-40B4-BE49-F238E27FC236}">
                <a16:creationId xmlns:a16="http://schemas.microsoft.com/office/drawing/2014/main" id="{99BB60E4-CF46-4645-BCE4-FFEF9840A65D}"/>
              </a:ext>
            </a:extLst>
          </p:cNvPr>
          <p:cNvSpPr/>
          <p:nvPr/>
        </p:nvSpPr>
        <p:spPr>
          <a:xfrm>
            <a:off x="7828884" y="4426291"/>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thán phục</a:t>
            </a:r>
          </a:p>
        </p:txBody>
      </p:sp>
      <p:pic>
        <p:nvPicPr>
          <p:cNvPr id="20" name="Picture 19">
            <a:extLst>
              <a:ext uri="{FF2B5EF4-FFF2-40B4-BE49-F238E27FC236}">
                <a16:creationId xmlns:a16="http://schemas.microsoft.com/office/drawing/2014/main" id="{B95A4E7D-CC8A-4790-9CCB-FE9802FA0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64137">
            <a:off x="5637560" y="4583632"/>
            <a:ext cx="1781146" cy="1781146"/>
          </a:xfrm>
          <a:prstGeom prst="rect">
            <a:avLst/>
          </a:prstGeom>
        </p:spPr>
      </p:pic>
      <p:pic>
        <p:nvPicPr>
          <p:cNvPr id="21" name="Picture 20">
            <a:extLst>
              <a:ext uri="{FF2B5EF4-FFF2-40B4-BE49-F238E27FC236}">
                <a16:creationId xmlns:a16="http://schemas.microsoft.com/office/drawing/2014/main" id="{49BC5C4A-C291-47A3-9032-1DFAAA7E93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6657444" y="3715390"/>
            <a:ext cx="4991837" cy="2401495"/>
          </a:xfrm>
          <a:prstGeom prst="rect">
            <a:avLst/>
          </a:prstGeom>
        </p:spPr>
      </p:pic>
      <p:sp>
        <p:nvSpPr>
          <p:cNvPr id="22" name="Rectangle 21">
            <a:extLst>
              <a:ext uri="{FF2B5EF4-FFF2-40B4-BE49-F238E27FC236}">
                <a16:creationId xmlns:a16="http://schemas.microsoft.com/office/drawing/2014/main" id="{4C57A52E-4394-4DAA-AE9C-FA9A3D1EB647}"/>
              </a:ext>
            </a:extLst>
          </p:cNvPr>
          <p:cNvSpPr/>
          <p:nvPr/>
        </p:nvSpPr>
        <p:spPr>
          <a:xfrm>
            <a:off x="7345374" y="4170169"/>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ghê sợ</a:t>
            </a:r>
          </a:p>
        </p:txBody>
      </p:sp>
    </p:spTree>
    <p:extLst>
      <p:ext uri="{BB962C8B-B14F-4D97-AF65-F5344CB8AC3E}">
        <p14:creationId xmlns:p14="http://schemas.microsoft.com/office/powerpoint/2010/main" val="762339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par>
                          <p:cTn id="30" fill="hold">
                            <p:stCondLst>
                              <p:cond delay="1000"/>
                            </p:stCondLst>
                            <p:childTnLst>
                              <p:par>
                                <p:cTn id="31" presetID="16" presetClass="entr" presetSubtype="2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xit" presetSubtype="10" fill="hold" nodeType="clickEffect">
                                  <p:stCondLst>
                                    <p:cond delay="0"/>
                                  </p:stCondLst>
                                  <p:childTnLst>
                                    <p:anim calcmode="lin" valueType="num">
                                      <p:cBhvr>
                                        <p:cTn id="37" dur="500"/>
                                        <p:tgtEl>
                                          <p:spTgt spid="10"/>
                                        </p:tgtEl>
                                        <p:attrNameLst>
                                          <p:attrName>ppt_w</p:attrName>
                                        </p:attrNameLst>
                                      </p:cBhvr>
                                      <p:tavLst>
                                        <p:tav tm="0">
                                          <p:val>
                                            <p:strVal val="ppt_w"/>
                                          </p:val>
                                        </p:tav>
                                        <p:tav tm="100000">
                                          <p:val>
                                            <p:fltVal val="0"/>
                                          </p:val>
                                        </p:tav>
                                      </p:tavLst>
                                    </p:anim>
                                    <p:anim calcmode="lin" valueType="num">
                                      <p:cBhvr>
                                        <p:cTn id="38" dur="500"/>
                                        <p:tgtEl>
                                          <p:spTgt spid="10"/>
                                        </p:tgtEl>
                                        <p:attrNameLst>
                                          <p:attrName>ppt_h</p:attrName>
                                        </p:attrNameLst>
                                      </p:cBhvr>
                                      <p:tavLst>
                                        <p:tav tm="0">
                                          <p:val>
                                            <p:strVal val="ppt_h"/>
                                          </p:val>
                                        </p:tav>
                                        <p:tav tm="100000">
                                          <p:val>
                                            <p:strVal val="ppt_h"/>
                                          </p:val>
                                        </p:tav>
                                      </p:tavLst>
                                    </p:anim>
                                    <p:set>
                                      <p:cBhvr>
                                        <p:cTn id="39" dur="1" fill="hold">
                                          <p:stCondLst>
                                            <p:cond delay="499"/>
                                          </p:stCondLst>
                                        </p:cTn>
                                        <p:tgtEl>
                                          <p:spTgt spid="10"/>
                                        </p:tgtEl>
                                        <p:attrNameLst>
                                          <p:attrName>style.visibility</p:attrName>
                                        </p:attrNameLst>
                                      </p:cBhvr>
                                      <p:to>
                                        <p:strVal val="hidden"/>
                                      </p:to>
                                    </p:set>
                                  </p:childTnLst>
                                </p:cTn>
                              </p:par>
                              <p:par>
                                <p:cTn id="40" presetID="17" presetClass="exit" presetSubtype="10" fill="hold" nodeType="withEffect">
                                  <p:stCondLst>
                                    <p:cond delay="0"/>
                                  </p:stCondLst>
                                  <p:childTnLst>
                                    <p:anim calcmode="lin" valueType="num">
                                      <p:cBhvr>
                                        <p:cTn id="41" dur="500"/>
                                        <p:tgtEl>
                                          <p:spTgt spid="12"/>
                                        </p:tgtEl>
                                        <p:attrNameLst>
                                          <p:attrName>ppt_w</p:attrName>
                                        </p:attrNameLst>
                                      </p:cBhvr>
                                      <p:tavLst>
                                        <p:tav tm="0">
                                          <p:val>
                                            <p:strVal val="ppt_w"/>
                                          </p:val>
                                        </p:tav>
                                        <p:tav tm="100000">
                                          <p:val>
                                            <p:fltVal val="0"/>
                                          </p:val>
                                        </p:tav>
                                      </p:tavLst>
                                    </p:anim>
                                    <p:anim calcmode="lin" valueType="num">
                                      <p:cBhvr>
                                        <p:cTn id="42" dur="500"/>
                                        <p:tgtEl>
                                          <p:spTgt spid="12"/>
                                        </p:tgtEl>
                                        <p:attrNameLst>
                                          <p:attrName>ppt_h</p:attrName>
                                        </p:attrNameLst>
                                      </p:cBhvr>
                                      <p:tavLst>
                                        <p:tav tm="0">
                                          <p:val>
                                            <p:strVal val="ppt_h"/>
                                          </p:val>
                                        </p:tav>
                                        <p:tav tm="100000">
                                          <p:val>
                                            <p:strVal val="ppt_h"/>
                                          </p:val>
                                        </p:tav>
                                      </p:tavLst>
                                    </p:anim>
                                    <p:set>
                                      <p:cBhvr>
                                        <p:cTn id="43" dur="1" fill="hold">
                                          <p:stCondLst>
                                            <p:cond delay="499"/>
                                          </p:stCondLst>
                                        </p:cTn>
                                        <p:tgtEl>
                                          <p:spTgt spid="12"/>
                                        </p:tgtEl>
                                        <p:attrNameLst>
                                          <p:attrName>style.visibility</p:attrName>
                                        </p:attrNameLst>
                                      </p:cBhvr>
                                      <p:to>
                                        <p:strVal val="hidden"/>
                                      </p:to>
                                    </p:set>
                                  </p:childTnLst>
                                </p:cTn>
                              </p:par>
                              <p:par>
                                <p:cTn id="44" presetID="17" presetClass="exit" presetSubtype="10" fill="hold" grpId="1" nodeType="withEffect">
                                  <p:stCondLst>
                                    <p:cond delay="0"/>
                                  </p:stCondLst>
                                  <p:childTnLst>
                                    <p:anim calcmode="lin" valueType="num">
                                      <p:cBhvr>
                                        <p:cTn id="45" dur="500"/>
                                        <p:tgtEl>
                                          <p:spTgt spid="13"/>
                                        </p:tgtEl>
                                        <p:attrNameLst>
                                          <p:attrName>ppt_w</p:attrName>
                                        </p:attrNameLst>
                                      </p:cBhvr>
                                      <p:tavLst>
                                        <p:tav tm="0">
                                          <p:val>
                                            <p:strVal val="ppt_w"/>
                                          </p:val>
                                        </p:tav>
                                        <p:tav tm="100000">
                                          <p:val>
                                            <p:fltVal val="0"/>
                                          </p:val>
                                        </p:tav>
                                      </p:tavLst>
                                    </p:anim>
                                    <p:anim calcmode="lin" valueType="num">
                                      <p:cBhvr>
                                        <p:cTn id="46" dur="500"/>
                                        <p:tgtEl>
                                          <p:spTgt spid="13"/>
                                        </p:tgtEl>
                                        <p:attrNameLst>
                                          <p:attrName>ppt_h</p:attrName>
                                        </p:attrNameLst>
                                      </p:cBhvr>
                                      <p:tavLst>
                                        <p:tav tm="0">
                                          <p:val>
                                            <p:strVal val="ppt_h"/>
                                          </p:val>
                                        </p:tav>
                                        <p:tav tm="100000">
                                          <p:val>
                                            <p:strVal val="ppt_h"/>
                                          </p:val>
                                        </p:tav>
                                      </p:tavLst>
                                    </p:anim>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500"/>
                            </p:stCondLst>
                            <p:childTnLst>
                              <p:par>
                                <p:cTn id="54" presetID="16" presetClass="entr" presetSubtype="37"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childTnLst>
                          </p:cTn>
                        </p:par>
                        <p:par>
                          <p:cTn id="57" fill="hold">
                            <p:stCondLst>
                              <p:cond delay="1000"/>
                            </p:stCondLst>
                            <p:childTnLst>
                              <p:par>
                                <p:cTn id="58" presetID="16" presetClass="entr" presetSubtype="26"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Horizont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xit" presetSubtype="10" fill="hold" nodeType="clickEffect">
                                  <p:stCondLst>
                                    <p:cond delay="0"/>
                                  </p:stCondLst>
                                  <p:childTnLst>
                                    <p:anim calcmode="lin" valueType="num">
                                      <p:cBhvr>
                                        <p:cTn id="64" dur="500"/>
                                        <p:tgtEl>
                                          <p:spTgt spid="17"/>
                                        </p:tgtEl>
                                        <p:attrNameLst>
                                          <p:attrName>ppt_w</p:attrName>
                                        </p:attrNameLst>
                                      </p:cBhvr>
                                      <p:tavLst>
                                        <p:tav tm="0">
                                          <p:val>
                                            <p:strVal val="ppt_w"/>
                                          </p:val>
                                        </p:tav>
                                        <p:tav tm="100000">
                                          <p:val>
                                            <p:fltVal val="0"/>
                                          </p:val>
                                        </p:tav>
                                      </p:tavLst>
                                    </p:anim>
                                    <p:anim calcmode="lin" valueType="num">
                                      <p:cBhvr>
                                        <p:cTn id="65" dur="500"/>
                                        <p:tgtEl>
                                          <p:spTgt spid="17"/>
                                        </p:tgtEl>
                                        <p:attrNameLst>
                                          <p:attrName>ppt_h</p:attrName>
                                        </p:attrNameLst>
                                      </p:cBhvr>
                                      <p:tavLst>
                                        <p:tav tm="0">
                                          <p:val>
                                            <p:strVal val="ppt_h"/>
                                          </p:val>
                                        </p:tav>
                                        <p:tav tm="100000">
                                          <p:val>
                                            <p:strVal val="ppt_h"/>
                                          </p:val>
                                        </p:tav>
                                      </p:tavLst>
                                    </p:anim>
                                    <p:set>
                                      <p:cBhvr>
                                        <p:cTn id="66" dur="1" fill="hold">
                                          <p:stCondLst>
                                            <p:cond delay="499"/>
                                          </p:stCondLst>
                                        </p:cTn>
                                        <p:tgtEl>
                                          <p:spTgt spid="17"/>
                                        </p:tgtEl>
                                        <p:attrNameLst>
                                          <p:attrName>style.visibility</p:attrName>
                                        </p:attrNameLst>
                                      </p:cBhvr>
                                      <p:to>
                                        <p:strVal val="hidden"/>
                                      </p:to>
                                    </p:set>
                                  </p:childTnLst>
                                </p:cTn>
                              </p:par>
                              <p:par>
                                <p:cTn id="67" presetID="17" presetClass="exit" presetSubtype="10" fill="hold" nodeType="withEffect">
                                  <p:stCondLst>
                                    <p:cond delay="0"/>
                                  </p:stCondLst>
                                  <p:childTnLst>
                                    <p:anim calcmode="lin" valueType="num">
                                      <p:cBhvr>
                                        <p:cTn id="68" dur="500"/>
                                        <p:tgtEl>
                                          <p:spTgt spid="18"/>
                                        </p:tgtEl>
                                        <p:attrNameLst>
                                          <p:attrName>ppt_w</p:attrName>
                                        </p:attrNameLst>
                                      </p:cBhvr>
                                      <p:tavLst>
                                        <p:tav tm="0">
                                          <p:val>
                                            <p:strVal val="ppt_w"/>
                                          </p:val>
                                        </p:tav>
                                        <p:tav tm="100000">
                                          <p:val>
                                            <p:fltVal val="0"/>
                                          </p:val>
                                        </p:tav>
                                      </p:tavLst>
                                    </p:anim>
                                    <p:anim calcmode="lin" valueType="num">
                                      <p:cBhvr>
                                        <p:cTn id="69" dur="500"/>
                                        <p:tgtEl>
                                          <p:spTgt spid="18"/>
                                        </p:tgtEl>
                                        <p:attrNameLst>
                                          <p:attrName>ppt_h</p:attrName>
                                        </p:attrNameLst>
                                      </p:cBhvr>
                                      <p:tavLst>
                                        <p:tav tm="0">
                                          <p:val>
                                            <p:strVal val="ppt_h"/>
                                          </p:val>
                                        </p:tav>
                                        <p:tav tm="100000">
                                          <p:val>
                                            <p:strVal val="ppt_h"/>
                                          </p:val>
                                        </p:tav>
                                      </p:tavLst>
                                    </p:anim>
                                    <p:set>
                                      <p:cBhvr>
                                        <p:cTn id="70" dur="1" fill="hold">
                                          <p:stCondLst>
                                            <p:cond delay="499"/>
                                          </p:stCondLst>
                                        </p:cTn>
                                        <p:tgtEl>
                                          <p:spTgt spid="18"/>
                                        </p:tgtEl>
                                        <p:attrNameLst>
                                          <p:attrName>style.visibility</p:attrName>
                                        </p:attrNameLst>
                                      </p:cBhvr>
                                      <p:to>
                                        <p:strVal val="hidden"/>
                                      </p:to>
                                    </p:set>
                                  </p:childTnLst>
                                </p:cTn>
                              </p:par>
                              <p:par>
                                <p:cTn id="71" presetID="17" presetClass="exit" presetSubtype="10" fill="hold" grpId="1" nodeType="withEffect">
                                  <p:stCondLst>
                                    <p:cond delay="0"/>
                                  </p:stCondLst>
                                  <p:childTnLst>
                                    <p:anim calcmode="lin" valueType="num">
                                      <p:cBhvr>
                                        <p:cTn id="72" dur="500"/>
                                        <p:tgtEl>
                                          <p:spTgt spid="19"/>
                                        </p:tgtEl>
                                        <p:attrNameLst>
                                          <p:attrName>ppt_w</p:attrName>
                                        </p:attrNameLst>
                                      </p:cBhvr>
                                      <p:tavLst>
                                        <p:tav tm="0">
                                          <p:val>
                                            <p:strVal val="ppt_w"/>
                                          </p:val>
                                        </p:tav>
                                        <p:tav tm="100000">
                                          <p:val>
                                            <p:fltVal val="0"/>
                                          </p:val>
                                        </p:tav>
                                      </p:tavLst>
                                    </p:anim>
                                    <p:anim calcmode="lin" valueType="num">
                                      <p:cBhvr>
                                        <p:cTn id="73" dur="500"/>
                                        <p:tgtEl>
                                          <p:spTgt spid="19"/>
                                        </p:tgtEl>
                                        <p:attrNameLst>
                                          <p:attrName>ppt_h</p:attrName>
                                        </p:attrNameLst>
                                      </p:cBhvr>
                                      <p:tavLst>
                                        <p:tav tm="0">
                                          <p:val>
                                            <p:strVal val="ppt_h"/>
                                          </p:val>
                                        </p:tav>
                                        <p:tav tm="100000">
                                          <p:val>
                                            <p:strVal val="ppt_h"/>
                                          </p:val>
                                        </p:tav>
                                      </p:tavLst>
                                    </p:anim>
                                    <p:set>
                                      <p:cBhvr>
                                        <p:cTn id="74" dur="1" fill="hold">
                                          <p:stCondLst>
                                            <p:cond delay="499"/>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6" presetClass="entr" presetSubtype="37"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arn(outVertical)">
                                      <p:cBhvr>
                                        <p:cTn id="83" dur="500"/>
                                        <p:tgtEl>
                                          <p:spTgt spid="21"/>
                                        </p:tgtEl>
                                      </p:cBhvr>
                                    </p:animEffect>
                                  </p:childTnLst>
                                </p:cTn>
                              </p:par>
                            </p:childTnLst>
                          </p:cTn>
                        </p:par>
                        <p:par>
                          <p:cTn id="84" fill="hold">
                            <p:stCondLst>
                              <p:cond delay="1000"/>
                            </p:stCondLst>
                            <p:childTnLst>
                              <p:par>
                                <p:cTn id="85" presetID="16" presetClass="entr" presetSubtype="26"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Horizont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7" presetClass="exit" presetSubtype="10" fill="hold" nodeType="clickEffect">
                                  <p:stCondLst>
                                    <p:cond delay="0"/>
                                  </p:stCondLst>
                                  <p:childTnLst>
                                    <p:anim calcmode="lin" valueType="num">
                                      <p:cBhvr>
                                        <p:cTn id="91" dur="500"/>
                                        <p:tgtEl>
                                          <p:spTgt spid="20"/>
                                        </p:tgtEl>
                                        <p:attrNameLst>
                                          <p:attrName>ppt_w</p:attrName>
                                        </p:attrNameLst>
                                      </p:cBhvr>
                                      <p:tavLst>
                                        <p:tav tm="0">
                                          <p:val>
                                            <p:strVal val="ppt_w"/>
                                          </p:val>
                                        </p:tav>
                                        <p:tav tm="100000">
                                          <p:val>
                                            <p:fltVal val="0"/>
                                          </p:val>
                                        </p:tav>
                                      </p:tavLst>
                                    </p:anim>
                                    <p:anim calcmode="lin" valueType="num">
                                      <p:cBhvr>
                                        <p:cTn id="92" dur="500"/>
                                        <p:tgtEl>
                                          <p:spTgt spid="20"/>
                                        </p:tgtEl>
                                        <p:attrNameLst>
                                          <p:attrName>ppt_h</p:attrName>
                                        </p:attrNameLst>
                                      </p:cBhvr>
                                      <p:tavLst>
                                        <p:tav tm="0">
                                          <p:val>
                                            <p:strVal val="ppt_h"/>
                                          </p:val>
                                        </p:tav>
                                        <p:tav tm="100000">
                                          <p:val>
                                            <p:strVal val="ppt_h"/>
                                          </p:val>
                                        </p:tav>
                                      </p:tavLst>
                                    </p:anim>
                                    <p:set>
                                      <p:cBhvr>
                                        <p:cTn id="93" dur="1" fill="hold">
                                          <p:stCondLst>
                                            <p:cond delay="499"/>
                                          </p:stCondLst>
                                        </p:cTn>
                                        <p:tgtEl>
                                          <p:spTgt spid="20"/>
                                        </p:tgtEl>
                                        <p:attrNameLst>
                                          <p:attrName>style.visibility</p:attrName>
                                        </p:attrNameLst>
                                      </p:cBhvr>
                                      <p:to>
                                        <p:strVal val="hidden"/>
                                      </p:to>
                                    </p:set>
                                  </p:childTnLst>
                                </p:cTn>
                              </p:par>
                              <p:par>
                                <p:cTn id="94" presetID="17" presetClass="exit" presetSubtype="10" fill="hold" nodeType="withEffect">
                                  <p:stCondLst>
                                    <p:cond delay="0"/>
                                  </p:stCondLst>
                                  <p:childTnLst>
                                    <p:anim calcmode="lin" valueType="num">
                                      <p:cBhvr>
                                        <p:cTn id="95" dur="500"/>
                                        <p:tgtEl>
                                          <p:spTgt spid="21"/>
                                        </p:tgtEl>
                                        <p:attrNameLst>
                                          <p:attrName>ppt_w</p:attrName>
                                        </p:attrNameLst>
                                      </p:cBhvr>
                                      <p:tavLst>
                                        <p:tav tm="0">
                                          <p:val>
                                            <p:strVal val="ppt_w"/>
                                          </p:val>
                                        </p:tav>
                                        <p:tav tm="100000">
                                          <p:val>
                                            <p:fltVal val="0"/>
                                          </p:val>
                                        </p:tav>
                                      </p:tavLst>
                                    </p:anim>
                                    <p:anim calcmode="lin" valueType="num">
                                      <p:cBhvr>
                                        <p:cTn id="96" dur="500"/>
                                        <p:tgtEl>
                                          <p:spTgt spid="21"/>
                                        </p:tgtEl>
                                        <p:attrNameLst>
                                          <p:attrName>ppt_h</p:attrName>
                                        </p:attrNameLst>
                                      </p:cBhvr>
                                      <p:tavLst>
                                        <p:tav tm="0">
                                          <p:val>
                                            <p:strVal val="ppt_h"/>
                                          </p:val>
                                        </p:tav>
                                        <p:tav tm="100000">
                                          <p:val>
                                            <p:strVal val="ppt_h"/>
                                          </p:val>
                                        </p:tav>
                                      </p:tavLst>
                                    </p:anim>
                                    <p:set>
                                      <p:cBhvr>
                                        <p:cTn id="97" dur="1" fill="hold">
                                          <p:stCondLst>
                                            <p:cond delay="499"/>
                                          </p:stCondLst>
                                        </p:cTn>
                                        <p:tgtEl>
                                          <p:spTgt spid="21"/>
                                        </p:tgtEl>
                                        <p:attrNameLst>
                                          <p:attrName>style.visibility</p:attrName>
                                        </p:attrNameLst>
                                      </p:cBhvr>
                                      <p:to>
                                        <p:strVal val="hidden"/>
                                      </p:to>
                                    </p:set>
                                  </p:childTnLst>
                                </p:cTn>
                              </p:par>
                              <p:par>
                                <p:cTn id="98" presetID="17" presetClass="exit" presetSubtype="10" fill="hold" grpId="1" nodeType="withEffect">
                                  <p:stCondLst>
                                    <p:cond delay="0"/>
                                  </p:stCondLst>
                                  <p:childTnLst>
                                    <p:anim calcmode="lin" valueType="num">
                                      <p:cBhvr>
                                        <p:cTn id="99" dur="500"/>
                                        <p:tgtEl>
                                          <p:spTgt spid="22"/>
                                        </p:tgtEl>
                                        <p:attrNameLst>
                                          <p:attrName>ppt_w</p:attrName>
                                        </p:attrNameLst>
                                      </p:cBhvr>
                                      <p:tavLst>
                                        <p:tav tm="0">
                                          <p:val>
                                            <p:strVal val="ppt_w"/>
                                          </p:val>
                                        </p:tav>
                                        <p:tav tm="100000">
                                          <p:val>
                                            <p:fltVal val="0"/>
                                          </p:val>
                                        </p:tav>
                                      </p:tavLst>
                                    </p:anim>
                                    <p:anim calcmode="lin" valueType="num">
                                      <p:cBhvr>
                                        <p:cTn id="100" dur="500"/>
                                        <p:tgtEl>
                                          <p:spTgt spid="22"/>
                                        </p:tgtEl>
                                        <p:attrNameLst>
                                          <p:attrName>ppt_h</p:attrName>
                                        </p:attrNameLst>
                                      </p:cBhvr>
                                      <p:tavLst>
                                        <p:tav tm="0">
                                          <p:val>
                                            <p:strVal val="ppt_h"/>
                                          </p:val>
                                        </p:tav>
                                        <p:tav tm="100000">
                                          <p:val>
                                            <p:strVal val="ppt_h"/>
                                          </p:val>
                                        </p:tav>
                                      </p:tavLst>
                                    </p:anim>
                                    <p:set>
                                      <p:cBhvr>
                                        <p:cTn id="10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3" grpId="1"/>
      <p:bldP spid="19" grpId="0"/>
      <p:bldP spid="19" grpId="1"/>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8B8F">
            <a:alpha val="20000"/>
          </a:srgbClr>
        </a:solidFill>
        <a:effectLst/>
      </p:bgPr>
    </p:bg>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Picture 2">
            <a:extLst>
              <a:ext uri="{FF2B5EF4-FFF2-40B4-BE49-F238E27FC236}">
                <a16:creationId xmlns:a16="http://schemas.microsoft.com/office/drawing/2014/main" id="{774FAAF7-E476-481A-8A50-518C8EA66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348" y="981831"/>
            <a:ext cx="2408129" cy="2658086"/>
          </a:xfrm>
          <a:prstGeom prst="rect">
            <a:avLst/>
          </a:prstGeom>
        </p:spPr>
      </p:pic>
      <p:pic>
        <p:nvPicPr>
          <p:cNvPr id="6" name="Picture 5">
            <a:extLst>
              <a:ext uri="{FF2B5EF4-FFF2-40B4-BE49-F238E27FC236}">
                <a16:creationId xmlns:a16="http://schemas.microsoft.com/office/drawing/2014/main" id="{C6D6C3A0-16B8-4EE7-AEDE-CC9C92653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051" y="972119"/>
            <a:ext cx="2389839" cy="2658086"/>
          </a:xfrm>
          <a:prstGeom prst="rect">
            <a:avLst/>
          </a:prstGeom>
        </p:spPr>
      </p:pic>
      <p:pic>
        <p:nvPicPr>
          <p:cNvPr id="8" name="Picture 7">
            <a:extLst>
              <a:ext uri="{FF2B5EF4-FFF2-40B4-BE49-F238E27FC236}">
                <a16:creationId xmlns:a16="http://schemas.microsoft.com/office/drawing/2014/main" id="{89E55E83-FF61-4063-A556-1D82053BD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648" y="3048629"/>
            <a:ext cx="2566638" cy="2658086"/>
          </a:xfrm>
          <a:prstGeom prst="rect">
            <a:avLst/>
          </a:prstGeom>
        </p:spPr>
      </p:pic>
      <p:pic>
        <p:nvPicPr>
          <p:cNvPr id="10" name="Picture 9">
            <a:extLst>
              <a:ext uri="{FF2B5EF4-FFF2-40B4-BE49-F238E27FC236}">
                <a16:creationId xmlns:a16="http://schemas.microsoft.com/office/drawing/2014/main" id="{0D3C1569-FCD6-46F4-AEBE-67E5CBFA7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284" y="3044447"/>
            <a:ext cx="2389839" cy="2658086"/>
          </a:xfrm>
          <a:prstGeom prst="rect">
            <a:avLst/>
          </a:prstGeom>
        </p:spPr>
      </p:pic>
      <p:pic>
        <p:nvPicPr>
          <p:cNvPr id="12" name="Picture 11">
            <a:extLst>
              <a:ext uri="{FF2B5EF4-FFF2-40B4-BE49-F238E27FC236}">
                <a16:creationId xmlns:a16="http://schemas.microsoft.com/office/drawing/2014/main" id="{8A6D5278-F7A3-4E72-A738-CE39EC760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9537" y="981831"/>
            <a:ext cx="2402032" cy="2658086"/>
          </a:xfrm>
          <a:prstGeom prst="rect">
            <a:avLst/>
          </a:prstGeom>
        </p:spPr>
      </p:pic>
      <p:pic>
        <p:nvPicPr>
          <p:cNvPr id="15" name="Picture 14">
            <a:extLst>
              <a:ext uri="{FF2B5EF4-FFF2-40B4-BE49-F238E27FC236}">
                <a16:creationId xmlns:a16="http://schemas.microsoft.com/office/drawing/2014/main" id="{C66CC888-A98A-4099-A6F3-83909B4FB8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6214" y="-14687"/>
            <a:ext cx="5992887" cy="1591194"/>
          </a:xfrm>
          <a:prstGeom prst="rect">
            <a:avLst/>
          </a:prstGeom>
        </p:spPr>
      </p:pic>
      <p:pic>
        <p:nvPicPr>
          <p:cNvPr id="52" name="Picture 51">
            <a:extLst>
              <a:ext uri="{FF2B5EF4-FFF2-40B4-BE49-F238E27FC236}">
                <a16:creationId xmlns:a16="http://schemas.microsoft.com/office/drawing/2014/main" id="{E3F1448C-9E8E-46B9-A848-0F31BB619F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5782" y="3025751"/>
            <a:ext cx="2402032" cy="2658086"/>
          </a:xfrm>
          <a:prstGeom prst="rect">
            <a:avLst/>
          </a:prstGeom>
        </p:spPr>
      </p:pic>
      <p:sp>
        <p:nvSpPr>
          <p:cNvPr id="20" name="椭圆 29">
            <a:extLst>
              <a:ext uri="{FF2B5EF4-FFF2-40B4-BE49-F238E27FC236}">
                <a16:creationId xmlns:a16="http://schemas.microsoft.com/office/drawing/2014/main" id="{B65BBD9B-A34D-4BDA-B830-C79D766B952C}"/>
              </a:ext>
            </a:extLst>
          </p:cNvPr>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1" name="椭圆 29">
            <a:extLst>
              <a:ext uri="{FF2B5EF4-FFF2-40B4-BE49-F238E27FC236}">
                <a16:creationId xmlns:a16="http://schemas.microsoft.com/office/drawing/2014/main" id="{E5EBE0B8-1DB9-4847-A823-1381A673DE2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2" name="椭圆 29">
            <a:extLst>
              <a:ext uri="{FF2B5EF4-FFF2-40B4-BE49-F238E27FC236}">
                <a16:creationId xmlns:a16="http://schemas.microsoft.com/office/drawing/2014/main" id="{44F701E3-2FB6-4A01-9E25-B5D88A19CF1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3" name="椭圆 29">
            <a:extLst>
              <a:ext uri="{FF2B5EF4-FFF2-40B4-BE49-F238E27FC236}">
                <a16:creationId xmlns:a16="http://schemas.microsoft.com/office/drawing/2014/main" id="{B7CC4A3A-1AD9-488A-B181-B6EF1048D591}"/>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4" name="椭圆 29">
            <a:extLst>
              <a:ext uri="{FF2B5EF4-FFF2-40B4-BE49-F238E27FC236}">
                <a16:creationId xmlns:a16="http://schemas.microsoft.com/office/drawing/2014/main" id="{47124B08-FA42-44F6-A3C6-7F2BEFAB84C4}"/>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5" name="椭圆 29">
            <a:extLst>
              <a:ext uri="{FF2B5EF4-FFF2-40B4-BE49-F238E27FC236}">
                <a16:creationId xmlns:a16="http://schemas.microsoft.com/office/drawing/2014/main" id="{3BA2CA35-BE7B-4F74-A68D-807F2056E556}"/>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28" name="图片 35" descr="d72237bbc1f0ff2cbf2790ff4163aead">
            <a:extLst>
              <a:ext uri="{FF2B5EF4-FFF2-40B4-BE49-F238E27FC236}">
                <a16:creationId xmlns:a16="http://schemas.microsoft.com/office/drawing/2014/main" id="{68698368-4208-4B8F-A396-EF107FAD1BB5}"/>
              </a:ext>
            </a:extLst>
          </p:cNvPr>
          <p:cNvPicPr>
            <a:picLocks noChangeAspect="1"/>
          </p:cNvPicPr>
          <p:nvPr/>
        </p:nvPicPr>
        <p:blipFill>
          <a:blip r:embed="rId10"/>
          <a:srcRect l="66166" t="3113" b="67940"/>
          <a:stretch>
            <a:fillRect/>
          </a:stretch>
        </p:blipFill>
        <p:spPr>
          <a:xfrm>
            <a:off x="1276499" y="775659"/>
            <a:ext cx="6170363" cy="4710301"/>
          </a:xfrm>
          <a:prstGeom prst="rect">
            <a:avLst/>
          </a:prstGeom>
          <a:effectLst>
            <a:outerShdw blurRad="127000" dist="76200" dir="8100000" algn="tr" rotWithShape="0">
              <a:prstClr val="black">
                <a:alpha val="40000"/>
              </a:prstClr>
            </a:outerShdw>
          </a:effectLst>
        </p:spPr>
      </p:pic>
      <p:pic>
        <p:nvPicPr>
          <p:cNvPr id="4" name="Picture 3">
            <a:extLst>
              <a:ext uri="{FF2B5EF4-FFF2-40B4-BE49-F238E27FC236}">
                <a16:creationId xmlns:a16="http://schemas.microsoft.com/office/drawing/2014/main" id="{4A348F27-E9FE-4EA8-8F04-A77139833A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7005525" y="854632"/>
            <a:ext cx="1034816" cy="1034816"/>
          </a:xfrm>
          <a:prstGeom prst="rect">
            <a:avLst/>
          </a:prstGeom>
        </p:spPr>
      </p:pic>
      <p:pic>
        <p:nvPicPr>
          <p:cNvPr id="29" name="Picture 28">
            <a:extLst>
              <a:ext uri="{FF2B5EF4-FFF2-40B4-BE49-F238E27FC236}">
                <a16:creationId xmlns:a16="http://schemas.microsoft.com/office/drawing/2014/main" id="{EB28D26E-DFC4-4A3E-8388-09593930E8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8122850" y="841633"/>
            <a:ext cx="1034816" cy="1034816"/>
          </a:xfrm>
          <a:prstGeom prst="rect">
            <a:avLst/>
          </a:prstGeom>
        </p:spPr>
      </p:pic>
      <p:pic>
        <p:nvPicPr>
          <p:cNvPr id="31" name="Picture 30">
            <a:extLst>
              <a:ext uri="{FF2B5EF4-FFF2-40B4-BE49-F238E27FC236}">
                <a16:creationId xmlns:a16="http://schemas.microsoft.com/office/drawing/2014/main" id="{93AB3506-5165-4D47-8BDD-C5EC72C7B5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9240175" y="860384"/>
            <a:ext cx="1034816" cy="1034816"/>
          </a:xfrm>
          <a:prstGeom prst="rect">
            <a:avLst/>
          </a:prstGeom>
        </p:spPr>
      </p:pic>
      <p:pic>
        <p:nvPicPr>
          <p:cNvPr id="32" name="Picture 31">
            <a:extLst>
              <a:ext uri="{FF2B5EF4-FFF2-40B4-BE49-F238E27FC236}">
                <a16:creationId xmlns:a16="http://schemas.microsoft.com/office/drawing/2014/main" id="{AA59D278-8C20-4071-97CE-F70F12DE8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3600" y="4338148"/>
            <a:ext cx="1034816" cy="1034816"/>
          </a:xfrm>
          <a:prstGeom prst="rect">
            <a:avLst/>
          </a:prstGeom>
        </p:spPr>
      </p:pic>
      <p:pic>
        <p:nvPicPr>
          <p:cNvPr id="33" name="Picture 32">
            <a:extLst>
              <a:ext uri="{FF2B5EF4-FFF2-40B4-BE49-F238E27FC236}">
                <a16:creationId xmlns:a16="http://schemas.microsoft.com/office/drawing/2014/main" id="{02906916-B66F-4FB1-9786-B48AB4F46D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10589" y="4354794"/>
            <a:ext cx="1034816" cy="1034816"/>
          </a:xfrm>
          <a:prstGeom prst="rect">
            <a:avLst/>
          </a:prstGeom>
        </p:spPr>
      </p:pic>
      <p:pic>
        <p:nvPicPr>
          <p:cNvPr id="34" name="Picture 33">
            <a:extLst>
              <a:ext uri="{FF2B5EF4-FFF2-40B4-BE49-F238E27FC236}">
                <a16:creationId xmlns:a16="http://schemas.microsoft.com/office/drawing/2014/main" id="{9FA77EED-BB19-47AF-BB3D-3FD0D12E6F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3539" y="4361755"/>
            <a:ext cx="1034816" cy="1034816"/>
          </a:xfrm>
          <a:prstGeom prst="rect">
            <a:avLst/>
          </a:prstGeom>
        </p:spPr>
      </p:pic>
      <p:sp>
        <p:nvSpPr>
          <p:cNvPr id="5" name="Oval 4">
            <a:extLst>
              <a:ext uri="{FF2B5EF4-FFF2-40B4-BE49-F238E27FC236}">
                <a16:creationId xmlns:a16="http://schemas.microsoft.com/office/drawing/2014/main" id="{B04F8AF4-149F-432E-AF5A-40EFBC1D1704}"/>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35" name="Oval 34">
            <a:extLst>
              <a:ext uri="{FF2B5EF4-FFF2-40B4-BE49-F238E27FC236}">
                <a16:creationId xmlns:a16="http://schemas.microsoft.com/office/drawing/2014/main" id="{9C5AC2C0-ED36-4A5E-9342-A8F2AFE933D3}"/>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8" name="Oval 37">
            <a:extLst>
              <a:ext uri="{FF2B5EF4-FFF2-40B4-BE49-F238E27FC236}">
                <a16:creationId xmlns:a16="http://schemas.microsoft.com/office/drawing/2014/main" id="{A8D856E2-6FEC-48B4-816B-57911AB1DA16}"/>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9" name="Oval 38">
            <a:extLst>
              <a:ext uri="{FF2B5EF4-FFF2-40B4-BE49-F238E27FC236}">
                <a16:creationId xmlns:a16="http://schemas.microsoft.com/office/drawing/2014/main" id="{5EB24518-5544-4901-8C77-1856107EAEE7}"/>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0" name="Oval 39">
            <a:extLst>
              <a:ext uri="{FF2B5EF4-FFF2-40B4-BE49-F238E27FC236}">
                <a16:creationId xmlns:a16="http://schemas.microsoft.com/office/drawing/2014/main" id="{CEBEEC02-90B7-4EE4-A6FA-05B86B1DE496}"/>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1" name="Oval 40">
            <a:extLst>
              <a:ext uri="{FF2B5EF4-FFF2-40B4-BE49-F238E27FC236}">
                <a16:creationId xmlns:a16="http://schemas.microsoft.com/office/drawing/2014/main" id="{8F73B15E-DC0D-4066-AF58-113C5506845F}"/>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pic>
        <p:nvPicPr>
          <p:cNvPr id="9" name="Picture 8">
            <a:extLst>
              <a:ext uri="{FF2B5EF4-FFF2-40B4-BE49-F238E27FC236}">
                <a16:creationId xmlns:a16="http://schemas.microsoft.com/office/drawing/2014/main" id="{968DF103-24DC-40B9-8254-D1D20A6F238F}"/>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780333" y="-1720654"/>
            <a:ext cx="5041402" cy="5041402"/>
          </a:xfrm>
          <a:prstGeom prst="rect">
            <a:avLst/>
          </a:prstGeom>
        </p:spPr>
      </p:pic>
    </p:spTree>
    <p:custDataLst>
      <p:tags r:id="rId1"/>
    </p:custDataLst>
    <p:extLst>
      <p:ext uri="{BB962C8B-B14F-4D97-AF65-F5344CB8AC3E}">
        <p14:creationId xmlns:p14="http://schemas.microsoft.com/office/powerpoint/2010/main" val="961772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5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250"/>
                                        <p:tgtEl>
                                          <p:spTgt spid="29"/>
                                        </p:tgtEl>
                                      </p:cBhvr>
                                    </p:animEffect>
                                  </p:childTnLst>
                                </p:cTn>
                              </p:par>
                              <p:par>
                                <p:cTn id="11" presetID="16" presetClass="entr" presetSubtype="37"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outVertical)">
                                      <p:cBhvr>
                                        <p:cTn id="13" dur="250"/>
                                        <p:tgtEl>
                                          <p:spTgt spid="31"/>
                                        </p:tgtEl>
                                      </p:cBhvr>
                                    </p:animEffect>
                                  </p:childTnLst>
                                </p:cTn>
                              </p:par>
                              <p:par>
                                <p:cTn id="14" presetID="16" presetClass="entr" presetSubtype="37"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outVertical)">
                                      <p:cBhvr>
                                        <p:cTn id="16" dur="250"/>
                                        <p:tgtEl>
                                          <p:spTgt spid="32"/>
                                        </p:tgtEl>
                                      </p:cBhvr>
                                    </p:animEffect>
                                  </p:childTnLst>
                                </p:cTn>
                              </p:par>
                              <p:par>
                                <p:cTn id="17" presetID="16" presetClass="entr" presetSubtype="37"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Vertical)">
                                      <p:cBhvr>
                                        <p:cTn id="19" dur="250"/>
                                        <p:tgtEl>
                                          <p:spTgt spid="33"/>
                                        </p:tgtEl>
                                      </p:cBhvr>
                                    </p:animEffect>
                                  </p:childTnLst>
                                </p:cTn>
                              </p:par>
                              <p:par>
                                <p:cTn id="20" presetID="16" presetClass="entr" presetSubtype="37"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outVertical)">
                                      <p:cBhvr>
                                        <p:cTn id="22" dur="250"/>
                                        <p:tgtEl>
                                          <p:spTgt spid="34"/>
                                        </p:tgtEl>
                                      </p:cBhvr>
                                    </p:animEffect>
                                  </p:childTnLst>
                                </p:cTn>
                              </p:par>
                            </p:childTnLst>
                          </p:cTn>
                        </p:par>
                        <p:par>
                          <p:cTn id="23" fill="hold">
                            <p:stCondLst>
                              <p:cond delay="250"/>
                            </p:stCondLst>
                            <p:childTnLst>
                              <p:par>
                                <p:cTn id="24"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25" dur="3250" fill="hold"/>
                                        <p:tgtEl>
                                          <p:spTgt spid="38"/>
                                        </p:tgtEl>
                                        <p:attrNameLst>
                                          <p:attrName>ppt_x</p:attrName>
                                          <p:attrName>ppt_y</p:attrName>
                                        </p:attrNameLst>
                                      </p:cBhvr>
                                      <p:rCtr x="-4414" y="-61829"/>
                                    </p:animMotion>
                                  </p:childTnLst>
                                </p:cTn>
                              </p:par>
                              <p:par>
                                <p:cTn id="26"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27" dur="3250" fill="hold"/>
                                        <p:tgtEl>
                                          <p:spTgt spid="5"/>
                                        </p:tgtEl>
                                        <p:attrNameLst>
                                          <p:attrName>ppt_x</p:attrName>
                                          <p:attrName>ppt_y</p:attrName>
                                        </p:attrNameLst>
                                      </p:cBhvr>
                                      <p:rCtr x="-768" y="-65949"/>
                                    </p:animMotion>
                                  </p:childTnLst>
                                </p:cTn>
                              </p:par>
                              <p:par>
                                <p:cTn id="28"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29" dur="3250" fill="hold"/>
                                        <p:tgtEl>
                                          <p:spTgt spid="39"/>
                                        </p:tgtEl>
                                        <p:attrNameLst>
                                          <p:attrName>ppt_x</p:attrName>
                                          <p:attrName>ppt_y</p:attrName>
                                        </p:attrNameLst>
                                      </p:cBhvr>
                                      <p:rCtr x="7135" y="-66319"/>
                                    </p:animMotion>
                                  </p:childTnLst>
                                </p:cTn>
                              </p:par>
                              <p:par>
                                <p:cTn id="30"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31" dur="3250" fill="hold"/>
                                        <p:tgtEl>
                                          <p:spTgt spid="41"/>
                                        </p:tgtEl>
                                        <p:attrNameLst>
                                          <p:attrName>ppt_x</p:attrName>
                                          <p:attrName>ppt_y</p:attrName>
                                        </p:attrNameLst>
                                      </p:cBhvr>
                                      <p:rCtr x="-21836" y="-64676"/>
                                    </p:animMotion>
                                  </p:childTnLst>
                                </p:cTn>
                              </p:par>
                              <p:par>
                                <p:cTn id="32"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33" dur="3250" fill="hold"/>
                                        <p:tgtEl>
                                          <p:spTgt spid="35"/>
                                        </p:tgtEl>
                                        <p:attrNameLst>
                                          <p:attrName>ppt_x</p:attrName>
                                          <p:attrName>ppt_y</p:attrName>
                                        </p:attrNameLst>
                                      </p:cBhvr>
                                      <p:rCtr x="-15951" y="-66736"/>
                                    </p:animMotion>
                                  </p:childTnLst>
                                </p:cTn>
                              </p:par>
                              <p:par>
                                <p:cTn id="34"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35" dur="3250" fill="hold"/>
                                        <p:tgtEl>
                                          <p:spTgt spid="40"/>
                                        </p:tgtEl>
                                        <p:attrNameLst>
                                          <p:attrName>ppt_x</p:attrName>
                                          <p:attrName>ppt_y</p:attrName>
                                        </p:attrNameLst>
                                      </p:cBhvr>
                                      <p:rCtr x="-404" y="-6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8" grpId="0" animBg="1"/>
      <p:bldP spid="39" grpId="0"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round2DiagRect">
            <a:avLst/>
          </a:prstGeom>
          <a:solidFill>
            <a:srgbClr val="486455"/>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246429" y="1086553"/>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Những câu cảm sau đây bộc lộ cảm xúc gì?</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05851"/>
            <a:ext cx="9171756" cy="3681072"/>
          </a:xfrm>
          <a:prstGeom prst="rect">
            <a:avLst/>
          </a:prstGeom>
          <a:noFill/>
        </p:spPr>
        <p:txBody>
          <a:bodyPr wrap="square" lIns="91440" tIns="45720" rIns="91440" bIns="45720">
            <a:spAutoFit/>
          </a:bodyPr>
          <a:lstStyle/>
          <a:p>
            <a:pPr algn="just">
              <a:lnSpc>
                <a:spcPct val="150000"/>
              </a:lnSpc>
            </a:pPr>
            <a:r>
              <a:rPr lang="vi-VN" sz="3200" i="1">
                <a:ln w="0"/>
                <a:solidFill>
                  <a:schemeClr val="accent4">
                    <a:lumMod val="20000"/>
                    <a:lumOff val="80000"/>
                  </a:schemeClr>
                </a:solidFill>
                <a:latin typeface="UTM Avo" panose="02040603050506020204" pitchFamily="18" charset="0"/>
              </a:rPr>
              <a:t>a</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Ôi, bạn Nam đến kìa!</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b</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Ồ, bạn Nam thông minh quá!</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c</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Trời</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thật là kinh khủng!</a:t>
            </a: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round2DiagRect">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a:extLst>
              <a:ext uri="{FF2B5EF4-FFF2-40B4-BE49-F238E27FC236}">
                <a16:creationId xmlns:a16="http://schemas.microsoft.com/office/drawing/2014/main" id="{E3B480CF-738E-44DB-9760-276BE17589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01" b="31191"/>
          <a:stretch/>
        </p:blipFill>
        <p:spPr>
          <a:xfrm>
            <a:off x="6924518" y="1619251"/>
            <a:ext cx="5304010" cy="4572000"/>
          </a:xfrm>
          <a:prstGeom prst="rect">
            <a:avLst/>
          </a:prstGeom>
        </p:spPr>
      </p:pic>
      <p:sp>
        <p:nvSpPr>
          <p:cNvPr id="16" name="Rectangle 15">
            <a:extLst>
              <a:ext uri="{FF2B5EF4-FFF2-40B4-BE49-F238E27FC236}">
                <a16:creationId xmlns:a16="http://schemas.microsoft.com/office/drawing/2014/main" id="{B2FA1A55-6C70-4995-8002-3B30B5FD0932}"/>
              </a:ext>
            </a:extLst>
          </p:cNvPr>
          <p:cNvSpPr/>
          <p:nvPr/>
        </p:nvSpPr>
        <p:spPr>
          <a:xfrm>
            <a:off x="7803483" y="2345668"/>
            <a:ext cx="3614703" cy="2949590"/>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Em hãy thử nêu </a:t>
            </a:r>
            <a:r>
              <a:rPr lang="en-US" sz="3200" b="1">
                <a:ln w="0"/>
                <a:solidFill>
                  <a:srgbClr val="F25C00"/>
                </a:solidFill>
                <a:latin typeface="UTM Avo" panose="02040603050506020204" pitchFamily="18" charset="0"/>
              </a:rPr>
              <a:t>tình huống</a:t>
            </a:r>
            <a:r>
              <a:rPr lang="en-US" sz="3200">
                <a:ln w="0"/>
                <a:solidFill>
                  <a:srgbClr val="F25C00"/>
                </a:solidFill>
                <a:latin typeface="UTM Avo" panose="02040603050506020204" pitchFamily="18" charset="0"/>
              </a:rPr>
              <a:t> của những câu cảm ở bên.</a:t>
            </a:r>
            <a:endParaRPr lang="en-US" sz="3200" b="1">
              <a:ln w="0"/>
              <a:solidFill>
                <a:srgbClr val="F25C00"/>
              </a:solidFill>
              <a:latin typeface="UTM Avo" panose="02040603050506020204" pitchFamily="18" charset="0"/>
            </a:endParaRPr>
          </a:p>
        </p:txBody>
      </p:sp>
    </p:spTree>
    <p:extLst>
      <p:ext uri="{BB962C8B-B14F-4D97-AF65-F5344CB8AC3E}">
        <p14:creationId xmlns:p14="http://schemas.microsoft.com/office/powerpoint/2010/main" val="330225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085272" y="2392581"/>
            <a:ext cx="5013075" cy="2646878"/>
          </a:xfrm>
          <a:prstGeom prst="rect">
            <a:avLst/>
          </a:prstGeom>
          <a:noFill/>
        </p:spPr>
        <p:txBody>
          <a:bodyPr wrap="square" lIns="91440" tIns="45720" rIns="91440" bIns="45720">
            <a:spAutoFit/>
          </a:bodyPr>
          <a:lstStyle/>
          <a:p>
            <a:pPr algn="ctr"/>
            <a:r>
              <a:rPr lang="en-US" sz="166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DẶN DÒ</a:t>
            </a:r>
          </a:p>
        </p:txBody>
      </p:sp>
    </p:spTree>
    <p:custDataLst>
      <p:tags r:id="rId1"/>
    </p:custDataLst>
    <p:extLst>
      <p:ext uri="{BB962C8B-B14F-4D97-AF65-F5344CB8AC3E}">
        <p14:creationId xmlns:p14="http://schemas.microsoft.com/office/powerpoint/2010/main" val="2008634439"/>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25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5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250"/>
                                        <p:tgtEl>
                                          <p:spTgt spid="2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250"/>
                                        <p:tgtEl>
                                          <p:spTgt spid="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25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250"/>
                                        <p:tgtEl>
                                          <p:spTgt spid="30"/>
                                        </p:tgtEl>
                                      </p:cBhvr>
                                    </p:animEffect>
                                  </p:childTnLst>
                                </p:cTn>
                              </p:par>
                            </p:childTnLst>
                          </p:cTn>
                        </p:par>
                        <p:par>
                          <p:cTn id="31" fill="hold">
                            <p:stCondLst>
                              <p:cond delay="250"/>
                            </p:stCondLst>
                            <p:childTnLst>
                              <p:par>
                                <p:cTn id="32" presetID="25" presetClass="entr" presetSubtype="0" fill="hold" grpId="0" nodeType="after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5"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6"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37" dur="250" fill="hold"/>
                                        <p:tgtEl>
                                          <p:spTgt spid="6"/>
                                        </p:tgtEl>
                                        <p:attrNameLst>
                                          <p:attrName>ppt_h</p:attrName>
                                        </p:attrNameLst>
                                      </p:cBhvr>
                                      <p:tavLst>
                                        <p:tav tm="0">
                                          <p:val>
                                            <p:strVal val="#ppt_h"/>
                                          </p:val>
                                        </p:tav>
                                        <p:tav tm="100000">
                                          <p:val>
                                            <p:strVal val="#ppt_h"/>
                                          </p:val>
                                        </p:tav>
                                      </p:tavLst>
                                    </p:anim>
                                    <p:anim calcmode="lin" valueType="num">
                                      <p:cBhvr>
                                        <p:cTn id="38"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9"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0"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1" dur="250" decel="50000">
                                          <p:stCondLst>
                                            <p:cond delay="0"/>
                                          </p:stCondLst>
                                        </p:cTn>
                                        <p:tgtEl>
                                          <p:spTgt spid="6"/>
                                        </p:tgtEl>
                                      </p:cBhvr>
                                    </p:animEffect>
                                  </p:childTnLst>
                                </p:cTn>
                              </p:par>
                            </p:childTnLst>
                          </p:cTn>
                        </p:par>
                        <p:par>
                          <p:cTn id="42" fill="hold">
                            <p:stCondLst>
                              <p:cond delay="600"/>
                            </p:stCondLst>
                            <p:childTnLst>
                              <p:par>
                                <p:cTn id="43" presetID="26" presetClass="emph" presetSubtype="0" fill="hold" grpId="1" nodeType="afterEffect">
                                  <p:stCondLst>
                                    <p:cond delay="0"/>
                                  </p:stCondLst>
                                  <p:iterate type="lt">
                                    <p:tmPct val="0"/>
                                  </p:iterate>
                                  <p:childTnLst>
                                    <p:animEffect transition="out" filter="fade">
                                      <p:cBhvr>
                                        <p:cTn id="44" dur="250" tmFilter="0, 0; .2, .5; .8, .5; 1, 0"/>
                                        <p:tgtEl>
                                          <p:spTgt spid="6"/>
                                        </p:tgtEl>
                                      </p:cBhvr>
                                    </p:animEffect>
                                    <p:animScale>
                                      <p:cBhvr>
                                        <p:cTn id="45"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5" grpId="0" animBg="1"/>
      <p:bldP spid="9" grpId="0" animBg="1"/>
      <p:bldP spid="27" grpId="0" animBg="1"/>
      <p:bldP spid="28" grpId="0" animBg="1"/>
      <p:bldP spid="29" grpId="0" animBg="1"/>
      <p:bldP spid="30"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5140873E-7E93-485D-A99D-54268C29FA96}"/>
              </a:ext>
            </a:extLst>
          </p:cNvPr>
          <p:cNvSpPr/>
          <p:nvPr/>
        </p:nvSpPr>
        <p:spPr>
          <a:xfrm>
            <a:off x="1083945" y="675640"/>
            <a:ext cx="10156190" cy="5506720"/>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图片 35" descr="d72237bbc1f0ff2cbf2790ff4163aead">
            <a:extLst>
              <a:ext uri="{FF2B5EF4-FFF2-40B4-BE49-F238E27FC236}">
                <a16:creationId xmlns:a16="http://schemas.microsoft.com/office/drawing/2014/main" id="{D302DBBD-703B-4215-B7EB-E0E7B06501D3}"/>
              </a:ext>
            </a:extLst>
          </p:cNvPr>
          <p:cNvPicPr>
            <a:picLocks noChangeAspect="1"/>
          </p:cNvPicPr>
          <p:nvPr/>
        </p:nvPicPr>
        <p:blipFill>
          <a:blip r:embed="rId2"/>
          <a:srcRect l="33853" t="34631" r="35060" b="36388"/>
          <a:stretch>
            <a:fillRect/>
          </a:stretch>
        </p:blipFill>
        <p:spPr>
          <a:xfrm>
            <a:off x="1083945" y="1304290"/>
            <a:ext cx="4591722" cy="3820160"/>
          </a:xfrm>
          <a:prstGeom prst="rect">
            <a:avLst/>
          </a:prstGeom>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EE77C599-7FF3-410E-AB8F-74980B6C37F5}"/>
              </a:ext>
            </a:extLst>
          </p:cNvPr>
          <p:cNvSpPr/>
          <p:nvPr/>
        </p:nvSpPr>
        <p:spPr>
          <a:xfrm>
            <a:off x="5309619" y="1304290"/>
            <a:ext cx="5798436" cy="2951129"/>
          </a:xfrm>
          <a:prstGeom prst="rect">
            <a:avLst/>
          </a:prstGeom>
          <a:noFill/>
        </p:spPr>
        <p:txBody>
          <a:bodyPr wrap="square" lIns="91440" tIns="45720" rIns="91440" bIns="45720">
            <a:spAutoFit/>
          </a:bodyPr>
          <a:lstStyle/>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Xem lại bài.</a:t>
            </a:r>
          </a:p>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Thực hành nói câu cảm với người thân.</a:t>
            </a:r>
          </a:p>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Chẩn bị bài sau.</a:t>
            </a:r>
            <a:endParaRPr lang="vi-VN" sz="3200" b="1">
              <a:ln w="0"/>
              <a:solidFill>
                <a:srgbClr val="8F4D23"/>
              </a:solidFill>
              <a:latin typeface="UTM Avo" panose="02040603050506020204" pitchFamily="18" charset="0"/>
            </a:endParaRPr>
          </a:p>
        </p:txBody>
      </p:sp>
    </p:spTree>
    <p:extLst>
      <p:ext uri="{BB962C8B-B14F-4D97-AF65-F5344CB8AC3E}">
        <p14:creationId xmlns:p14="http://schemas.microsoft.com/office/powerpoint/2010/main" val="3902749042"/>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500"/>
                            </p:stCondLst>
                            <p:childTnLst>
                              <p:par>
                                <p:cTn id="17" presetID="42" presetClass="entr" presetSubtype="0" fill="hold" grpId="0" nodeType="after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椭圆 29">
            <a:extLst>
              <a:ext uri="{FF2B5EF4-FFF2-40B4-BE49-F238E27FC236}">
                <a16:creationId xmlns:a16="http://schemas.microsoft.com/office/drawing/2014/main" id="{B65BBD9B-A34D-4BDA-B830-C79D766B952C}"/>
              </a:ext>
            </a:extLst>
          </p:cNvPr>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1" name="椭圆 29">
            <a:extLst>
              <a:ext uri="{FF2B5EF4-FFF2-40B4-BE49-F238E27FC236}">
                <a16:creationId xmlns:a16="http://schemas.microsoft.com/office/drawing/2014/main" id="{E5EBE0B8-1DB9-4847-A823-1381A673DE2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2" name="椭圆 29">
            <a:extLst>
              <a:ext uri="{FF2B5EF4-FFF2-40B4-BE49-F238E27FC236}">
                <a16:creationId xmlns:a16="http://schemas.microsoft.com/office/drawing/2014/main" id="{44F701E3-2FB6-4A01-9E25-B5D88A19CF1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3" name="椭圆 29">
            <a:extLst>
              <a:ext uri="{FF2B5EF4-FFF2-40B4-BE49-F238E27FC236}">
                <a16:creationId xmlns:a16="http://schemas.microsoft.com/office/drawing/2014/main" id="{B7CC4A3A-1AD9-488A-B181-B6EF1048D591}"/>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4" name="椭圆 29">
            <a:extLst>
              <a:ext uri="{FF2B5EF4-FFF2-40B4-BE49-F238E27FC236}">
                <a16:creationId xmlns:a16="http://schemas.microsoft.com/office/drawing/2014/main" id="{47124B08-FA42-44F6-A3C6-7F2BEFAB84C4}"/>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5" name="椭圆 29">
            <a:extLst>
              <a:ext uri="{FF2B5EF4-FFF2-40B4-BE49-F238E27FC236}">
                <a16:creationId xmlns:a16="http://schemas.microsoft.com/office/drawing/2014/main" id="{3BA2CA35-BE7B-4F74-A68D-807F2056E556}"/>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28" name="图片 35" descr="d72237bbc1f0ff2cbf2790ff4163aead">
            <a:extLst>
              <a:ext uri="{FF2B5EF4-FFF2-40B4-BE49-F238E27FC236}">
                <a16:creationId xmlns:a16="http://schemas.microsoft.com/office/drawing/2014/main" id="{68698368-4208-4B8F-A396-EF107FAD1BB5}"/>
              </a:ext>
            </a:extLst>
          </p:cNvPr>
          <p:cNvPicPr>
            <a:picLocks noChangeAspect="1"/>
          </p:cNvPicPr>
          <p:nvPr/>
        </p:nvPicPr>
        <p:blipFill>
          <a:blip r:embed="rId4"/>
          <a:srcRect l="66166" t="3113" b="67940"/>
          <a:stretch>
            <a:fillRect/>
          </a:stretch>
        </p:blipFill>
        <p:spPr>
          <a:xfrm>
            <a:off x="1276499" y="775659"/>
            <a:ext cx="6170363" cy="4710301"/>
          </a:xfrm>
          <a:prstGeom prst="rect">
            <a:avLst/>
          </a:prstGeom>
          <a:effectLst>
            <a:outerShdw blurRad="127000" dist="76200" dir="8100000" algn="tr" rotWithShape="0">
              <a:prstClr val="black">
                <a:alpha val="40000"/>
              </a:prstClr>
            </a:outerShdw>
          </a:effectLst>
        </p:spPr>
      </p:pic>
      <p:sp>
        <p:nvSpPr>
          <p:cNvPr id="5" name="Oval 4">
            <a:extLst>
              <a:ext uri="{FF2B5EF4-FFF2-40B4-BE49-F238E27FC236}">
                <a16:creationId xmlns:a16="http://schemas.microsoft.com/office/drawing/2014/main" id="{B04F8AF4-149F-432E-AF5A-40EFBC1D1704}"/>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35" name="Oval 34">
            <a:extLst>
              <a:ext uri="{FF2B5EF4-FFF2-40B4-BE49-F238E27FC236}">
                <a16:creationId xmlns:a16="http://schemas.microsoft.com/office/drawing/2014/main" id="{9C5AC2C0-ED36-4A5E-9342-A8F2AFE933D3}"/>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8" name="Oval 37">
            <a:extLst>
              <a:ext uri="{FF2B5EF4-FFF2-40B4-BE49-F238E27FC236}">
                <a16:creationId xmlns:a16="http://schemas.microsoft.com/office/drawing/2014/main" id="{A8D856E2-6FEC-48B4-816B-57911AB1DA16}"/>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9" name="Oval 38">
            <a:extLst>
              <a:ext uri="{FF2B5EF4-FFF2-40B4-BE49-F238E27FC236}">
                <a16:creationId xmlns:a16="http://schemas.microsoft.com/office/drawing/2014/main" id="{5EB24518-5544-4901-8C77-1856107EAEE7}"/>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0" name="Oval 39">
            <a:extLst>
              <a:ext uri="{FF2B5EF4-FFF2-40B4-BE49-F238E27FC236}">
                <a16:creationId xmlns:a16="http://schemas.microsoft.com/office/drawing/2014/main" id="{CEBEEC02-90B7-4EE4-A6FA-05B86B1DE496}"/>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1" name="Oval 40">
            <a:extLst>
              <a:ext uri="{FF2B5EF4-FFF2-40B4-BE49-F238E27FC236}">
                <a16:creationId xmlns:a16="http://schemas.microsoft.com/office/drawing/2014/main" id="{8F73B15E-DC0D-4066-AF58-113C5506845F}"/>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pic>
        <p:nvPicPr>
          <p:cNvPr id="9" name="Picture 8">
            <a:extLst>
              <a:ext uri="{FF2B5EF4-FFF2-40B4-BE49-F238E27FC236}">
                <a16:creationId xmlns:a16="http://schemas.microsoft.com/office/drawing/2014/main" id="{968DF103-24DC-40B9-8254-D1D20A6F238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0333" y="-1720654"/>
            <a:ext cx="5041402" cy="5041402"/>
          </a:xfrm>
          <a:prstGeom prst="rect">
            <a:avLst/>
          </a:prstGeom>
        </p:spPr>
      </p:pic>
      <p:sp>
        <p:nvSpPr>
          <p:cNvPr id="2" name="Rectangle 1">
            <a:extLst>
              <a:ext uri="{FF2B5EF4-FFF2-40B4-BE49-F238E27FC236}">
                <a16:creationId xmlns:a16="http://schemas.microsoft.com/office/drawing/2014/main" id="{FF5BBD3E-EB4B-4B0B-9B9C-112F7AB3452B}"/>
              </a:ext>
            </a:extLst>
          </p:cNvPr>
          <p:cNvSpPr/>
          <p:nvPr/>
        </p:nvSpPr>
        <p:spPr>
          <a:xfrm>
            <a:off x="7047643" y="800047"/>
            <a:ext cx="3741730" cy="3631763"/>
          </a:xfrm>
          <a:prstGeom prst="rect">
            <a:avLst/>
          </a:prstGeom>
          <a:noFill/>
        </p:spPr>
        <p:txBody>
          <a:bodyPr wrap="none" lIns="91440" tIns="45720" rIns="91440" bIns="45720">
            <a:spAutoFit/>
          </a:bodyPr>
          <a:lstStyle/>
          <a:p>
            <a:pPr algn="ctr"/>
            <a:r>
              <a:rPr lang="en-US" sz="11500" b="0" cap="none" spc="0">
                <a:ln w="0"/>
                <a:solidFill>
                  <a:srgbClr val="973B3F"/>
                </a:solidFill>
                <a:effectLst>
                  <a:outerShdw blurRad="38100" dist="19050" dir="2700000" algn="tl" rotWithShape="0">
                    <a:schemeClr val="dk1">
                      <a:alpha val="40000"/>
                    </a:schemeClr>
                  </a:outerShdw>
                </a:effectLst>
                <a:latin typeface="#9Slide03 SVNNeutraface 2" panose="02000600040000020004" pitchFamily="2" charset="0"/>
              </a:rPr>
              <a:t>TẠM </a:t>
            </a:r>
          </a:p>
          <a:p>
            <a:pPr algn="ctr"/>
            <a:r>
              <a:rPr lang="en-US" sz="11500" b="0" cap="none" spc="0">
                <a:ln w="0"/>
                <a:solidFill>
                  <a:srgbClr val="973B3F"/>
                </a:solidFill>
                <a:effectLst>
                  <a:outerShdw blurRad="38100" dist="19050" dir="2700000" algn="tl" rotWithShape="0">
                    <a:schemeClr val="dk1">
                      <a:alpha val="40000"/>
                    </a:schemeClr>
                  </a:outerShdw>
                </a:effectLst>
                <a:latin typeface="#9Slide03 SVNNeutraface 2" panose="02000600040000020004" pitchFamily="2" charset="0"/>
              </a:rPr>
              <a:t>BIỆT!</a:t>
            </a:r>
          </a:p>
        </p:txBody>
      </p:sp>
    </p:spTree>
    <p:custDataLst>
      <p:tags r:id="rId1"/>
    </p:custDataLst>
    <p:extLst>
      <p:ext uri="{BB962C8B-B14F-4D97-AF65-F5344CB8AC3E}">
        <p14:creationId xmlns:p14="http://schemas.microsoft.com/office/powerpoint/2010/main" val="4199958435"/>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6" dur="3250" fill="hold"/>
                                        <p:tgtEl>
                                          <p:spTgt spid="38"/>
                                        </p:tgtEl>
                                        <p:attrNameLst>
                                          <p:attrName>ppt_x</p:attrName>
                                          <p:attrName>ppt_y</p:attrName>
                                        </p:attrNameLst>
                                      </p:cBhvr>
                                      <p:rCtr x="-4414" y="-61829"/>
                                    </p:animMotion>
                                  </p:childTnLst>
                                </p:cTn>
                              </p:par>
                              <p:par>
                                <p:cTn id="7"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8" dur="3250" fill="hold"/>
                                        <p:tgtEl>
                                          <p:spTgt spid="5"/>
                                        </p:tgtEl>
                                        <p:attrNameLst>
                                          <p:attrName>ppt_x</p:attrName>
                                          <p:attrName>ppt_y</p:attrName>
                                        </p:attrNameLst>
                                      </p:cBhvr>
                                      <p:rCtr x="-768" y="-65949"/>
                                    </p:animMotion>
                                  </p:childTnLst>
                                </p:cTn>
                              </p:par>
                              <p:par>
                                <p:cTn id="9"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10" dur="3250" fill="hold"/>
                                        <p:tgtEl>
                                          <p:spTgt spid="39"/>
                                        </p:tgtEl>
                                        <p:attrNameLst>
                                          <p:attrName>ppt_x</p:attrName>
                                          <p:attrName>ppt_y</p:attrName>
                                        </p:attrNameLst>
                                      </p:cBhvr>
                                      <p:rCtr x="7135" y="-66319"/>
                                    </p:animMotion>
                                  </p:childTnLst>
                                </p:cTn>
                              </p:par>
                              <p:par>
                                <p:cTn id="11"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12" dur="3250" fill="hold"/>
                                        <p:tgtEl>
                                          <p:spTgt spid="41"/>
                                        </p:tgtEl>
                                        <p:attrNameLst>
                                          <p:attrName>ppt_x</p:attrName>
                                          <p:attrName>ppt_y</p:attrName>
                                        </p:attrNameLst>
                                      </p:cBhvr>
                                      <p:rCtr x="-21836" y="-64676"/>
                                    </p:animMotion>
                                  </p:childTnLst>
                                </p:cTn>
                              </p:par>
                              <p:par>
                                <p:cTn id="13"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14" dur="3250" fill="hold"/>
                                        <p:tgtEl>
                                          <p:spTgt spid="35"/>
                                        </p:tgtEl>
                                        <p:attrNameLst>
                                          <p:attrName>ppt_x</p:attrName>
                                          <p:attrName>ppt_y</p:attrName>
                                        </p:attrNameLst>
                                      </p:cBhvr>
                                      <p:rCtr x="-15951" y="-66736"/>
                                    </p:animMotion>
                                  </p:childTnLst>
                                </p:cTn>
                              </p:par>
                              <p:par>
                                <p:cTn id="15"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16" dur="3250" fill="hold"/>
                                        <p:tgtEl>
                                          <p:spTgt spid="40"/>
                                        </p:tgtEl>
                                        <p:attrNameLst>
                                          <p:attrName>ppt_x</p:attrName>
                                          <p:attrName>ppt_y</p:attrName>
                                        </p:attrNameLst>
                                      </p:cBhvr>
                                      <p:rCtr x="-404" y="-62731"/>
                                    </p:animMotion>
                                  </p:childTnLst>
                                </p:cTn>
                              </p:par>
                              <p:par>
                                <p:cTn id="17" presetID="23" presetClass="entr" presetSubtype="16" fill="hold" grpId="0" nodeType="withEffect">
                                  <p:stCondLst>
                                    <p:cond delay="25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8" grpId="0" animBg="1"/>
      <p:bldP spid="39" grpId="0" animBg="1"/>
      <p:bldP spid="40" grpId="0" animBg="1"/>
      <p:bldP spid="41"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4" name="圆角矩形 3"/>
          <p:cNvSpPr/>
          <p:nvPr/>
        </p:nvSpPr>
        <p:spPr>
          <a:xfrm flipH="1">
            <a:off x="331216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圆角矩形 19"/>
          <p:cNvSpPr/>
          <p:nvPr/>
        </p:nvSpPr>
        <p:spPr>
          <a:xfrm flipH="1">
            <a:off x="5733415"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763372" y="1618435"/>
            <a:ext cx="4722768" cy="1862048"/>
          </a:xfrm>
          <a:prstGeom prst="rect">
            <a:avLst/>
          </a:prstGeom>
          <a:noFill/>
        </p:spPr>
        <p:txBody>
          <a:bodyPr wrap="none" lIns="91440" tIns="45720" rIns="91440" bIns="45720">
            <a:spAutoFit/>
          </a:bodyPr>
          <a:lstStyle/>
          <a:p>
            <a:pPr algn="ctr"/>
            <a:r>
              <a:rPr lang="en-US" sz="11500" b="0" cap="none" spc="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KH</a:t>
            </a: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ỞI ĐỘNG</a:t>
            </a:r>
            <a:endParaRPr lang="en-US" sz="11500" b="0" cap="none" spc="0">
              <a:ln w="0"/>
              <a:solidFill>
                <a:srgbClr val="9F2613"/>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2" name="Rectangle 21">
            <a:extLst>
              <a:ext uri="{FF2B5EF4-FFF2-40B4-BE49-F238E27FC236}">
                <a16:creationId xmlns:a16="http://schemas.microsoft.com/office/drawing/2014/main" id="{96652D6D-C97B-4683-99EC-6B6A177732CD}"/>
              </a:ext>
            </a:extLst>
          </p:cNvPr>
          <p:cNvSpPr/>
          <p:nvPr/>
        </p:nvSpPr>
        <p:spPr>
          <a:xfrm>
            <a:off x="1615069" y="3810407"/>
            <a:ext cx="1603324"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KHÁM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PHÁ</a:t>
            </a:r>
          </a:p>
        </p:txBody>
      </p:sp>
      <p:sp>
        <p:nvSpPr>
          <p:cNvPr id="23" name="Rectangle 22">
            <a:extLst>
              <a:ext uri="{FF2B5EF4-FFF2-40B4-BE49-F238E27FC236}">
                <a16:creationId xmlns:a16="http://schemas.microsoft.com/office/drawing/2014/main" id="{08EDBA54-80D3-48CF-8E68-C26161CDD8DB}"/>
              </a:ext>
            </a:extLst>
          </p:cNvPr>
          <p:cNvSpPr/>
          <p:nvPr/>
        </p:nvSpPr>
        <p:spPr>
          <a:xfrm>
            <a:off x="3801477" y="3810407"/>
            <a:ext cx="1572162"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LUYỆN</a:t>
            </a:r>
          </a:p>
          <a:p>
            <a:pPr algn="ctr"/>
            <a:r>
              <a:rPr lang="en-US" sz="600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TẬP</a:t>
            </a:r>
            <a:endPar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25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25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25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25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25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250"/>
                                        <p:tgtEl>
                                          <p:spTgt spid="30"/>
                                        </p:tgtEl>
                                      </p:cBhvr>
                                    </p:animEffect>
                                  </p:childTnLst>
                                </p:cTn>
                              </p:par>
                            </p:childTnLst>
                          </p:cTn>
                        </p:par>
                        <p:par>
                          <p:cTn id="42" fill="hold">
                            <p:stCondLst>
                              <p:cond delay="1250"/>
                            </p:stCondLst>
                            <p:childTnLst>
                              <p:par>
                                <p:cTn id="43" presetID="25" presetClass="entr" presetSubtype="0" fill="hold" grpId="0" nodeType="afterEffect">
                                  <p:stCondLst>
                                    <p:cond delay="0"/>
                                  </p:stCondLst>
                                  <p:iterate type="lt">
                                    <p:tmPct val="10000"/>
                                  </p:iterate>
                                  <p:childTnLst>
                                    <p:set>
                                      <p:cBhvr>
                                        <p:cTn id="44" dur="1" fill="hold">
                                          <p:stCondLst>
                                            <p:cond delay="0"/>
                                          </p:stCondLst>
                                        </p:cTn>
                                        <p:tgtEl>
                                          <p:spTgt spid="6"/>
                                        </p:tgtEl>
                                        <p:attrNameLst>
                                          <p:attrName>style.visibility</p:attrName>
                                        </p:attrNameLst>
                                      </p:cBhvr>
                                      <p:to>
                                        <p:strVal val="visible"/>
                                      </p:to>
                                    </p:set>
                                    <p:anim calcmode="lin" valueType="num">
                                      <p:cBhvr>
                                        <p:cTn id="45"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6"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7"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8" dur="250" fill="hold"/>
                                        <p:tgtEl>
                                          <p:spTgt spid="6"/>
                                        </p:tgtEl>
                                        <p:attrNameLst>
                                          <p:attrName>ppt_h</p:attrName>
                                        </p:attrNameLst>
                                      </p:cBhvr>
                                      <p:tavLst>
                                        <p:tav tm="0">
                                          <p:val>
                                            <p:strVal val="#ppt_h"/>
                                          </p:val>
                                        </p:tav>
                                        <p:tav tm="100000">
                                          <p:val>
                                            <p:strVal val="#ppt_h"/>
                                          </p:val>
                                        </p:tav>
                                      </p:tavLst>
                                    </p:anim>
                                    <p:anim calcmode="lin" valueType="num">
                                      <p:cBhvr>
                                        <p:cTn id="49"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0"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1"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52" dur="250" decel="50000">
                                          <p:stCondLst>
                                            <p:cond delay="0"/>
                                          </p:stCondLst>
                                        </p:cTn>
                                        <p:tgtEl>
                                          <p:spTgt spid="6"/>
                                        </p:tgtEl>
                                      </p:cBhvr>
                                    </p:animEffect>
                                  </p:childTnLst>
                                </p:cTn>
                              </p:par>
                            </p:childTnLst>
                          </p:cTn>
                        </p:par>
                        <p:par>
                          <p:cTn id="53" fill="hold">
                            <p:stCondLst>
                              <p:cond delay="1675"/>
                            </p:stCondLst>
                            <p:childTnLst>
                              <p:par>
                                <p:cTn id="54" presetID="25" presetClass="entr" presetSubtype="0" fill="hold" grpId="0" nodeType="afterEffect">
                                  <p:stCondLst>
                                    <p:cond delay="0"/>
                                  </p:stCondLst>
                                  <p:iterate type="lt">
                                    <p:tmPct val="10000"/>
                                  </p:iterate>
                                  <p:childTnLst>
                                    <p:set>
                                      <p:cBhvr>
                                        <p:cTn id="55" dur="1" fill="hold">
                                          <p:stCondLst>
                                            <p:cond delay="0"/>
                                          </p:stCondLst>
                                        </p:cTn>
                                        <p:tgtEl>
                                          <p:spTgt spid="22">
                                            <p:txEl>
                                              <p:pRg st="0" end="0"/>
                                            </p:txEl>
                                          </p:spTgt>
                                        </p:tgtEl>
                                        <p:attrNameLst>
                                          <p:attrName>style.visibility</p:attrName>
                                        </p:attrNameLst>
                                      </p:cBhvr>
                                      <p:to>
                                        <p:strVal val="visible"/>
                                      </p:to>
                                    </p:set>
                                    <p:anim calcmode="lin" valueType="num">
                                      <p:cBhvr>
                                        <p:cTn id="56" dur="125" decel="50000" fill="hold">
                                          <p:stCondLst>
                                            <p:cond delay="0"/>
                                          </p:stCondLst>
                                        </p:cTn>
                                        <p:tgtEl>
                                          <p:spTgt spid="22">
                                            <p:txEl>
                                              <p:pRg st="0" end="0"/>
                                            </p:txEl>
                                          </p:spTgt>
                                        </p:tgtEl>
                                        <p:attrNameLst>
                                          <p:attrName>style.rotation</p:attrName>
                                        </p:attrNameLst>
                                      </p:cBhvr>
                                      <p:tavLst>
                                        <p:tav tm="0">
                                          <p:val>
                                            <p:fltVal val="-90"/>
                                          </p:val>
                                        </p:tav>
                                        <p:tav tm="100000">
                                          <p:val>
                                            <p:fltVal val="0"/>
                                          </p:val>
                                        </p:tav>
                                      </p:tavLst>
                                    </p:anim>
                                    <p:anim calcmode="lin" valueType="num">
                                      <p:cBhvr>
                                        <p:cTn id="57" dur="125" decel="50000" fill="hold">
                                          <p:stCondLst>
                                            <p:cond delay="0"/>
                                          </p:stCondLst>
                                        </p:cTn>
                                        <p:tgtEl>
                                          <p:spTgt spid="22">
                                            <p:txEl>
                                              <p:pRg st="0" end="0"/>
                                            </p:txEl>
                                          </p:spTgt>
                                        </p:tgtEl>
                                        <p:attrNameLst>
                                          <p:attrName>ppt_w</p:attrName>
                                        </p:attrNameLst>
                                      </p:cBhvr>
                                      <p:tavLst>
                                        <p:tav tm="0">
                                          <p:val>
                                            <p:strVal val="#ppt_w"/>
                                          </p:val>
                                        </p:tav>
                                        <p:tav tm="100000">
                                          <p:val>
                                            <p:strVal val="#ppt_w*.05"/>
                                          </p:val>
                                        </p:tav>
                                      </p:tavLst>
                                    </p:anim>
                                    <p:anim calcmode="lin" valueType="num">
                                      <p:cBhvr>
                                        <p:cTn id="58" dur="125" accel="50000" fill="hold">
                                          <p:stCondLst>
                                            <p:cond delay="125"/>
                                          </p:stCondLst>
                                        </p:cTn>
                                        <p:tgtEl>
                                          <p:spTgt spid="22">
                                            <p:txEl>
                                              <p:pRg st="0" end="0"/>
                                            </p:txEl>
                                          </p:spTgt>
                                        </p:tgtEl>
                                        <p:attrNameLst>
                                          <p:attrName>ppt_w</p:attrName>
                                        </p:attrNameLst>
                                      </p:cBhvr>
                                      <p:tavLst>
                                        <p:tav tm="0">
                                          <p:val>
                                            <p:strVal val="#ppt_w*.05"/>
                                          </p:val>
                                        </p:tav>
                                        <p:tav tm="100000">
                                          <p:val>
                                            <p:strVal val="#ppt_w"/>
                                          </p:val>
                                        </p:tav>
                                      </p:tavLst>
                                    </p:anim>
                                    <p:anim calcmode="lin" valueType="num">
                                      <p:cBhvr>
                                        <p:cTn id="59" dur="250" fill="hold"/>
                                        <p:tgtEl>
                                          <p:spTgt spid="22">
                                            <p:txEl>
                                              <p:pRg st="0" end="0"/>
                                            </p:txEl>
                                          </p:spTgt>
                                        </p:tgtEl>
                                        <p:attrNameLst>
                                          <p:attrName>ppt_h</p:attrName>
                                        </p:attrNameLst>
                                      </p:cBhvr>
                                      <p:tavLst>
                                        <p:tav tm="0">
                                          <p:val>
                                            <p:strVal val="#ppt_h"/>
                                          </p:val>
                                        </p:tav>
                                        <p:tav tm="100000">
                                          <p:val>
                                            <p:strVal val="#ppt_h"/>
                                          </p:val>
                                        </p:tav>
                                      </p:tavLst>
                                    </p:anim>
                                    <p:anim calcmode="lin" valueType="num">
                                      <p:cBhvr>
                                        <p:cTn id="60" dur="125" decel="50000" fill="hold">
                                          <p:stCondLst>
                                            <p:cond delay="0"/>
                                          </p:stCondLst>
                                        </p:cTn>
                                        <p:tgtEl>
                                          <p:spTgt spid="22">
                                            <p:txEl>
                                              <p:pRg st="0" end="0"/>
                                            </p:txEl>
                                          </p:spTgt>
                                        </p:tgtEl>
                                        <p:attrNameLst>
                                          <p:attrName>ppt_x</p:attrName>
                                        </p:attrNameLst>
                                      </p:cBhvr>
                                      <p:tavLst>
                                        <p:tav tm="0">
                                          <p:val>
                                            <p:strVal val="#ppt_x+.4"/>
                                          </p:val>
                                        </p:tav>
                                        <p:tav tm="100000">
                                          <p:val>
                                            <p:strVal val="#ppt_x"/>
                                          </p:val>
                                        </p:tav>
                                      </p:tavLst>
                                    </p:anim>
                                    <p:anim calcmode="lin" valueType="num">
                                      <p:cBhvr>
                                        <p:cTn id="61" dur="125" decel="50000" fill="hold">
                                          <p:stCondLst>
                                            <p:cond delay="0"/>
                                          </p:stCondLst>
                                        </p:cTn>
                                        <p:tgtEl>
                                          <p:spTgt spid="22">
                                            <p:txEl>
                                              <p:pRg st="0" end="0"/>
                                            </p:txEl>
                                          </p:spTgt>
                                        </p:tgtEl>
                                        <p:attrNameLst>
                                          <p:attrName>ppt_y</p:attrName>
                                        </p:attrNameLst>
                                      </p:cBhvr>
                                      <p:tavLst>
                                        <p:tav tm="0">
                                          <p:val>
                                            <p:strVal val="#ppt_y-.2"/>
                                          </p:val>
                                        </p:tav>
                                        <p:tav tm="100000">
                                          <p:val>
                                            <p:strVal val="#ppt_y+.1"/>
                                          </p:val>
                                        </p:tav>
                                      </p:tavLst>
                                    </p:anim>
                                    <p:anim calcmode="lin" valueType="num">
                                      <p:cBhvr>
                                        <p:cTn id="62" dur="125" accel="50000" fill="hold">
                                          <p:stCondLst>
                                            <p:cond delay="125"/>
                                          </p:stCondLst>
                                        </p:cTn>
                                        <p:tgtEl>
                                          <p:spTgt spid="22">
                                            <p:txEl>
                                              <p:pRg st="0" end="0"/>
                                            </p:txEl>
                                          </p:spTgt>
                                        </p:tgtEl>
                                        <p:attrNameLst>
                                          <p:attrName>ppt_y</p:attrName>
                                        </p:attrNameLst>
                                      </p:cBhvr>
                                      <p:tavLst>
                                        <p:tav tm="0">
                                          <p:val>
                                            <p:strVal val="#ppt_y+.1"/>
                                          </p:val>
                                        </p:tav>
                                        <p:tav tm="100000">
                                          <p:val>
                                            <p:strVal val="#ppt_y"/>
                                          </p:val>
                                        </p:tav>
                                      </p:tavLst>
                                    </p:anim>
                                    <p:animEffect transition="in" filter="fade">
                                      <p:cBhvr>
                                        <p:cTn id="63" dur="250" decel="50000">
                                          <p:stCondLst>
                                            <p:cond delay="0"/>
                                          </p:stCondLst>
                                        </p:cTn>
                                        <p:tgtEl>
                                          <p:spTgt spid="22">
                                            <p:txEl>
                                              <p:pRg st="0" end="0"/>
                                            </p:txEl>
                                          </p:spTgt>
                                        </p:tgtEl>
                                      </p:cBhvr>
                                    </p:animEffect>
                                  </p:childTnLst>
                                </p:cTn>
                              </p:par>
                              <p:par>
                                <p:cTn id="64" presetID="25" presetClass="entr" presetSubtype="0" fill="hold" grpId="0" nodeType="withEffect">
                                  <p:stCondLst>
                                    <p:cond delay="0"/>
                                  </p:stCondLst>
                                  <p:iterate type="lt">
                                    <p:tmPct val="10000"/>
                                  </p:iterate>
                                  <p:childTnLst>
                                    <p:set>
                                      <p:cBhvr>
                                        <p:cTn id="65" dur="1" fill="hold">
                                          <p:stCondLst>
                                            <p:cond delay="0"/>
                                          </p:stCondLst>
                                        </p:cTn>
                                        <p:tgtEl>
                                          <p:spTgt spid="22">
                                            <p:txEl>
                                              <p:pRg st="1" end="1"/>
                                            </p:txEl>
                                          </p:spTgt>
                                        </p:tgtEl>
                                        <p:attrNameLst>
                                          <p:attrName>style.visibility</p:attrName>
                                        </p:attrNameLst>
                                      </p:cBhvr>
                                      <p:to>
                                        <p:strVal val="visible"/>
                                      </p:to>
                                    </p:set>
                                    <p:anim calcmode="lin" valueType="num">
                                      <p:cBhvr>
                                        <p:cTn id="66" dur="125" decel="50000" fill="hold">
                                          <p:stCondLst>
                                            <p:cond delay="0"/>
                                          </p:stCondLst>
                                        </p:cTn>
                                        <p:tgtEl>
                                          <p:spTgt spid="22">
                                            <p:txEl>
                                              <p:pRg st="1" end="1"/>
                                            </p:txEl>
                                          </p:spTgt>
                                        </p:tgtEl>
                                        <p:attrNameLst>
                                          <p:attrName>style.rotation</p:attrName>
                                        </p:attrNameLst>
                                      </p:cBhvr>
                                      <p:tavLst>
                                        <p:tav tm="0">
                                          <p:val>
                                            <p:fltVal val="-90"/>
                                          </p:val>
                                        </p:tav>
                                        <p:tav tm="100000">
                                          <p:val>
                                            <p:fltVal val="0"/>
                                          </p:val>
                                        </p:tav>
                                      </p:tavLst>
                                    </p:anim>
                                    <p:anim calcmode="lin" valueType="num">
                                      <p:cBhvr>
                                        <p:cTn id="67" dur="125" decel="50000" fill="hold">
                                          <p:stCondLst>
                                            <p:cond delay="0"/>
                                          </p:stCondLst>
                                        </p:cTn>
                                        <p:tgtEl>
                                          <p:spTgt spid="22">
                                            <p:txEl>
                                              <p:pRg st="1" end="1"/>
                                            </p:txEl>
                                          </p:spTgt>
                                        </p:tgtEl>
                                        <p:attrNameLst>
                                          <p:attrName>ppt_w</p:attrName>
                                        </p:attrNameLst>
                                      </p:cBhvr>
                                      <p:tavLst>
                                        <p:tav tm="0">
                                          <p:val>
                                            <p:strVal val="#ppt_w"/>
                                          </p:val>
                                        </p:tav>
                                        <p:tav tm="100000">
                                          <p:val>
                                            <p:strVal val="#ppt_w*.05"/>
                                          </p:val>
                                        </p:tav>
                                      </p:tavLst>
                                    </p:anim>
                                    <p:anim calcmode="lin" valueType="num">
                                      <p:cBhvr>
                                        <p:cTn id="68" dur="125" accel="50000" fill="hold">
                                          <p:stCondLst>
                                            <p:cond delay="125"/>
                                          </p:stCondLst>
                                        </p:cTn>
                                        <p:tgtEl>
                                          <p:spTgt spid="22">
                                            <p:txEl>
                                              <p:pRg st="1" end="1"/>
                                            </p:txEl>
                                          </p:spTgt>
                                        </p:tgtEl>
                                        <p:attrNameLst>
                                          <p:attrName>ppt_w</p:attrName>
                                        </p:attrNameLst>
                                      </p:cBhvr>
                                      <p:tavLst>
                                        <p:tav tm="0">
                                          <p:val>
                                            <p:strVal val="#ppt_w*.05"/>
                                          </p:val>
                                        </p:tav>
                                        <p:tav tm="100000">
                                          <p:val>
                                            <p:strVal val="#ppt_w"/>
                                          </p:val>
                                        </p:tav>
                                      </p:tavLst>
                                    </p:anim>
                                    <p:anim calcmode="lin" valueType="num">
                                      <p:cBhvr>
                                        <p:cTn id="69" dur="250" fill="hold"/>
                                        <p:tgtEl>
                                          <p:spTgt spid="22">
                                            <p:txEl>
                                              <p:pRg st="1" end="1"/>
                                            </p:txEl>
                                          </p:spTgt>
                                        </p:tgtEl>
                                        <p:attrNameLst>
                                          <p:attrName>ppt_h</p:attrName>
                                        </p:attrNameLst>
                                      </p:cBhvr>
                                      <p:tavLst>
                                        <p:tav tm="0">
                                          <p:val>
                                            <p:strVal val="#ppt_h"/>
                                          </p:val>
                                        </p:tav>
                                        <p:tav tm="100000">
                                          <p:val>
                                            <p:strVal val="#ppt_h"/>
                                          </p:val>
                                        </p:tav>
                                      </p:tavLst>
                                    </p:anim>
                                    <p:anim calcmode="lin" valueType="num">
                                      <p:cBhvr>
                                        <p:cTn id="70" dur="125" decel="50000" fill="hold">
                                          <p:stCondLst>
                                            <p:cond delay="0"/>
                                          </p:stCondLst>
                                        </p:cTn>
                                        <p:tgtEl>
                                          <p:spTgt spid="22">
                                            <p:txEl>
                                              <p:pRg st="1" end="1"/>
                                            </p:txEl>
                                          </p:spTgt>
                                        </p:tgtEl>
                                        <p:attrNameLst>
                                          <p:attrName>ppt_x</p:attrName>
                                        </p:attrNameLst>
                                      </p:cBhvr>
                                      <p:tavLst>
                                        <p:tav tm="0">
                                          <p:val>
                                            <p:strVal val="#ppt_x+.4"/>
                                          </p:val>
                                        </p:tav>
                                        <p:tav tm="100000">
                                          <p:val>
                                            <p:strVal val="#ppt_x"/>
                                          </p:val>
                                        </p:tav>
                                      </p:tavLst>
                                    </p:anim>
                                    <p:anim calcmode="lin" valueType="num">
                                      <p:cBhvr>
                                        <p:cTn id="71" dur="125" decel="50000" fill="hold">
                                          <p:stCondLst>
                                            <p:cond delay="0"/>
                                          </p:stCondLst>
                                        </p:cTn>
                                        <p:tgtEl>
                                          <p:spTgt spid="22">
                                            <p:txEl>
                                              <p:pRg st="1" end="1"/>
                                            </p:txEl>
                                          </p:spTgt>
                                        </p:tgtEl>
                                        <p:attrNameLst>
                                          <p:attrName>ppt_y</p:attrName>
                                        </p:attrNameLst>
                                      </p:cBhvr>
                                      <p:tavLst>
                                        <p:tav tm="0">
                                          <p:val>
                                            <p:strVal val="#ppt_y-.2"/>
                                          </p:val>
                                        </p:tav>
                                        <p:tav tm="100000">
                                          <p:val>
                                            <p:strVal val="#ppt_y+.1"/>
                                          </p:val>
                                        </p:tav>
                                      </p:tavLst>
                                    </p:anim>
                                    <p:anim calcmode="lin" valueType="num">
                                      <p:cBhvr>
                                        <p:cTn id="72" dur="125" accel="50000" fill="hold">
                                          <p:stCondLst>
                                            <p:cond delay="125"/>
                                          </p:stCondLst>
                                        </p:cTn>
                                        <p:tgtEl>
                                          <p:spTgt spid="22">
                                            <p:txEl>
                                              <p:pRg st="1" end="1"/>
                                            </p:txEl>
                                          </p:spTgt>
                                        </p:tgtEl>
                                        <p:attrNameLst>
                                          <p:attrName>ppt_y</p:attrName>
                                        </p:attrNameLst>
                                      </p:cBhvr>
                                      <p:tavLst>
                                        <p:tav tm="0">
                                          <p:val>
                                            <p:strVal val="#ppt_y+.1"/>
                                          </p:val>
                                        </p:tav>
                                        <p:tav tm="100000">
                                          <p:val>
                                            <p:strVal val="#ppt_y"/>
                                          </p:val>
                                        </p:tav>
                                      </p:tavLst>
                                    </p:anim>
                                    <p:animEffect transition="in" filter="fade">
                                      <p:cBhvr>
                                        <p:cTn id="73" dur="250" decel="50000">
                                          <p:stCondLst>
                                            <p:cond delay="0"/>
                                          </p:stCondLst>
                                        </p:cTn>
                                        <p:tgtEl>
                                          <p:spTgt spid="22">
                                            <p:txEl>
                                              <p:pRg st="1" end="1"/>
                                            </p:txEl>
                                          </p:spTgt>
                                        </p:tgtEl>
                                      </p:cBhvr>
                                    </p:animEffect>
                                  </p:childTnLst>
                                </p:cTn>
                              </p:par>
                            </p:childTnLst>
                          </p:cTn>
                        </p:par>
                        <p:par>
                          <p:cTn id="74" fill="hold">
                            <p:stCondLst>
                              <p:cond delay="2000"/>
                            </p:stCondLst>
                            <p:childTnLst>
                              <p:par>
                                <p:cTn id="75" presetID="25" presetClass="entr" presetSubtype="0" fill="hold" grpId="0" nodeType="afterEffect">
                                  <p:stCondLst>
                                    <p:cond delay="0"/>
                                  </p:stCondLst>
                                  <p:iterate type="lt">
                                    <p:tmPct val="10000"/>
                                  </p:iterate>
                                  <p:childTnLst>
                                    <p:set>
                                      <p:cBhvr>
                                        <p:cTn id="76" dur="1" fill="hold">
                                          <p:stCondLst>
                                            <p:cond delay="0"/>
                                          </p:stCondLst>
                                        </p:cTn>
                                        <p:tgtEl>
                                          <p:spTgt spid="23">
                                            <p:txEl>
                                              <p:pRg st="0" end="0"/>
                                            </p:txEl>
                                          </p:spTgt>
                                        </p:tgtEl>
                                        <p:attrNameLst>
                                          <p:attrName>style.visibility</p:attrName>
                                        </p:attrNameLst>
                                      </p:cBhvr>
                                      <p:to>
                                        <p:strVal val="visible"/>
                                      </p:to>
                                    </p:set>
                                    <p:anim calcmode="lin" valueType="num">
                                      <p:cBhvr>
                                        <p:cTn id="77" dur="125" decel="50000" fill="hold">
                                          <p:stCondLst>
                                            <p:cond delay="0"/>
                                          </p:stCondLst>
                                        </p:cTn>
                                        <p:tgtEl>
                                          <p:spTgt spid="23">
                                            <p:txEl>
                                              <p:pRg st="0" end="0"/>
                                            </p:txEl>
                                          </p:spTgt>
                                        </p:tgtEl>
                                        <p:attrNameLst>
                                          <p:attrName>style.rotation</p:attrName>
                                        </p:attrNameLst>
                                      </p:cBhvr>
                                      <p:tavLst>
                                        <p:tav tm="0">
                                          <p:val>
                                            <p:fltVal val="-90"/>
                                          </p:val>
                                        </p:tav>
                                        <p:tav tm="100000">
                                          <p:val>
                                            <p:fltVal val="0"/>
                                          </p:val>
                                        </p:tav>
                                      </p:tavLst>
                                    </p:anim>
                                    <p:anim calcmode="lin" valueType="num">
                                      <p:cBhvr>
                                        <p:cTn id="78" dur="125" decel="50000" fill="hold">
                                          <p:stCondLst>
                                            <p:cond delay="0"/>
                                          </p:stCondLst>
                                        </p:cTn>
                                        <p:tgtEl>
                                          <p:spTgt spid="23">
                                            <p:txEl>
                                              <p:pRg st="0" end="0"/>
                                            </p:txEl>
                                          </p:spTgt>
                                        </p:tgtEl>
                                        <p:attrNameLst>
                                          <p:attrName>ppt_w</p:attrName>
                                        </p:attrNameLst>
                                      </p:cBhvr>
                                      <p:tavLst>
                                        <p:tav tm="0">
                                          <p:val>
                                            <p:strVal val="#ppt_w"/>
                                          </p:val>
                                        </p:tav>
                                        <p:tav tm="100000">
                                          <p:val>
                                            <p:strVal val="#ppt_w*.05"/>
                                          </p:val>
                                        </p:tav>
                                      </p:tavLst>
                                    </p:anim>
                                    <p:anim calcmode="lin" valueType="num">
                                      <p:cBhvr>
                                        <p:cTn id="79" dur="125" accel="50000" fill="hold">
                                          <p:stCondLst>
                                            <p:cond delay="125"/>
                                          </p:stCondLst>
                                        </p:cTn>
                                        <p:tgtEl>
                                          <p:spTgt spid="23">
                                            <p:txEl>
                                              <p:pRg st="0" end="0"/>
                                            </p:txEl>
                                          </p:spTgt>
                                        </p:tgtEl>
                                        <p:attrNameLst>
                                          <p:attrName>ppt_w</p:attrName>
                                        </p:attrNameLst>
                                      </p:cBhvr>
                                      <p:tavLst>
                                        <p:tav tm="0">
                                          <p:val>
                                            <p:strVal val="#ppt_w*.05"/>
                                          </p:val>
                                        </p:tav>
                                        <p:tav tm="100000">
                                          <p:val>
                                            <p:strVal val="#ppt_w"/>
                                          </p:val>
                                        </p:tav>
                                      </p:tavLst>
                                    </p:anim>
                                    <p:anim calcmode="lin" valueType="num">
                                      <p:cBhvr>
                                        <p:cTn id="80" dur="25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81" dur="125" decel="50000" fill="hold">
                                          <p:stCondLst>
                                            <p:cond delay="0"/>
                                          </p:stCondLst>
                                        </p:cTn>
                                        <p:tgtEl>
                                          <p:spTgt spid="23">
                                            <p:txEl>
                                              <p:pRg st="0" end="0"/>
                                            </p:txEl>
                                          </p:spTgt>
                                        </p:tgtEl>
                                        <p:attrNameLst>
                                          <p:attrName>ppt_x</p:attrName>
                                        </p:attrNameLst>
                                      </p:cBhvr>
                                      <p:tavLst>
                                        <p:tav tm="0">
                                          <p:val>
                                            <p:strVal val="#ppt_x+.4"/>
                                          </p:val>
                                        </p:tav>
                                        <p:tav tm="100000">
                                          <p:val>
                                            <p:strVal val="#ppt_x"/>
                                          </p:val>
                                        </p:tav>
                                      </p:tavLst>
                                    </p:anim>
                                    <p:anim calcmode="lin" valueType="num">
                                      <p:cBhvr>
                                        <p:cTn id="82" dur="125" decel="50000" fill="hold">
                                          <p:stCondLst>
                                            <p:cond delay="0"/>
                                          </p:stCondLst>
                                        </p:cTn>
                                        <p:tgtEl>
                                          <p:spTgt spid="23">
                                            <p:txEl>
                                              <p:pRg st="0" end="0"/>
                                            </p:txEl>
                                          </p:spTgt>
                                        </p:tgtEl>
                                        <p:attrNameLst>
                                          <p:attrName>ppt_y</p:attrName>
                                        </p:attrNameLst>
                                      </p:cBhvr>
                                      <p:tavLst>
                                        <p:tav tm="0">
                                          <p:val>
                                            <p:strVal val="#ppt_y-.2"/>
                                          </p:val>
                                        </p:tav>
                                        <p:tav tm="100000">
                                          <p:val>
                                            <p:strVal val="#ppt_y+.1"/>
                                          </p:val>
                                        </p:tav>
                                      </p:tavLst>
                                    </p:anim>
                                    <p:anim calcmode="lin" valueType="num">
                                      <p:cBhvr>
                                        <p:cTn id="83" dur="125" accel="50000" fill="hold">
                                          <p:stCondLst>
                                            <p:cond delay="125"/>
                                          </p:stCondLst>
                                        </p:cTn>
                                        <p:tgtEl>
                                          <p:spTgt spid="23">
                                            <p:txEl>
                                              <p:pRg st="0" end="0"/>
                                            </p:txEl>
                                          </p:spTgt>
                                        </p:tgtEl>
                                        <p:attrNameLst>
                                          <p:attrName>ppt_y</p:attrName>
                                        </p:attrNameLst>
                                      </p:cBhvr>
                                      <p:tavLst>
                                        <p:tav tm="0">
                                          <p:val>
                                            <p:strVal val="#ppt_y+.1"/>
                                          </p:val>
                                        </p:tav>
                                        <p:tav tm="100000">
                                          <p:val>
                                            <p:strVal val="#ppt_y"/>
                                          </p:val>
                                        </p:tav>
                                      </p:tavLst>
                                    </p:anim>
                                    <p:animEffect transition="in" filter="fade">
                                      <p:cBhvr>
                                        <p:cTn id="84" dur="250" decel="50000">
                                          <p:stCondLst>
                                            <p:cond delay="0"/>
                                          </p:stCondLst>
                                        </p:cTn>
                                        <p:tgtEl>
                                          <p:spTgt spid="23">
                                            <p:txEl>
                                              <p:pRg st="0" end="0"/>
                                            </p:txEl>
                                          </p:spTgt>
                                        </p:tgtEl>
                                      </p:cBhvr>
                                    </p:animEffect>
                                  </p:childTnLst>
                                </p:cTn>
                              </p:par>
                              <p:par>
                                <p:cTn id="85" presetID="25" presetClass="entr" presetSubtype="0" fill="hold" grpId="0" nodeType="withEffect">
                                  <p:stCondLst>
                                    <p:cond delay="0"/>
                                  </p:stCondLst>
                                  <p:iterate type="lt">
                                    <p:tmPct val="10000"/>
                                  </p:iterate>
                                  <p:childTnLst>
                                    <p:set>
                                      <p:cBhvr>
                                        <p:cTn id="86" dur="1" fill="hold">
                                          <p:stCondLst>
                                            <p:cond delay="0"/>
                                          </p:stCondLst>
                                        </p:cTn>
                                        <p:tgtEl>
                                          <p:spTgt spid="23">
                                            <p:txEl>
                                              <p:pRg st="1" end="1"/>
                                            </p:txEl>
                                          </p:spTgt>
                                        </p:tgtEl>
                                        <p:attrNameLst>
                                          <p:attrName>style.visibility</p:attrName>
                                        </p:attrNameLst>
                                      </p:cBhvr>
                                      <p:to>
                                        <p:strVal val="visible"/>
                                      </p:to>
                                    </p:set>
                                    <p:anim calcmode="lin" valueType="num">
                                      <p:cBhvr>
                                        <p:cTn id="87" dur="125" decel="50000" fill="hold">
                                          <p:stCondLst>
                                            <p:cond delay="0"/>
                                          </p:stCondLst>
                                        </p:cTn>
                                        <p:tgtEl>
                                          <p:spTgt spid="23">
                                            <p:txEl>
                                              <p:pRg st="1" end="1"/>
                                            </p:txEl>
                                          </p:spTgt>
                                        </p:tgtEl>
                                        <p:attrNameLst>
                                          <p:attrName>style.rotation</p:attrName>
                                        </p:attrNameLst>
                                      </p:cBhvr>
                                      <p:tavLst>
                                        <p:tav tm="0">
                                          <p:val>
                                            <p:fltVal val="-90"/>
                                          </p:val>
                                        </p:tav>
                                        <p:tav tm="100000">
                                          <p:val>
                                            <p:fltVal val="0"/>
                                          </p:val>
                                        </p:tav>
                                      </p:tavLst>
                                    </p:anim>
                                    <p:anim calcmode="lin" valueType="num">
                                      <p:cBhvr>
                                        <p:cTn id="88" dur="125" decel="50000" fill="hold">
                                          <p:stCondLst>
                                            <p:cond delay="0"/>
                                          </p:stCondLst>
                                        </p:cTn>
                                        <p:tgtEl>
                                          <p:spTgt spid="23">
                                            <p:txEl>
                                              <p:pRg st="1" end="1"/>
                                            </p:txEl>
                                          </p:spTgt>
                                        </p:tgtEl>
                                        <p:attrNameLst>
                                          <p:attrName>ppt_w</p:attrName>
                                        </p:attrNameLst>
                                      </p:cBhvr>
                                      <p:tavLst>
                                        <p:tav tm="0">
                                          <p:val>
                                            <p:strVal val="#ppt_w"/>
                                          </p:val>
                                        </p:tav>
                                        <p:tav tm="100000">
                                          <p:val>
                                            <p:strVal val="#ppt_w*.05"/>
                                          </p:val>
                                        </p:tav>
                                      </p:tavLst>
                                    </p:anim>
                                    <p:anim calcmode="lin" valueType="num">
                                      <p:cBhvr>
                                        <p:cTn id="89" dur="125" accel="50000" fill="hold">
                                          <p:stCondLst>
                                            <p:cond delay="125"/>
                                          </p:stCondLst>
                                        </p:cTn>
                                        <p:tgtEl>
                                          <p:spTgt spid="23">
                                            <p:txEl>
                                              <p:pRg st="1" end="1"/>
                                            </p:txEl>
                                          </p:spTgt>
                                        </p:tgtEl>
                                        <p:attrNameLst>
                                          <p:attrName>ppt_w</p:attrName>
                                        </p:attrNameLst>
                                      </p:cBhvr>
                                      <p:tavLst>
                                        <p:tav tm="0">
                                          <p:val>
                                            <p:strVal val="#ppt_w*.05"/>
                                          </p:val>
                                        </p:tav>
                                        <p:tav tm="100000">
                                          <p:val>
                                            <p:strVal val="#ppt_w"/>
                                          </p:val>
                                        </p:tav>
                                      </p:tavLst>
                                    </p:anim>
                                    <p:anim calcmode="lin" valueType="num">
                                      <p:cBhvr>
                                        <p:cTn id="90" dur="250" fill="hold"/>
                                        <p:tgtEl>
                                          <p:spTgt spid="23">
                                            <p:txEl>
                                              <p:pRg st="1" end="1"/>
                                            </p:txEl>
                                          </p:spTgt>
                                        </p:tgtEl>
                                        <p:attrNameLst>
                                          <p:attrName>ppt_h</p:attrName>
                                        </p:attrNameLst>
                                      </p:cBhvr>
                                      <p:tavLst>
                                        <p:tav tm="0">
                                          <p:val>
                                            <p:strVal val="#ppt_h"/>
                                          </p:val>
                                        </p:tav>
                                        <p:tav tm="100000">
                                          <p:val>
                                            <p:strVal val="#ppt_h"/>
                                          </p:val>
                                        </p:tav>
                                      </p:tavLst>
                                    </p:anim>
                                    <p:anim calcmode="lin" valueType="num">
                                      <p:cBhvr>
                                        <p:cTn id="91" dur="125" decel="50000" fill="hold">
                                          <p:stCondLst>
                                            <p:cond delay="0"/>
                                          </p:stCondLst>
                                        </p:cTn>
                                        <p:tgtEl>
                                          <p:spTgt spid="23">
                                            <p:txEl>
                                              <p:pRg st="1" end="1"/>
                                            </p:txEl>
                                          </p:spTgt>
                                        </p:tgtEl>
                                        <p:attrNameLst>
                                          <p:attrName>ppt_x</p:attrName>
                                        </p:attrNameLst>
                                      </p:cBhvr>
                                      <p:tavLst>
                                        <p:tav tm="0">
                                          <p:val>
                                            <p:strVal val="#ppt_x+.4"/>
                                          </p:val>
                                        </p:tav>
                                        <p:tav tm="100000">
                                          <p:val>
                                            <p:strVal val="#ppt_x"/>
                                          </p:val>
                                        </p:tav>
                                      </p:tavLst>
                                    </p:anim>
                                    <p:anim calcmode="lin" valueType="num">
                                      <p:cBhvr>
                                        <p:cTn id="92" dur="125" decel="50000" fill="hold">
                                          <p:stCondLst>
                                            <p:cond delay="0"/>
                                          </p:stCondLst>
                                        </p:cTn>
                                        <p:tgtEl>
                                          <p:spTgt spid="23">
                                            <p:txEl>
                                              <p:pRg st="1" end="1"/>
                                            </p:txEl>
                                          </p:spTgt>
                                        </p:tgtEl>
                                        <p:attrNameLst>
                                          <p:attrName>ppt_y</p:attrName>
                                        </p:attrNameLst>
                                      </p:cBhvr>
                                      <p:tavLst>
                                        <p:tav tm="0">
                                          <p:val>
                                            <p:strVal val="#ppt_y-.2"/>
                                          </p:val>
                                        </p:tav>
                                        <p:tav tm="100000">
                                          <p:val>
                                            <p:strVal val="#ppt_y+.1"/>
                                          </p:val>
                                        </p:tav>
                                      </p:tavLst>
                                    </p:anim>
                                    <p:anim calcmode="lin" valueType="num">
                                      <p:cBhvr>
                                        <p:cTn id="93" dur="125" accel="50000" fill="hold">
                                          <p:stCondLst>
                                            <p:cond delay="125"/>
                                          </p:stCondLst>
                                        </p:cTn>
                                        <p:tgtEl>
                                          <p:spTgt spid="23">
                                            <p:txEl>
                                              <p:pRg st="1" end="1"/>
                                            </p:txEl>
                                          </p:spTgt>
                                        </p:tgtEl>
                                        <p:attrNameLst>
                                          <p:attrName>ppt_y</p:attrName>
                                        </p:attrNameLst>
                                      </p:cBhvr>
                                      <p:tavLst>
                                        <p:tav tm="0">
                                          <p:val>
                                            <p:strVal val="#ppt_y+.1"/>
                                          </p:val>
                                        </p:tav>
                                        <p:tav tm="100000">
                                          <p:val>
                                            <p:strVal val="#ppt_y"/>
                                          </p:val>
                                        </p:tav>
                                      </p:tavLst>
                                    </p:anim>
                                    <p:animEffect transition="in" filter="fade">
                                      <p:cBhvr>
                                        <p:cTn id="94" dur="250" decel="50000">
                                          <p:stCondLst>
                                            <p:cond delay="0"/>
                                          </p:stCondLst>
                                        </p:cTn>
                                        <p:tgtEl>
                                          <p:spTgt spid="23">
                                            <p:txEl>
                                              <p:pRg st="1" end="1"/>
                                            </p:txEl>
                                          </p:spTgt>
                                        </p:tgtEl>
                                      </p:cBhvr>
                                    </p:animEffect>
                                  </p:childTnLst>
                                </p:cTn>
                              </p:par>
                            </p:childTnLst>
                          </p:cTn>
                        </p:par>
                        <p:par>
                          <p:cTn id="95" fill="hold">
                            <p:stCondLst>
                              <p:cond delay="2350"/>
                            </p:stCondLst>
                            <p:childTnLst>
                              <p:par>
                                <p:cTn id="96" presetID="25" presetClass="entr" presetSubtype="0" fill="hold" grpId="0" nodeType="afterEffect">
                                  <p:stCondLst>
                                    <p:cond delay="0"/>
                                  </p:stCondLst>
                                  <p:iterate type="lt">
                                    <p:tmPct val="10000"/>
                                  </p:iterate>
                                  <p:childTnLst>
                                    <p:set>
                                      <p:cBhvr>
                                        <p:cTn id="97" dur="1" fill="hold">
                                          <p:stCondLst>
                                            <p:cond delay="0"/>
                                          </p:stCondLst>
                                        </p:cTn>
                                        <p:tgtEl>
                                          <p:spTgt spid="24">
                                            <p:txEl>
                                              <p:pRg st="0" end="0"/>
                                            </p:txEl>
                                          </p:spTgt>
                                        </p:tgtEl>
                                        <p:attrNameLst>
                                          <p:attrName>style.visibility</p:attrName>
                                        </p:attrNameLst>
                                      </p:cBhvr>
                                      <p:to>
                                        <p:strVal val="visible"/>
                                      </p:to>
                                    </p:set>
                                    <p:anim calcmode="lin" valueType="num">
                                      <p:cBhvr>
                                        <p:cTn id="98"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99"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100"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101"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102"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103"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104"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105" dur="250" decel="50000">
                                          <p:stCondLst>
                                            <p:cond delay="0"/>
                                          </p:stCondLst>
                                        </p:cTn>
                                        <p:tgtEl>
                                          <p:spTgt spid="24">
                                            <p:txEl>
                                              <p:pRg st="0" end="0"/>
                                            </p:txEl>
                                          </p:spTgt>
                                        </p:tgtEl>
                                      </p:cBhvr>
                                    </p:animEffect>
                                  </p:childTnLst>
                                </p:cTn>
                              </p:par>
                              <p:par>
                                <p:cTn id="106" presetID="25" presetClass="entr" presetSubtype="0" fill="hold" grpId="0" nodeType="withEffect">
                                  <p:stCondLst>
                                    <p:cond delay="0"/>
                                  </p:stCondLst>
                                  <p:iterate type="lt">
                                    <p:tmPct val="10000"/>
                                  </p:iterate>
                                  <p:childTnLst>
                                    <p:set>
                                      <p:cBhvr>
                                        <p:cTn id="107" dur="1" fill="hold">
                                          <p:stCondLst>
                                            <p:cond delay="0"/>
                                          </p:stCondLst>
                                        </p:cTn>
                                        <p:tgtEl>
                                          <p:spTgt spid="24">
                                            <p:txEl>
                                              <p:pRg st="1" end="1"/>
                                            </p:txEl>
                                          </p:spTgt>
                                        </p:tgtEl>
                                        <p:attrNameLst>
                                          <p:attrName>style.visibility</p:attrName>
                                        </p:attrNameLst>
                                      </p:cBhvr>
                                      <p:to>
                                        <p:strVal val="visible"/>
                                      </p:to>
                                    </p:set>
                                    <p:anim calcmode="lin" valueType="num">
                                      <p:cBhvr>
                                        <p:cTn id="108"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109"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110"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111"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112"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113"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114"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115" dur="250" decel="50000">
                                          <p:stCondLst>
                                            <p:cond delay="0"/>
                                          </p:stCondLst>
                                        </p:cTn>
                                        <p:tgtEl>
                                          <p:spTgt spid="24">
                                            <p:txEl>
                                              <p:pRg st="1" end="1"/>
                                            </p:txEl>
                                          </p:spTgt>
                                        </p:tgtEl>
                                      </p:cBhvr>
                                    </p:animEffect>
                                  </p:childTnLst>
                                </p:cTn>
                              </p:par>
                            </p:childTnLst>
                          </p:cTn>
                        </p:par>
                        <p:par>
                          <p:cTn id="116" fill="hold">
                            <p:stCondLst>
                              <p:cond delay="2650"/>
                            </p:stCondLst>
                            <p:childTnLst>
                              <p:par>
                                <p:cTn id="117" presetID="26" presetClass="emph" presetSubtype="0" fill="hold" grpId="1" nodeType="afterEffect">
                                  <p:stCondLst>
                                    <p:cond delay="0"/>
                                  </p:stCondLst>
                                  <p:iterate type="lt">
                                    <p:tmPct val="0"/>
                                  </p:iterate>
                                  <p:childTnLst>
                                    <p:animEffect transition="out" filter="fade">
                                      <p:cBhvr>
                                        <p:cTn id="118" dur="250" tmFilter="0, 0; .2, .5; .8, .5; 1, 0"/>
                                        <p:tgtEl>
                                          <p:spTgt spid="6"/>
                                        </p:tgtEl>
                                      </p:cBhvr>
                                    </p:animEffect>
                                    <p:animScale>
                                      <p:cBhvr>
                                        <p:cTn id="119"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20" grpId="0" bldLvl="0" animBg="1"/>
      <p:bldP spid="5" grpId="0" bldLvl="0" animBg="1"/>
      <p:bldP spid="25" grpId="0" animBg="1"/>
      <p:bldP spid="9" grpId="0" animBg="1"/>
      <p:bldP spid="27" grpId="0" animBg="1"/>
      <p:bldP spid="28" grpId="0" animBg="1"/>
      <p:bldP spid="29" grpId="0" animBg="1"/>
      <p:bldP spid="30" grpId="0" animBg="1"/>
      <p:bldP spid="6" grpId="0"/>
      <p:bldP spid="6" grpId="1"/>
      <p:bldP spid="22" grpId="0" build="allAtOnce"/>
      <p:bldP spid="23" grpId="0" build="allAtOnce"/>
      <p:bldP spid="2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0" y="-1"/>
            <a:ext cx="12192000" cy="6843931"/>
          </a:xfrm>
          <a:custGeom>
            <a:avLst/>
            <a:gdLst/>
            <a:ahLst/>
            <a:cxnLst>
              <a:cxn ang="3">
                <a:pos x="hc" y="t"/>
              </a:cxn>
              <a:cxn ang="cd2">
                <a:pos x="l" y="vc"/>
              </a:cxn>
              <a:cxn ang="cd4">
                <a:pos x="hc" y="b"/>
              </a:cxn>
              <a:cxn ang="0">
                <a:pos x="r" y="vc"/>
              </a:cxn>
            </a:cxnLst>
            <a:rect l="l" t="t" r="r" b="b"/>
            <a:pathLst>
              <a:path w="16039" h="8326">
                <a:moveTo>
                  <a:pt x="0" y="0"/>
                </a:moveTo>
                <a:lnTo>
                  <a:pt x="16039" y="0"/>
                </a:lnTo>
                <a:lnTo>
                  <a:pt x="16039" y="7485"/>
                </a:lnTo>
                <a:lnTo>
                  <a:pt x="16014" y="7485"/>
                </a:lnTo>
                <a:lnTo>
                  <a:pt x="16008" y="7508"/>
                </a:lnTo>
                <a:cubicBezTo>
                  <a:pt x="15892" y="7977"/>
                  <a:pt x="15435" y="8326"/>
                  <a:pt x="14891" y="8326"/>
                </a:cubicBezTo>
                <a:cubicBezTo>
                  <a:pt x="14343" y="8326"/>
                  <a:pt x="13886" y="7973"/>
                  <a:pt x="13771" y="7501"/>
                </a:cubicBezTo>
                <a:lnTo>
                  <a:pt x="13767" y="7485"/>
                </a:lnTo>
                <a:lnTo>
                  <a:pt x="13724" y="7485"/>
                </a:lnTo>
                <a:lnTo>
                  <a:pt x="13720" y="7501"/>
                </a:lnTo>
                <a:cubicBezTo>
                  <a:pt x="13605" y="7973"/>
                  <a:pt x="13147" y="8326"/>
                  <a:pt x="12601" y="8326"/>
                </a:cubicBezTo>
                <a:cubicBezTo>
                  <a:pt x="12053" y="8326"/>
                  <a:pt x="11595" y="7973"/>
                  <a:pt x="11480" y="7501"/>
                </a:cubicBezTo>
                <a:lnTo>
                  <a:pt x="11476" y="7485"/>
                </a:lnTo>
                <a:lnTo>
                  <a:pt x="11433" y="7485"/>
                </a:lnTo>
                <a:lnTo>
                  <a:pt x="11429" y="7501"/>
                </a:lnTo>
                <a:cubicBezTo>
                  <a:pt x="11315" y="7973"/>
                  <a:pt x="10857" y="8326"/>
                  <a:pt x="10310" y="8326"/>
                </a:cubicBezTo>
                <a:cubicBezTo>
                  <a:pt x="9762" y="8326"/>
                  <a:pt x="9305" y="7973"/>
                  <a:pt x="9190" y="7501"/>
                </a:cubicBezTo>
                <a:lnTo>
                  <a:pt x="9186" y="7485"/>
                </a:lnTo>
                <a:lnTo>
                  <a:pt x="9143" y="7485"/>
                </a:lnTo>
                <a:lnTo>
                  <a:pt x="9139" y="7501"/>
                </a:lnTo>
                <a:cubicBezTo>
                  <a:pt x="9024" y="7973"/>
                  <a:pt x="8566" y="8326"/>
                  <a:pt x="8020" y="8326"/>
                </a:cubicBezTo>
                <a:cubicBezTo>
                  <a:pt x="7472" y="8326"/>
                  <a:pt x="7014" y="7973"/>
                  <a:pt x="6899" y="7501"/>
                </a:cubicBezTo>
                <a:lnTo>
                  <a:pt x="6895" y="7485"/>
                </a:lnTo>
                <a:lnTo>
                  <a:pt x="6852" y="7485"/>
                </a:lnTo>
                <a:lnTo>
                  <a:pt x="6848" y="7501"/>
                </a:lnTo>
                <a:cubicBezTo>
                  <a:pt x="6733" y="7973"/>
                  <a:pt x="6276" y="8326"/>
                  <a:pt x="5729" y="8326"/>
                </a:cubicBezTo>
                <a:cubicBezTo>
                  <a:pt x="5181" y="8326"/>
                  <a:pt x="4723" y="7973"/>
                  <a:pt x="4609" y="7501"/>
                </a:cubicBezTo>
                <a:lnTo>
                  <a:pt x="4605" y="7485"/>
                </a:lnTo>
                <a:lnTo>
                  <a:pt x="4562" y="7485"/>
                </a:lnTo>
                <a:lnTo>
                  <a:pt x="4558" y="7501"/>
                </a:lnTo>
                <a:cubicBezTo>
                  <a:pt x="4443" y="7973"/>
                  <a:pt x="3985" y="8326"/>
                  <a:pt x="3438" y="8326"/>
                </a:cubicBezTo>
                <a:cubicBezTo>
                  <a:pt x="2891" y="8326"/>
                  <a:pt x="2433" y="7973"/>
                  <a:pt x="2318" y="7501"/>
                </a:cubicBezTo>
                <a:lnTo>
                  <a:pt x="2314" y="7485"/>
                </a:lnTo>
                <a:lnTo>
                  <a:pt x="2271" y="7485"/>
                </a:lnTo>
                <a:lnTo>
                  <a:pt x="2267" y="7501"/>
                </a:lnTo>
                <a:cubicBezTo>
                  <a:pt x="2152" y="7973"/>
                  <a:pt x="1695" y="8326"/>
                  <a:pt x="1148" y="8326"/>
                </a:cubicBezTo>
                <a:cubicBezTo>
                  <a:pt x="603" y="8326"/>
                  <a:pt x="146" y="7977"/>
                  <a:pt x="30" y="7508"/>
                </a:cubicBezTo>
                <a:lnTo>
                  <a:pt x="24" y="7485"/>
                </a:lnTo>
                <a:lnTo>
                  <a:pt x="0" y="7485"/>
                </a:lnTo>
                <a:lnTo>
                  <a:pt x="0" y="7270"/>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8" name="Rectangle 7">
            <a:extLst>
              <a:ext uri="{FF2B5EF4-FFF2-40B4-BE49-F238E27FC236}">
                <a16:creationId xmlns:a16="http://schemas.microsoft.com/office/drawing/2014/main" id="{88BBF73E-C146-4336-83D0-9F5D5AD18DEC}"/>
              </a:ext>
            </a:extLst>
          </p:cNvPr>
          <p:cNvSpPr/>
          <p:nvPr/>
        </p:nvSpPr>
        <p:spPr>
          <a:xfrm>
            <a:off x="748011" y="14069"/>
            <a:ext cx="10804561" cy="646331"/>
          </a:xfrm>
          <a:prstGeom prst="rect">
            <a:avLst/>
          </a:prstGeom>
          <a:noFill/>
        </p:spPr>
        <p:txBody>
          <a:bodyPr wrap="none" lIns="91440" tIns="45720" rIns="91440" bIns="45720">
            <a:spAutoFit/>
          </a:bodyPr>
          <a:lstStyle/>
          <a:p>
            <a:pPr algn="ctr"/>
            <a:r>
              <a:rPr lang="en-US" sz="3600">
                <a:ln w="0"/>
                <a:solidFill>
                  <a:srgbClr val="4E584A"/>
                </a:solidFill>
                <a:latin typeface="UTM Avo" panose="02040603050506020204" pitchFamily="18" charset="0"/>
              </a:rPr>
              <a:t>Điền dấu câu thích hợp để hoàn chỉnh bài thơ:</a:t>
            </a:r>
            <a:endParaRPr lang="en-US" sz="3600" cap="none" spc="0">
              <a:ln w="0"/>
              <a:solidFill>
                <a:srgbClr val="4E584A"/>
              </a:solidFill>
              <a:latin typeface="UTM Avo" panose="02040603050506020204" pitchFamily="18" charset="0"/>
            </a:endParaRPr>
          </a:p>
        </p:txBody>
      </p:sp>
      <p:sp>
        <p:nvSpPr>
          <p:cNvPr id="12" name="Rectangle 11">
            <a:extLst>
              <a:ext uri="{FF2B5EF4-FFF2-40B4-BE49-F238E27FC236}">
                <a16:creationId xmlns:a16="http://schemas.microsoft.com/office/drawing/2014/main" id="{00DF3340-2715-4B50-B208-D5F2CCBC4B42}"/>
              </a:ext>
            </a:extLst>
          </p:cNvPr>
          <p:cNvSpPr/>
          <p:nvPr/>
        </p:nvSpPr>
        <p:spPr>
          <a:xfrm>
            <a:off x="1960136" y="797204"/>
            <a:ext cx="8919429" cy="5509200"/>
          </a:xfrm>
          <a:prstGeom prst="rect">
            <a:avLst/>
          </a:prstGeom>
          <a:noFill/>
        </p:spPr>
        <p:txBody>
          <a:bodyPr wrap="none" lIns="91440" tIns="45720" rIns="91440" bIns="45720">
            <a:spAutoFit/>
          </a:bodyPr>
          <a:lstStyle/>
          <a:p>
            <a:pPr algn="ctr"/>
            <a:r>
              <a:rPr lang="vi-VN" sz="4000" b="1">
                <a:ln w="0"/>
                <a:solidFill>
                  <a:schemeClr val="accent2">
                    <a:lumMod val="75000"/>
                  </a:schemeClr>
                </a:solidFill>
                <a:latin typeface="UTM Avo" panose="02040603050506020204" pitchFamily="18" charset="0"/>
              </a:rPr>
              <a:t>Những dấu câu ơi! </a:t>
            </a:r>
            <a:endParaRPr lang="en-US" sz="4000" b="1">
              <a:ln w="0"/>
              <a:solidFill>
                <a:schemeClr val="accent2">
                  <a:lumMod val="75000"/>
                </a:schemeClr>
              </a:solidFill>
              <a:latin typeface="UTM Avo" panose="02040603050506020204" pitchFamily="18" charset="0"/>
            </a:endParaRPr>
          </a:p>
          <a:p>
            <a:pPr algn="ctr"/>
            <a:r>
              <a:rPr lang="en-US" sz="2400" i="1">
                <a:ln w="0"/>
                <a:solidFill>
                  <a:schemeClr val="accent2">
                    <a:lumMod val="75000"/>
                  </a:schemeClr>
                </a:solidFill>
                <a:latin typeface="UTM Avo" panose="02040603050506020204" pitchFamily="18" charset="0"/>
              </a:rPr>
              <a:t>(Trích)</a:t>
            </a:r>
            <a:endParaRPr lang="vi-VN" sz="2400" i="1">
              <a:ln w="0"/>
              <a:solidFill>
                <a:schemeClr val="accent2">
                  <a:lumMod val="75000"/>
                </a:schemeClr>
              </a:solidFill>
              <a:latin typeface="UTM Avo" panose="02040603050506020204" pitchFamily="18" charset="0"/>
            </a:endParaRP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Cảm ơn các bạn dấu câu</a:t>
            </a:r>
          </a:p>
          <a:p>
            <a:r>
              <a:rPr lang="vi-VN" sz="3600">
                <a:ln w="0"/>
                <a:solidFill>
                  <a:srgbClr val="973C3F"/>
                </a:solidFill>
                <a:latin typeface="UTM Avo" panose="02040603050506020204" pitchFamily="18" charset="0"/>
              </a:rPr>
              <a:t>Không là chữ cái nhưng đâu bé người</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Dấu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thường thấy ai ơi</a:t>
            </a:r>
          </a:p>
          <a:p>
            <a:r>
              <a:rPr lang="vi-VN" sz="3600">
                <a:ln w="0"/>
                <a:solidFill>
                  <a:srgbClr val="973C3F"/>
                </a:solidFill>
                <a:latin typeface="UTM Avo" panose="02040603050506020204" pitchFamily="18" charset="0"/>
              </a:rPr>
              <a:t>Tách biệt từng ý đọc thời ngắt ra</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Dấu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trọn vẹn câu mà</a:t>
            </a:r>
          </a:p>
          <a:p>
            <a:r>
              <a:rPr lang="vi-VN" sz="3600">
                <a:ln w="0"/>
                <a:solidFill>
                  <a:srgbClr val="973C3F"/>
                </a:solidFill>
                <a:latin typeface="UTM Avo" panose="02040603050506020204" pitchFamily="18" charset="0"/>
              </a:rPr>
              <a:t>Không biết dùng sẽ dây cà, dây khoai.</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phẩy (;) phân cách làm hai</a:t>
            </a:r>
          </a:p>
          <a:p>
            <a:r>
              <a:rPr lang="vi-VN" sz="3600">
                <a:ln w="0"/>
                <a:solidFill>
                  <a:srgbClr val="973C3F"/>
                </a:solidFill>
                <a:latin typeface="UTM Avo" panose="02040603050506020204" pitchFamily="18" charset="0"/>
              </a:rPr>
              <a:t>Sau bổ sung trước mới tài làm sao</a:t>
            </a:r>
          </a:p>
        </p:txBody>
      </p:sp>
      <p:pic>
        <p:nvPicPr>
          <p:cNvPr id="10" name="Picture 9">
            <a:extLst>
              <a:ext uri="{FF2B5EF4-FFF2-40B4-BE49-F238E27FC236}">
                <a16:creationId xmlns:a16="http://schemas.microsoft.com/office/drawing/2014/main" id="{9179D195-C6FA-4A2D-BCD9-44EF72DC2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401" y="2514599"/>
            <a:ext cx="3596997" cy="3596997"/>
          </a:xfrm>
          <a:prstGeom prst="rect">
            <a:avLst/>
          </a:prstGeom>
        </p:spPr>
      </p:pic>
      <p:pic>
        <p:nvPicPr>
          <p:cNvPr id="14" name="Picture 13">
            <a:extLst>
              <a:ext uri="{FF2B5EF4-FFF2-40B4-BE49-F238E27FC236}">
                <a16:creationId xmlns:a16="http://schemas.microsoft.com/office/drawing/2014/main" id="{5CD2649F-80BA-4353-A5F0-3E627F4F3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8049" y="995376"/>
            <a:ext cx="3038446" cy="3038446"/>
          </a:xfrm>
          <a:prstGeom prst="rect">
            <a:avLst/>
          </a:prstGeom>
        </p:spPr>
      </p:pic>
      <p:sp>
        <p:nvSpPr>
          <p:cNvPr id="15" name="Rectangle 14">
            <a:extLst>
              <a:ext uri="{FF2B5EF4-FFF2-40B4-BE49-F238E27FC236}">
                <a16:creationId xmlns:a16="http://schemas.microsoft.com/office/drawing/2014/main" id="{D75E5E01-ECEA-411B-AB20-1C0360D71437}"/>
              </a:ext>
            </a:extLst>
          </p:cNvPr>
          <p:cNvSpPr/>
          <p:nvPr/>
        </p:nvSpPr>
        <p:spPr>
          <a:xfrm>
            <a:off x="3899520" y="2868069"/>
            <a:ext cx="1388522"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phẩy</a:t>
            </a:r>
          </a:p>
        </p:txBody>
      </p:sp>
      <p:sp>
        <p:nvSpPr>
          <p:cNvPr id="19" name="Rectangle 18">
            <a:extLst>
              <a:ext uri="{FF2B5EF4-FFF2-40B4-BE49-F238E27FC236}">
                <a16:creationId xmlns:a16="http://schemas.microsoft.com/office/drawing/2014/main" id="{D8A24073-701D-4A5F-9653-72AAEB9FFF0B}"/>
              </a:ext>
            </a:extLst>
          </p:cNvPr>
          <p:cNvSpPr/>
          <p:nvPr/>
        </p:nvSpPr>
        <p:spPr>
          <a:xfrm>
            <a:off x="3899520" y="3989931"/>
            <a:ext cx="1550424"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chấm</a:t>
            </a: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iterate type="wd">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12" grpId="0"/>
      <p:bldP spid="15"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0" y="-1"/>
            <a:ext cx="12192000" cy="6843931"/>
          </a:xfrm>
          <a:custGeom>
            <a:avLst/>
            <a:gdLst/>
            <a:ahLst/>
            <a:cxnLst>
              <a:cxn ang="3">
                <a:pos x="hc" y="t"/>
              </a:cxn>
              <a:cxn ang="cd2">
                <a:pos x="l" y="vc"/>
              </a:cxn>
              <a:cxn ang="cd4">
                <a:pos x="hc" y="b"/>
              </a:cxn>
              <a:cxn ang="0">
                <a:pos x="r" y="vc"/>
              </a:cxn>
            </a:cxnLst>
            <a:rect l="l" t="t" r="r" b="b"/>
            <a:pathLst>
              <a:path w="16039" h="8326">
                <a:moveTo>
                  <a:pt x="0" y="0"/>
                </a:moveTo>
                <a:lnTo>
                  <a:pt x="16039" y="0"/>
                </a:lnTo>
                <a:lnTo>
                  <a:pt x="16039" y="7485"/>
                </a:lnTo>
                <a:lnTo>
                  <a:pt x="16014" y="7485"/>
                </a:lnTo>
                <a:lnTo>
                  <a:pt x="16008" y="7508"/>
                </a:lnTo>
                <a:cubicBezTo>
                  <a:pt x="15892" y="7977"/>
                  <a:pt x="15435" y="8326"/>
                  <a:pt x="14891" y="8326"/>
                </a:cubicBezTo>
                <a:cubicBezTo>
                  <a:pt x="14343" y="8326"/>
                  <a:pt x="13886" y="7973"/>
                  <a:pt x="13771" y="7501"/>
                </a:cubicBezTo>
                <a:lnTo>
                  <a:pt x="13767" y="7485"/>
                </a:lnTo>
                <a:lnTo>
                  <a:pt x="13724" y="7485"/>
                </a:lnTo>
                <a:lnTo>
                  <a:pt x="13720" y="7501"/>
                </a:lnTo>
                <a:cubicBezTo>
                  <a:pt x="13605" y="7973"/>
                  <a:pt x="13147" y="8326"/>
                  <a:pt x="12601" y="8326"/>
                </a:cubicBezTo>
                <a:cubicBezTo>
                  <a:pt x="12053" y="8326"/>
                  <a:pt x="11595" y="7973"/>
                  <a:pt x="11480" y="7501"/>
                </a:cubicBezTo>
                <a:lnTo>
                  <a:pt x="11476" y="7485"/>
                </a:lnTo>
                <a:lnTo>
                  <a:pt x="11433" y="7485"/>
                </a:lnTo>
                <a:lnTo>
                  <a:pt x="11429" y="7501"/>
                </a:lnTo>
                <a:cubicBezTo>
                  <a:pt x="11315" y="7973"/>
                  <a:pt x="10857" y="8326"/>
                  <a:pt x="10310" y="8326"/>
                </a:cubicBezTo>
                <a:cubicBezTo>
                  <a:pt x="9762" y="8326"/>
                  <a:pt x="9305" y="7973"/>
                  <a:pt x="9190" y="7501"/>
                </a:cubicBezTo>
                <a:lnTo>
                  <a:pt x="9186" y="7485"/>
                </a:lnTo>
                <a:lnTo>
                  <a:pt x="9143" y="7485"/>
                </a:lnTo>
                <a:lnTo>
                  <a:pt x="9139" y="7501"/>
                </a:lnTo>
                <a:cubicBezTo>
                  <a:pt x="9024" y="7973"/>
                  <a:pt x="8566" y="8326"/>
                  <a:pt x="8020" y="8326"/>
                </a:cubicBezTo>
                <a:cubicBezTo>
                  <a:pt x="7472" y="8326"/>
                  <a:pt x="7014" y="7973"/>
                  <a:pt x="6899" y="7501"/>
                </a:cubicBezTo>
                <a:lnTo>
                  <a:pt x="6895" y="7485"/>
                </a:lnTo>
                <a:lnTo>
                  <a:pt x="6852" y="7485"/>
                </a:lnTo>
                <a:lnTo>
                  <a:pt x="6848" y="7501"/>
                </a:lnTo>
                <a:cubicBezTo>
                  <a:pt x="6733" y="7973"/>
                  <a:pt x="6276" y="8326"/>
                  <a:pt x="5729" y="8326"/>
                </a:cubicBezTo>
                <a:cubicBezTo>
                  <a:pt x="5181" y="8326"/>
                  <a:pt x="4723" y="7973"/>
                  <a:pt x="4609" y="7501"/>
                </a:cubicBezTo>
                <a:lnTo>
                  <a:pt x="4605" y="7485"/>
                </a:lnTo>
                <a:lnTo>
                  <a:pt x="4562" y="7485"/>
                </a:lnTo>
                <a:lnTo>
                  <a:pt x="4558" y="7501"/>
                </a:lnTo>
                <a:cubicBezTo>
                  <a:pt x="4443" y="7973"/>
                  <a:pt x="3985" y="8326"/>
                  <a:pt x="3438" y="8326"/>
                </a:cubicBezTo>
                <a:cubicBezTo>
                  <a:pt x="2891" y="8326"/>
                  <a:pt x="2433" y="7973"/>
                  <a:pt x="2318" y="7501"/>
                </a:cubicBezTo>
                <a:lnTo>
                  <a:pt x="2314" y="7485"/>
                </a:lnTo>
                <a:lnTo>
                  <a:pt x="2271" y="7485"/>
                </a:lnTo>
                <a:lnTo>
                  <a:pt x="2267" y="7501"/>
                </a:lnTo>
                <a:cubicBezTo>
                  <a:pt x="2152" y="7973"/>
                  <a:pt x="1695" y="8326"/>
                  <a:pt x="1148" y="8326"/>
                </a:cubicBezTo>
                <a:cubicBezTo>
                  <a:pt x="603" y="8326"/>
                  <a:pt x="146" y="7977"/>
                  <a:pt x="30" y="7508"/>
                </a:cubicBezTo>
                <a:lnTo>
                  <a:pt x="24" y="7485"/>
                </a:lnTo>
                <a:lnTo>
                  <a:pt x="0" y="7485"/>
                </a:lnTo>
                <a:lnTo>
                  <a:pt x="0" y="7270"/>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8" name="Rectangle 7">
            <a:extLst>
              <a:ext uri="{FF2B5EF4-FFF2-40B4-BE49-F238E27FC236}">
                <a16:creationId xmlns:a16="http://schemas.microsoft.com/office/drawing/2014/main" id="{88BBF73E-C146-4336-83D0-9F5D5AD18DEC}"/>
              </a:ext>
            </a:extLst>
          </p:cNvPr>
          <p:cNvSpPr/>
          <p:nvPr/>
        </p:nvSpPr>
        <p:spPr>
          <a:xfrm>
            <a:off x="748011" y="14069"/>
            <a:ext cx="10804561" cy="646331"/>
          </a:xfrm>
          <a:prstGeom prst="rect">
            <a:avLst/>
          </a:prstGeom>
          <a:noFill/>
        </p:spPr>
        <p:txBody>
          <a:bodyPr wrap="none" lIns="91440" tIns="45720" rIns="91440" bIns="45720">
            <a:spAutoFit/>
          </a:bodyPr>
          <a:lstStyle/>
          <a:p>
            <a:pPr algn="ctr"/>
            <a:r>
              <a:rPr lang="en-US" sz="3600">
                <a:ln w="0"/>
                <a:solidFill>
                  <a:srgbClr val="4E584A"/>
                </a:solidFill>
                <a:latin typeface="UTM Avo" panose="02040603050506020204" pitchFamily="18" charset="0"/>
              </a:rPr>
              <a:t>Điền dấu câu thích hợp để hoàn chỉnh bài thơ:</a:t>
            </a:r>
            <a:endParaRPr lang="en-US" sz="3600" cap="none" spc="0">
              <a:ln w="0"/>
              <a:solidFill>
                <a:srgbClr val="4E584A"/>
              </a:solidFill>
              <a:latin typeface="UTM Avo" panose="02040603050506020204" pitchFamily="18" charset="0"/>
            </a:endParaRPr>
          </a:p>
        </p:txBody>
      </p:sp>
      <p:sp>
        <p:nvSpPr>
          <p:cNvPr id="12" name="Rectangle 11">
            <a:extLst>
              <a:ext uri="{FF2B5EF4-FFF2-40B4-BE49-F238E27FC236}">
                <a16:creationId xmlns:a16="http://schemas.microsoft.com/office/drawing/2014/main" id="{00DF3340-2715-4B50-B208-D5F2CCBC4B42}"/>
              </a:ext>
            </a:extLst>
          </p:cNvPr>
          <p:cNvSpPr/>
          <p:nvPr/>
        </p:nvSpPr>
        <p:spPr>
          <a:xfrm>
            <a:off x="2121450" y="720150"/>
            <a:ext cx="8711103" cy="5386090"/>
          </a:xfrm>
          <a:prstGeom prst="rect">
            <a:avLst/>
          </a:prstGeom>
          <a:noFill/>
        </p:spPr>
        <p:txBody>
          <a:bodyPr wrap="none" lIns="91440" tIns="45720" rIns="91440" bIns="45720">
            <a:spAutoFit/>
          </a:bodyPr>
          <a:lstStyle/>
          <a:p>
            <a:pPr algn="ctr"/>
            <a:r>
              <a:rPr lang="vi-VN" sz="4000" b="1">
                <a:ln w="0"/>
                <a:solidFill>
                  <a:schemeClr val="accent2">
                    <a:lumMod val="75000"/>
                  </a:schemeClr>
                </a:solidFill>
                <a:latin typeface="UTM Avo" panose="02040603050506020204" pitchFamily="18" charset="0"/>
              </a:rPr>
              <a:t>Những dấu câu ơi! </a:t>
            </a:r>
            <a:endParaRPr lang="en-US" sz="4000" b="1">
              <a:ln w="0"/>
              <a:solidFill>
                <a:schemeClr val="accent2">
                  <a:lumMod val="75000"/>
                </a:schemeClr>
              </a:solidFill>
              <a:latin typeface="UTM Avo" panose="02040603050506020204" pitchFamily="18" charset="0"/>
            </a:endParaRPr>
          </a:p>
          <a:p>
            <a:pPr algn="ctr"/>
            <a:r>
              <a:rPr lang="en-US" sz="2400" i="1">
                <a:ln w="0"/>
                <a:solidFill>
                  <a:schemeClr val="accent2">
                    <a:lumMod val="75000"/>
                  </a:schemeClr>
                </a:solidFill>
                <a:latin typeface="UTM Avo" panose="02040603050506020204" pitchFamily="18" charset="0"/>
              </a:rPr>
              <a:t>(Trích)</a:t>
            </a:r>
            <a:endParaRPr lang="vi-VN" sz="2400" i="1">
              <a:ln w="0"/>
              <a:solidFill>
                <a:schemeClr val="accent2">
                  <a:lumMod val="75000"/>
                </a:schemeClr>
              </a:solidFill>
              <a:latin typeface="UTM Avo" panose="02040603050506020204" pitchFamily="18" charset="0"/>
            </a:endParaRP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a:t>
            </a:r>
            <a:r>
              <a:rPr lang="en-US" sz="3600">
                <a:ln w="0"/>
                <a:solidFill>
                  <a:srgbClr val="973C3F"/>
                </a:solidFill>
                <a:latin typeface="UTM Avo" panose="02040603050506020204" pitchFamily="18" charset="0"/>
              </a:rPr>
              <a:t>...</a:t>
            </a:r>
            <a:r>
              <a:rPr lang="vi-VN" sz="3600">
                <a:ln w="0"/>
                <a:solidFill>
                  <a:srgbClr val="973C3F"/>
                </a:solidFill>
                <a:latin typeface="UTM Avo" panose="02040603050506020204" pitchFamily="18" charset="0"/>
              </a:rPr>
              <a:t>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tình cảm dạt dào</a:t>
            </a:r>
          </a:p>
          <a:p>
            <a:r>
              <a:rPr lang="vi-VN" sz="3600">
                <a:ln w="0"/>
                <a:solidFill>
                  <a:srgbClr val="973C3F"/>
                </a:solidFill>
                <a:latin typeface="UTM Avo" panose="02040603050506020204" pitchFamily="18" charset="0"/>
              </a:rPr>
              <a:t>Khiến sai, đề nghị lẽ nào làm ngơ</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giỏi đến bất ngờ</a:t>
            </a:r>
          </a:p>
          <a:p>
            <a:r>
              <a:rPr lang="vi-VN" sz="3600">
                <a:ln w="0"/>
                <a:solidFill>
                  <a:srgbClr val="973C3F"/>
                </a:solidFill>
                <a:latin typeface="UTM Avo" panose="02040603050506020204" pitchFamily="18" charset="0"/>
              </a:rPr>
              <a:t>Hỏi ai hay chính thẫn thờ hỏi ta</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Hai chấm (:) lời trích gần xa</a:t>
            </a:r>
          </a:p>
          <a:p>
            <a:r>
              <a:rPr lang="vi-VN" sz="3600">
                <a:ln w="0"/>
                <a:solidFill>
                  <a:srgbClr val="973C3F"/>
                </a:solidFill>
                <a:latin typeface="UTM Avo" panose="02040603050506020204" pitchFamily="18" charset="0"/>
              </a:rPr>
              <a:t>Đôi khi giải thích thế là hiểu thêm</a:t>
            </a:r>
            <a:r>
              <a:rPr lang="en-US" sz="3600">
                <a:ln w="0"/>
                <a:solidFill>
                  <a:srgbClr val="973C3F"/>
                </a:solidFill>
                <a:latin typeface="UTM Avo" panose="02040603050506020204" pitchFamily="18" charset="0"/>
              </a:rPr>
              <a:t>.</a:t>
            </a:r>
          </a:p>
          <a:p>
            <a:pPr algn="r"/>
            <a:endParaRPr lang="en-US" sz="3200" b="1">
              <a:ln w="0"/>
              <a:solidFill>
                <a:srgbClr val="973C3F"/>
              </a:solidFill>
              <a:latin typeface="UTM Avo" panose="02040603050506020204" pitchFamily="18" charset="0"/>
            </a:endParaRPr>
          </a:p>
          <a:p>
            <a:pPr algn="r"/>
            <a:r>
              <a:rPr lang="en-US" sz="3200" b="1">
                <a:ln w="0"/>
                <a:solidFill>
                  <a:srgbClr val="973C3F"/>
                </a:solidFill>
                <a:latin typeface="UTM Avo" panose="02040603050506020204" pitchFamily="18" charset="0"/>
              </a:rPr>
              <a:t>TS. LÊ THỐNG NHẤT</a:t>
            </a:r>
            <a:endParaRPr lang="vi-VN" sz="3200" b="1">
              <a:ln w="0"/>
              <a:solidFill>
                <a:srgbClr val="973C3F"/>
              </a:solidFill>
              <a:latin typeface="UTM Avo" panose="02040603050506020204" pitchFamily="18" charset="0"/>
            </a:endParaRPr>
          </a:p>
        </p:txBody>
      </p:sp>
      <p:sp>
        <p:nvSpPr>
          <p:cNvPr id="15" name="Oval 14">
            <a:extLst>
              <a:ext uri="{FF2B5EF4-FFF2-40B4-BE49-F238E27FC236}">
                <a16:creationId xmlns:a16="http://schemas.microsoft.com/office/drawing/2014/main" id="{06449CD6-ABD2-462E-B2B4-C75B7A085999}"/>
              </a:ext>
            </a:extLst>
          </p:cNvPr>
          <p:cNvSpPr/>
          <p:nvPr/>
        </p:nvSpPr>
        <p:spPr>
          <a:xfrm>
            <a:off x="10123748" y="2773464"/>
            <a:ext cx="1737325" cy="713720"/>
          </a:xfrm>
          <a:prstGeom prst="ellipse">
            <a:avLst/>
          </a:prstGeom>
          <a:solidFill>
            <a:srgbClr val="80D0F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82DDBB-9E93-4B43-A067-12832A175A1D}"/>
              </a:ext>
            </a:extLst>
          </p:cNvPr>
          <p:cNvSpPr/>
          <p:nvPr/>
        </p:nvSpPr>
        <p:spPr>
          <a:xfrm>
            <a:off x="4574873" y="1692411"/>
            <a:ext cx="1255472"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than</a:t>
            </a:r>
          </a:p>
        </p:txBody>
      </p:sp>
      <p:sp>
        <p:nvSpPr>
          <p:cNvPr id="11" name="Rectangle 10">
            <a:extLst>
              <a:ext uri="{FF2B5EF4-FFF2-40B4-BE49-F238E27FC236}">
                <a16:creationId xmlns:a16="http://schemas.microsoft.com/office/drawing/2014/main" id="{B39769E6-14C4-45E6-B415-B0709EC67EC7}"/>
              </a:ext>
            </a:extLst>
          </p:cNvPr>
          <p:cNvSpPr/>
          <p:nvPr/>
        </p:nvSpPr>
        <p:spPr>
          <a:xfrm>
            <a:off x="4650449" y="2802753"/>
            <a:ext cx="915636"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hỏi</a:t>
            </a:r>
          </a:p>
        </p:txBody>
      </p:sp>
      <p:sp>
        <p:nvSpPr>
          <p:cNvPr id="3" name="Oval 2">
            <a:extLst>
              <a:ext uri="{FF2B5EF4-FFF2-40B4-BE49-F238E27FC236}">
                <a16:creationId xmlns:a16="http://schemas.microsoft.com/office/drawing/2014/main" id="{5C3F4D86-C05B-40C1-8803-84133B7B81EE}"/>
              </a:ext>
            </a:extLst>
          </p:cNvPr>
          <p:cNvSpPr/>
          <p:nvPr/>
        </p:nvSpPr>
        <p:spPr>
          <a:xfrm>
            <a:off x="153692" y="5366479"/>
            <a:ext cx="2193304" cy="746192"/>
          </a:xfrm>
          <a:prstGeom prst="ellipse">
            <a:avLst/>
          </a:prstGeom>
          <a:solidFill>
            <a:srgbClr val="B7C2E7"/>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9D195-C6FA-4A2D-BCD9-44EF72DC2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879" y="3200459"/>
            <a:ext cx="3038446" cy="3038446"/>
          </a:xfrm>
          <a:prstGeom prst="rect">
            <a:avLst/>
          </a:prstGeom>
        </p:spPr>
      </p:pic>
      <p:pic>
        <p:nvPicPr>
          <p:cNvPr id="14" name="Picture 13">
            <a:extLst>
              <a:ext uri="{FF2B5EF4-FFF2-40B4-BE49-F238E27FC236}">
                <a16:creationId xmlns:a16="http://schemas.microsoft.com/office/drawing/2014/main" id="{5CD2649F-80BA-4353-A5F0-3E627F4F3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8665" y="819519"/>
            <a:ext cx="3038446" cy="3038446"/>
          </a:xfrm>
          <a:prstGeom prst="rect">
            <a:avLst/>
          </a:prstGeom>
        </p:spPr>
      </p:pic>
    </p:spTree>
    <p:custDataLst>
      <p:tags r:id="rId1"/>
    </p:custDataLst>
    <p:extLst>
      <p:ext uri="{BB962C8B-B14F-4D97-AF65-F5344CB8AC3E}">
        <p14:creationId xmlns:p14="http://schemas.microsoft.com/office/powerpoint/2010/main" val="2819828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iterate type="wd">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12"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圆角矩形 19"/>
          <p:cNvSpPr/>
          <p:nvPr/>
        </p:nvSpPr>
        <p:spPr>
          <a:xfrm flipH="1">
            <a:off x="5733415"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2960915" y="1618435"/>
            <a:ext cx="6400800" cy="1862048"/>
          </a:xfrm>
          <a:prstGeom prst="rect">
            <a:avLst/>
          </a:prstGeom>
          <a:noFill/>
        </p:spPr>
        <p:txBody>
          <a:bodyPr wrap="square" lIns="91440" tIns="45720" rIns="91440" bIns="45720">
            <a:spAutoFit/>
          </a:bodyPr>
          <a:lstStyle/>
          <a:p>
            <a:pPr algn="ct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KHÁM PHÁ</a:t>
            </a:r>
          </a:p>
        </p:txBody>
      </p:sp>
      <p:sp>
        <p:nvSpPr>
          <p:cNvPr id="23" name="Rectangle 22">
            <a:extLst>
              <a:ext uri="{FF2B5EF4-FFF2-40B4-BE49-F238E27FC236}">
                <a16:creationId xmlns:a16="http://schemas.microsoft.com/office/drawing/2014/main" id="{08EDBA54-80D3-48CF-8E68-C26161CDD8DB}"/>
              </a:ext>
            </a:extLst>
          </p:cNvPr>
          <p:cNvSpPr/>
          <p:nvPr/>
        </p:nvSpPr>
        <p:spPr>
          <a:xfrm>
            <a:off x="3801477" y="3810407"/>
            <a:ext cx="1572162"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LUYỆN</a:t>
            </a:r>
          </a:p>
          <a:p>
            <a:pPr algn="ctr"/>
            <a:r>
              <a:rPr lang="en-US" sz="600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TẬP</a:t>
            </a:r>
            <a:endPar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extLst>
      <p:ext uri="{BB962C8B-B14F-4D97-AF65-F5344CB8AC3E}">
        <p14:creationId xmlns:p14="http://schemas.microsoft.com/office/powerpoint/2010/main" val="337565410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50"/>
                                        <p:tgtEl>
                                          <p:spTgt spid="2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25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25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250"/>
                                        <p:tgtEl>
                                          <p:spTgt spid="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25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250"/>
                                        <p:tgtEl>
                                          <p:spTgt spid="2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250"/>
                                        <p:tgtEl>
                                          <p:spTgt spid="30"/>
                                        </p:tgtEl>
                                      </p:cBhvr>
                                    </p:animEffect>
                                  </p:childTnLst>
                                </p:cTn>
                              </p:par>
                            </p:childTnLst>
                          </p:cTn>
                        </p:par>
                        <p:par>
                          <p:cTn id="39" fill="hold">
                            <p:stCondLst>
                              <p:cond delay="250"/>
                            </p:stCondLst>
                            <p:childTnLst>
                              <p:par>
                                <p:cTn id="40" presetID="25" presetClass="entr" presetSubtype="0" fill="hold" grpId="0" nodeType="afterEffect">
                                  <p:stCondLst>
                                    <p:cond delay="0"/>
                                  </p:stCondLst>
                                  <p:iterate type="lt">
                                    <p:tmPct val="10000"/>
                                  </p:iterate>
                                  <p:childTnLst>
                                    <p:set>
                                      <p:cBhvr>
                                        <p:cTn id="41" dur="1" fill="hold">
                                          <p:stCondLst>
                                            <p:cond delay="0"/>
                                          </p:stCondLst>
                                        </p:cTn>
                                        <p:tgtEl>
                                          <p:spTgt spid="6"/>
                                        </p:tgtEl>
                                        <p:attrNameLst>
                                          <p:attrName>style.visibility</p:attrName>
                                        </p:attrNameLst>
                                      </p:cBhvr>
                                      <p:to>
                                        <p:strVal val="visible"/>
                                      </p:to>
                                    </p:set>
                                    <p:anim calcmode="lin" valueType="num">
                                      <p:cBhvr>
                                        <p:cTn id="42"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3"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4"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5" dur="250" fill="hold"/>
                                        <p:tgtEl>
                                          <p:spTgt spid="6"/>
                                        </p:tgtEl>
                                        <p:attrNameLst>
                                          <p:attrName>ppt_h</p:attrName>
                                        </p:attrNameLst>
                                      </p:cBhvr>
                                      <p:tavLst>
                                        <p:tav tm="0">
                                          <p:val>
                                            <p:strVal val="#ppt_h"/>
                                          </p:val>
                                        </p:tav>
                                        <p:tav tm="100000">
                                          <p:val>
                                            <p:strVal val="#ppt_h"/>
                                          </p:val>
                                        </p:tav>
                                      </p:tavLst>
                                    </p:anim>
                                    <p:anim calcmode="lin" valueType="num">
                                      <p:cBhvr>
                                        <p:cTn id="46"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7"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8"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9" dur="250" decel="50000">
                                          <p:stCondLst>
                                            <p:cond delay="0"/>
                                          </p:stCondLst>
                                        </p:cTn>
                                        <p:tgtEl>
                                          <p:spTgt spid="6"/>
                                        </p:tgtEl>
                                      </p:cBhvr>
                                    </p:animEffect>
                                  </p:childTnLst>
                                </p:cTn>
                              </p:par>
                            </p:childTnLst>
                          </p:cTn>
                        </p:par>
                        <p:par>
                          <p:cTn id="50" fill="hold">
                            <p:stCondLst>
                              <p:cond delay="650"/>
                            </p:stCondLst>
                            <p:childTnLst>
                              <p:par>
                                <p:cTn id="51" presetID="25" presetClass="entr" presetSubtype="0" fill="hold" grpId="0" nodeType="afterEffect">
                                  <p:stCondLst>
                                    <p:cond delay="0"/>
                                  </p:stCondLst>
                                  <p:iterate type="lt">
                                    <p:tmPct val="10000"/>
                                  </p:iterate>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p:cTn id="53" dur="125" decel="50000" fill="hold">
                                          <p:stCondLst>
                                            <p:cond delay="0"/>
                                          </p:stCondLst>
                                        </p:cTn>
                                        <p:tgtEl>
                                          <p:spTgt spid="23">
                                            <p:txEl>
                                              <p:pRg st="0" end="0"/>
                                            </p:txEl>
                                          </p:spTgt>
                                        </p:tgtEl>
                                        <p:attrNameLst>
                                          <p:attrName>style.rotation</p:attrName>
                                        </p:attrNameLst>
                                      </p:cBhvr>
                                      <p:tavLst>
                                        <p:tav tm="0">
                                          <p:val>
                                            <p:fltVal val="-90"/>
                                          </p:val>
                                        </p:tav>
                                        <p:tav tm="100000">
                                          <p:val>
                                            <p:fltVal val="0"/>
                                          </p:val>
                                        </p:tav>
                                      </p:tavLst>
                                    </p:anim>
                                    <p:anim calcmode="lin" valueType="num">
                                      <p:cBhvr>
                                        <p:cTn id="54" dur="125" decel="50000" fill="hold">
                                          <p:stCondLst>
                                            <p:cond delay="0"/>
                                          </p:stCondLst>
                                        </p:cTn>
                                        <p:tgtEl>
                                          <p:spTgt spid="23">
                                            <p:txEl>
                                              <p:pRg st="0" end="0"/>
                                            </p:txEl>
                                          </p:spTgt>
                                        </p:tgtEl>
                                        <p:attrNameLst>
                                          <p:attrName>ppt_w</p:attrName>
                                        </p:attrNameLst>
                                      </p:cBhvr>
                                      <p:tavLst>
                                        <p:tav tm="0">
                                          <p:val>
                                            <p:strVal val="#ppt_w"/>
                                          </p:val>
                                        </p:tav>
                                        <p:tav tm="100000">
                                          <p:val>
                                            <p:strVal val="#ppt_w*.05"/>
                                          </p:val>
                                        </p:tav>
                                      </p:tavLst>
                                    </p:anim>
                                    <p:anim calcmode="lin" valueType="num">
                                      <p:cBhvr>
                                        <p:cTn id="55" dur="125" accel="50000" fill="hold">
                                          <p:stCondLst>
                                            <p:cond delay="125"/>
                                          </p:stCondLst>
                                        </p:cTn>
                                        <p:tgtEl>
                                          <p:spTgt spid="23">
                                            <p:txEl>
                                              <p:pRg st="0" end="0"/>
                                            </p:txEl>
                                          </p:spTgt>
                                        </p:tgtEl>
                                        <p:attrNameLst>
                                          <p:attrName>ppt_w</p:attrName>
                                        </p:attrNameLst>
                                      </p:cBhvr>
                                      <p:tavLst>
                                        <p:tav tm="0">
                                          <p:val>
                                            <p:strVal val="#ppt_w*.05"/>
                                          </p:val>
                                        </p:tav>
                                        <p:tav tm="100000">
                                          <p:val>
                                            <p:strVal val="#ppt_w"/>
                                          </p:val>
                                        </p:tav>
                                      </p:tavLst>
                                    </p:anim>
                                    <p:anim calcmode="lin" valueType="num">
                                      <p:cBhvr>
                                        <p:cTn id="56" dur="25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57" dur="125" decel="50000" fill="hold">
                                          <p:stCondLst>
                                            <p:cond delay="0"/>
                                          </p:stCondLst>
                                        </p:cTn>
                                        <p:tgtEl>
                                          <p:spTgt spid="23">
                                            <p:txEl>
                                              <p:pRg st="0" end="0"/>
                                            </p:txEl>
                                          </p:spTgt>
                                        </p:tgtEl>
                                        <p:attrNameLst>
                                          <p:attrName>ppt_x</p:attrName>
                                        </p:attrNameLst>
                                      </p:cBhvr>
                                      <p:tavLst>
                                        <p:tav tm="0">
                                          <p:val>
                                            <p:strVal val="#ppt_x+.4"/>
                                          </p:val>
                                        </p:tav>
                                        <p:tav tm="100000">
                                          <p:val>
                                            <p:strVal val="#ppt_x"/>
                                          </p:val>
                                        </p:tav>
                                      </p:tavLst>
                                    </p:anim>
                                    <p:anim calcmode="lin" valueType="num">
                                      <p:cBhvr>
                                        <p:cTn id="58" dur="125" decel="50000" fill="hold">
                                          <p:stCondLst>
                                            <p:cond delay="0"/>
                                          </p:stCondLst>
                                        </p:cTn>
                                        <p:tgtEl>
                                          <p:spTgt spid="23">
                                            <p:txEl>
                                              <p:pRg st="0" end="0"/>
                                            </p:txEl>
                                          </p:spTgt>
                                        </p:tgtEl>
                                        <p:attrNameLst>
                                          <p:attrName>ppt_y</p:attrName>
                                        </p:attrNameLst>
                                      </p:cBhvr>
                                      <p:tavLst>
                                        <p:tav tm="0">
                                          <p:val>
                                            <p:strVal val="#ppt_y-.2"/>
                                          </p:val>
                                        </p:tav>
                                        <p:tav tm="100000">
                                          <p:val>
                                            <p:strVal val="#ppt_y+.1"/>
                                          </p:val>
                                        </p:tav>
                                      </p:tavLst>
                                    </p:anim>
                                    <p:anim calcmode="lin" valueType="num">
                                      <p:cBhvr>
                                        <p:cTn id="59" dur="125" accel="50000" fill="hold">
                                          <p:stCondLst>
                                            <p:cond delay="125"/>
                                          </p:stCondLst>
                                        </p:cTn>
                                        <p:tgtEl>
                                          <p:spTgt spid="23">
                                            <p:txEl>
                                              <p:pRg st="0" end="0"/>
                                            </p:txEl>
                                          </p:spTgt>
                                        </p:tgtEl>
                                        <p:attrNameLst>
                                          <p:attrName>ppt_y</p:attrName>
                                        </p:attrNameLst>
                                      </p:cBhvr>
                                      <p:tavLst>
                                        <p:tav tm="0">
                                          <p:val>
                                            <p:strVal val="#ppt_y+.1"/>
                                          </p:val>
                                        </p:tav>
                                        <p:tav tm="100000">
                                          <p:val>
                                            <p:strVal val="#ppt_y"/>
                                          </p:val>
                                        </p:tav>
                                      </p:tavLst>
                                    </p:anim>
                                    <p:animEffect transition="in" filter="fade">
                                      <p:cBhvr>
                                        <p:cTn id="60" dur="250" decel="50000">
                                          <p:stCondLst>
                                            <p:cond delay="0"/>
                                          </p:stCondLst>
                                        </p:cTn>
                                        <p:tgtEl>
                                          <p:spTgt spid="23">
                                            <p:txEl>
                                              <p:pRg st="0" end="0"/>
                                            </p:txEl>
                                          </p:spTgt>
                                        </p:tgtEl>
                                      </p:cBhvr>
                                    </p:animEffect>
                                  </p:childTnLst>
                                </p:cTn>
                              </p:par>
                              <p:par>
                                <p:cTn id="61" presetID="25" presetClass="entr" presetSubtype="0" fill="hold" grpId="0" nodeType="withEffect">
                                  <p:stCondLst>
                                    <p:cond delay="0"/>
                                  </p:stCondLst>
                                  <p:iterate type="lt">
                                    <p:tmPct val="10000"/>
                                  </p:iterate>
                                  <p:childTnLst>
                                    <p:set>
                                      <p:cBhvr>
                                        <p:cTn id="62" dur="1" fill="hold">
                                          <p:stCondLst>
                                            <p:cond delay="0"/>
                                          </p:stCondLst>
                                        </p:cTn>
                                        <p:tgtEl>
                                          <p:spTgt spid="23">
                                            <p:txEl>
                                              <p:pRg st="1" end="1"/>
                                            </p:txEl>
                                          </p:spTgt>
                                        </p:tgtEl>
                                        <p:attrNameLst>
                                          <p:attrName>style.visibility</p:attrName>
                                        </p:attrNameLst>
                                      </p:cBhvr>
                                      <p:to>
                                        <p:strVal val="visible"/>
                                      </p:to>
                                    </p:set>
                                    <p:anim calcmode="lin" valueType="num">
                                      <p:cBhvr>
                                        <p:cTn id="63" dur="125" decel="50000" fill="hold">
                                          <p:stCondLst>
                                            <p:cond delay="0"/>
                                          </p:stCondLst>
                                        </p:cTn>
                                        <p:tgtEl>
                                          <p:spTgt spid="23">
                                            <p:txEl>
                                              <p:pRg st="1" end="1"/>
                                            </p:txEl>
                                          </p:spTgt>
                                        </p:tgtEl>
                                        <p:attrNameLst>
                                          <p:attrName>style.rotation</p:attrName>
                                        </p:attrNameLst>
                                      </p:cBhvr>
                                      <p:tavLst>
                                        <p:tav tm="0">
                                          <p:val>
                                            <p:fltVal val="-90"/>
                                          </p:val>
                                        </p:tav>
                                        <p:tav tm="100000">
                                          <p:val>
                                            <p:fltVal val="0"/>
                                          </p:val>
                                        </p:tav>
                                      </p:tavLst>
                                    </p:anim>
                                    <p:anim calcmode="lin" valueType="num">
                                      <p:cBhvr>
                                        <p:cTn id="64" dur="125" decel="50000" fill="hold">
                                          <p:stCondLst>
                                            <p:cond delay="0"/>
                                          </p:stCondLst>
                                        </p:cTn>
                                        <p:tgtEl>
                                          <p:spTgt spid="23">
                                            <p:txEl>
                                              <p:pRg st="1" end="1"/>
                                            </p:txEl>
                                          </p:spTgt>
                                        </p:tgtEl>
                                        <p:attrNameLst>
                                          <p:attrName>ppt_w</p:attrName>
                                        </p:attrNameLst>
                                      </p:cBhvr>
                                      <p:tavLst>
                                        <p:tav tm="0">
                                          <p:val>
                                            <p:strVal val="#ppt_w"/>
                                          </p:val>
                                        </p:tav>
                                        <p:tav tm="100000">
                                          <p:val>
                                            <p:strVal val="#ppt_w*.05"/>
                                          </p:val>
                                        </p:tav>
                                      </p:tavLst>
                                    </p:anim>
                                    <p:anim calcmode="lin" valueType="num">
                                      <p:cBhvr>
                                        <p:cTn id="65" dur="125" accel="50000" fill="hold">
                                          <p:stCondLst>
                                            <p:cond delay="125"/>
                                          </p:stCondLst>
                                        </p:cTn>
                                        <p:tgtEl>
                                          <p:spTgt spid="23">
                                            <p:txEl>
                                              <p:pRg st="1" end="1"/>
                                            </p:txEl>
                                          </p:spTgt>
                                        </p:tgtEl>
                                        <p:attrNameLst>
                                          <p:attrName>ppt_w</p:attrName>
                                        </p:attrNameLst>
                                      </p:cBhvr>
                                      <p:tavLst>
                                        <p:tav tm="0">
                                          <p:val>
                                            <p:strVal val="#ppt_w*.05"/>
                                          </p:val>
                                        </p:tav>
                                        <p:tav tm="100000">
                                          <p:val>
                                            <p:strVal val="#ppt_w"/>
                                          </p:val>
                                        </p:tav>
                                      </p:tavLst>
                                    </p:anim>
                                    <p:anim calcmode="lin" valueType="num">
                                      <p:cBhvr>
                                        <p:cTn id="66" dur="250" fill="hold"/>
                                        <p:tgtEl>
                                          <p:spTgt spid="23">
                                            <p:txEl>
                                              <p:pRg st="1" end="1"/>
                                            </p:txEl>
                                          </p:spTgt>
                                        </p:tgtEl>
                                        <p:attrNameLst>
                                          <p:attrName>ppt_h</p:attrName>
                                        </p:attrNameLst>
                                      </p:cBhvr>
                                      <p:tavLst>
                                        <p:tav tm="0">
                                          <p:val>
                                            <p:strVal val="#ppt_h"/>
                                          </p:val>
                                        </p:tav>
                                        <p:tav tm="100000">
                                          <p:val>
                                            <p:strVal val="#ppt_h"/>
                                          </p:val>
                                        </p:tav>
                                      </p:tavLst>
                                    </p:anim>
                                    <p:anim calcmode="lin" valueType="num">
                                      <p:cBhvr>
                                        <p:cTn id="67" dur="125" decel="50000" fill="hold">
                                          <p:stCondLst>
                                            <p:cond delay="0"/>
                                          </p:stCondLst>
                                        </p:cTn>
                                        <p:tgtEl>
                                          <p:spTgt spid="23">
                                            <p:txEl>
                                              <p:pRg st="1" end="1"/>
                                            </p:txEl>
                                          </p:spTgt>
                                        </p:tgtEl>
                                        <p:attrNameLst>
                                          <p:attrName>ppt_x</p:attrName>
                                        </p:attrNameLst>
                                      </p:cBhvr>
                                      <p:tavLst>
                                        <p:tav tm="0">
                                          <p:val>
                                            <p:strVal val="#ppt_x+.4"/>
                                          </p:val>
                                        </p:tav>
                                        <p:tav tm="100000">
                                          <p:val>
                                            <p:strVal val="#ppt_x"/>
                                          </p:val>
                                        </p:tav>
                                      </p:tavLst>
                                    </p:anim>
                                    <p:anim calcmode="lin" valueType="num">
                                      <p:cBhvr>
                                        <p:cTn id="68" dur="125" decel="50000" fill="hold">
                                          <p:stCondLst>
                                            <p:cond delay="0"/>
                                          </p:stCondLst>
                                        </p:cTn>
                                        <p:tgtEl>
                                          <p:spTgt spid="23">
                                            <p:txEl>
                                              <p:pRg st="1" end="1"/>
                                            </p:txEl>
                                          </p:spTgt>
                                        </p:tgtEl>
                                        <p:attrNameLst>
                                          <p:attrName>ppt_y</p:attrName>
                                        </p:attrNameLst>
                                      </p:cBhvr>
                                      <p:tavLst>
                                        <p:tav tm="0">
                                          <p:val>
                                            <p:strVal val="#ppt_y-.2"/>
                                          </p:val>
                                        </p:tav>
                                        <p:tav tm="100000">
                                          <p:val>
                                            <p:strVal val="#ppt_y+.1"/>
                                          </p:val>
                                        </p:tav>
                                      </p:tavLst>
                                    </p:anim>
                                    <p:anim calcmode="lin" valueType="num">
                                      <p:cBhvr>
                                        <p:cTn id="69" dur="125" accel="50000" fill="hold">
                                          <p:stCondLst>
                                            <p:cond delay="125"/>
                                          </p:stCondLst>
                                        </p:cTn>
                                        <p:tgtEl>
                                          <p:spTgt spid="23">
                                            <p:txEl>
                                              <p:pRg st="1" end="1"/>
                                            </p:txEl>
                                          </p:spTgt>
                                        </p:tgtEl>
                                        <p:attrNameLst>
                                          <p:attrName>ppt_y</p:attrName>
                                        </p:attrNameLst>
                                      </p:cBhvr>
                                      <p:tavLst>
                                        <p:tav tm="0">
                                          <p:val>
                                            <p:strVal val="#ppt_y+.1"/>
                                          </p:val>
                                        </p:tav>
                                        <p:tav tm="100000">
                                          <p:val>
                                            <p:strVal val="#ppt_y"/>
                                          </p:val>
                                        </p:tav>
                                      </p:tavLst>
                                    </p:anim>
                                    <p:animEffect transition="in" filter="fade">
                                      <p:cBhvr>
                                        <p:cTn id="70" dur="250" decel="50000">
                                          <p:stCondLst>
                                            <p:cond delay="0"/>
                                          </p:stCondLst>
                                        </p:cTn>
                                        <p:tgtEl>
                                          <p:spTgt spid="23">
                                            <p:txEl>
                                              <p:pRg st="1" end="1"/>
                                            </p:txEl>
                                          </p:spTgt>
                                        </p:tgtEl>
                                      </p:cBhvr>
                                    </p:animEffect>
                                  </p:childTnLst>
                                </p:cTn>
                              </p:par>
                            </p:childTnLst>
                          </p:cTn>
                        </p:par>
                        <p:par>
                          <p:cTn id="71" fill="hold">
                            <p:stCondLst>
                              <p:cond delay="1000"/>
                            </p:stCondLst>
                            <p:childTnLst>
                              <p:par>
                                <p:cTn id="72" presetID="25" presetClass="entr" presetSubtype="0" fill="hold" grpId="0" nodeType="afterEffect">
                                  <p:stCondLst>
                                    <p:cond delay="0"/>
                                  </p:stCondLst>
                                  <p:iterate type="lt">
                                    <p:tmPct val="10000"/>
                                  </p:iterate>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75"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76"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77"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78"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79"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80"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81" dur="250" decel="50000">
                                          <p:stCondLst>
                                            <p:cond delay="0"/>
                                          </p:stCondLst>
                                        </p:cTn>
                                        <p:tgtEl>
                                          <p:spTgt spid="24">
                                            <p:txEl>
                                              <p:pRg st="0" end="0"/>
                                            </p:txEl>
                                          </p:spTgt>
                                        </p:tgtEl>
                                      </p:cBhvr>
                                    </p:animEffect>
                                  </p:childTnLst>
                                </p:cTn>
                              </p:par>
                              <p:par>
                                <p:cTn id="82" presetID="25" presetClass="entr" presetSubtype="0" fill="hold" grpId="0" nodeType="withEffect">
                                  <p:stCondLst>
                                    <p:cond delay="0"/>
                                  </p:stCondLst>
                                  <p:iterate type="lt">
                                    <p:tmPct val="10000"/>
                                  </p:iterate>
                                  <p:childTnLst>
                                    <p:set>
                                      <p:cBhvr>
                                        <p:cTn id="83" dur="1" fill="hold">
                                          <p:stCondLst>
                                            <p:cond delay="0"/>
                                          </p:stCondLst>
                                        </p:cTn>
                                        <p:tgtEl>
                                          <p:spTgt spid="24">
                                            <p:txEl>
                                              <p:pRg st="1" end="1"/>
                                            </p:txEl>
                                          </p:spTgt>
                                        </p:tgtEl>
                                        <p:attrNameLst>
                                          <p:attrName>style.visibility</p:attrName>
                                        </p:attrNameLst>
                                      </p:cBhvr>
                                      <p:to>
                                        <p:strVal val="visible"/>
                                      </p:to>
                                    </p:set>
                                    <p:anim calcmode="lin" valueType="num">
                                      <p:cBhvr>
                                        <p:cTn id="84"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85"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86"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87"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88"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89"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90"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91" dur="250" decel="50000">
                                          <p:stCondLst>
                                            <p:cond delay="0"/>
                                          </p:stCondLst>
                                        </p:cTn>
                                        <p:tgtEl>
                                          <p:spTgt spid="24">
                                            <p:txEl>
                                              <p:pRg st="1" end="1"/>
                                            </p:txEl>
                                          </p:spTgt>
                                        </p:tgtEl>
                                      </p:cBhvr>
                                    </p:animEffect>
                                  </p:childTnLst>
                                </p:cTn>
                              </p:par>
                            </p:childTnLst>
                          </p:cTn>
                        </p:par>
                        <p:par>
                          <p:cTn id="92" fill="hold">
                            <p:stCondLst>
                              <p:cond delay="1300"/>
                            </p:stCondLst>
                            <p:childTnLst>
                              <p:par>
                                <p:cTn id="93" presetID="26" presetClass="emph" presetSubtype="0" fill="hold" grpId="1" nodeType="afterEffect">
                                  <p:stCondLst>
                                    <p:cond delay="0"/>
                                  </p:stCondLst>
                                  <p:iterate type="lt">
                                    <p:tmPct val="0"/>
                                  </p:iterate>
                                  <p:childTnLst>
                                    <p:animEffect transition="out" filter="fade">
                                      <p:cBhvr>
                                        <p:cTn id="94" dur="250" tmFilter="0, 0; .2, .5; .8, .5; 1, 0"/>
                                        <p:tgtEl>
                                          <p:spTgt spid="6"/>
                                        </p:tgtEl>
                                      </p:cBhvr>
                                    </p:animEffect>
                                    <p:animScale>
                                      <p:cBhvr>
                                        <p:cTn id="95"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0" grpId="0" bldLvl="0" animBg="1"/>
      <p:bldP spid="5" grpId="0" bldLvl="0" animBg="1"/>
      <p:bldP spid="25" grpId="0" animBg="1"/>
      <p:bldP spid="9" grpId="0" animBg="1"/>
      <p:bldP spid="27" grpId="0" animBg="1"/>
      <p:bldP spid="28" grpId="0" animBg="1"/>
      <p:bldP spid="29" grpId="0" animBg="1"/>
      <p:bldP spid="30" grpId="0" animBg="1"/>
      <p:bldP spid="6" grpId="0"/>
      <p:bldP spid="6" grpId="1"/>
      <p:bldP spid="23" grpId="0" build="allAtOnce"/>
      <p:bldP spid="2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656049" y="2150852"/>
            <a:ext cx="10879901" cy="646331"/>
          </a:xfrm>
          <a:prstGeom prst="rect">
            <a:avLst/>
          </a:prstGeom>
          <a:noFill/>
        </p:spPr>
        <p:txBody>
          <a:bodyPr wrap="none" lIns="91440" tIns="45720" rIns="91440" bIns="45720">
            <a:spAutoFit/>
          </a:bodyPr>
          <a:lstStyle/>
          <a:p>
            <a:pPr algn="ctr"/>
            <a:r>
              <a:rPr lang="en-US" sz="3600" b="1">
                <a:ln w="0"/>
                <a:solidFill>
                  <a:srgbClr val="EE826C"/>
                </a:solidFill>
                <a:latin typeface="UTM Avo" panose="02040603050506020204" pitchFamily="18" charset="0"/>
              </a:rPr>
              <a:t>- Chà, con mèo có bộ lông mới đẹp làm sao!</a:t>
            </a:r>
            <a:endParaRPr lang="en-US" sz="3600" b="1"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108" y="2551131"/>
            <a:ext cx="3257248" cy="3257248"/>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656049" y="4099707"/>
            <a:ext cx="6849952" cy="646331"/>
          </a:xfrm>
          <a:prstGeom prst="rect">
            <a:avLst/>
          </a:prstGeom>
          <a:noFill/>
        </p:spPr>
        <p:txBody>
          <a:bodyPr wrap="none" lIns="91440" tIns="45720" rIns="91440" bIns="45720">
            <a:spAutoFit/>
          </a:bodyPr>
          <a:lstStyle/>
          <a:p>
            <a:pPr algn="ctr"/>
            <a:r>
              <a:rPr lang="en-US" sz="3600" b="1">
                <a:ln w="0"/>
                <a:solidFill>
                  <a:srgbClr val="EE826C"/>
                </a:solidFill>
                <a:latin typeface="UTM Avo" panose="02040603050506020204" pitchFamily="18" charset="0"/>
              </a:rPr>
              <a:t>- A! Con mèo này khôn thật!</a:t>
            </a:r>
            <a:endParaRPr lang="en-US" sz="3600" b="1" cap="none" spc="0">
              <a:ln w="0"/>
              <a:solidFill>
                <a:srgbClr val="EE826C"/>
              </a:solidFill>
              <a:latin typeface="UTM Avo" panose="02040603050506020204" pitchFamily="18" charset="0"/>
            </a:endParaRPr>
          </a:p>
        </p:txBody>
      </p:sp>
      <p:pic>
        <p:nvPicPr>
          <p:cNvPr id="13" name="Picture 12">
            <a:extLst>
              <a:ext uri="{FF2B5EF4-FFF2-40B4-BE49-F238E27FC236}">
                <a16:creationId xmlns:a16="http://schemas.microsoft.com/office/drawing/2014/main" id="{D509FE01-B86A-42EF-B99E-121BCCF3018D}"/>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26722567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1"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4177366" y="1552942"/>
            <a:ext cx="7494202" cy="1077218"/>
          </a:xfrm>
          <a:prstGeom prst="rect">
            <a:avLst/>
          </a:prstGeom>
          <a:noFill/>
        </p:spPr>
        <p:txBody>
          <a:bodyPr wrap="square" lIns="91440" tIns="45720" rIns="91440" bIns="45720">
            <a:spAutoFit/>
          </a:bodyPr>
          <a:lstStyle/>
          <a:p>
            <a:r>
              <a:rPr lang="en-US" sz="3200" b="1">
                <a:ln w="0"/>
                <a:solidFill>
                  <a:srgbClr val="EE826C"/>
                </a:solidFill>
                <a:latin typeface="UTM Avo" panose="02040603050506020204" pitchFamily="18" charset="0"/>
              </a:rPr>
              <a:t>- Chà, con mèo có bộ lông mới đẹp làm sao!</a:t>
            </a:r>
            <a:endParaRPr lang="en-US" sz="3200" b="1"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65" y="1568383"/>
            <a:ext cx="4394414" cy="4394414"/>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4177366" y="3914756"/>
            <a:ext cx="6106159" cy="584775"/>
          </a:xfrm>
          <a:prstGeom prst="rect">
            <a:avLst/>
          </a:prstGeom>
          <a:noFill/>
        </p:spPr>
        <p:txBody>
          <a:bodyPr wrap="none" lIns="91440" tIns="45720" rIns="91440" bIns="45720">
            <a:spAutoFit/>
          </a:bodyPr>
          <a:lstStyle/>
          <a:p>
            <a:pPr algn="ctr"/>
            <a:r>
              <a:rPr lang="en-US" sz="3200" b="1">
                <a:ln w="0"/>
                <a:solidFill>
                  <a:srgbClr val="EE826C"/>
                </a:solidFill>
                <a:latin typeface="UTM Avo" panose="02040603050506020204" pitchFamily="18" charset="0"/>
              </a:rPr>
              <a:t>- A! Con mèo này khôn thật!</a:t>
            </a:r>
            <a:endParaRPr lang="en-US" sz="3200" b="1" cap="none" spc="0">
              <a:ln w="0"/>
              <a:solidFill>
                <a:srgbClr val="EE826C"/>
              </a:solidFill>
              <a:latin typeface="UTM Avo" panose="02040603050506020204" pitchFamily="18" charset="0"/>
            </a:endParaRPr>
          </a:p>
        </p:txBody>
      </p:sp>
      <p:sp>
        <p:nvSpPr>
          <p:cNvPr id="11" name="Rectangle 10">
            <a:extLst>
              <a:ext uri="{FF2B5EF4-FFF2-40B4-BE49-F238E27FC236}">
                <a16:creationId xmlns:a16="http://schemas.microsoft.com/office/drawing/2014/main" id="{686DC20B-1AA0-4417-968B-482C70E41EC5}"/>
              </a:ext>
            </a:extLst>
          </p:cNvPr>
          <p:cNvSpPr/>
          <p:nvPr/>
        </p:nvSpPr>
        <p:spPr>
          <a:xfrm>
            <a:off x="4085916" y="2657115"/>
            <a:ext cx="7677102" cy="1077218"/>
          </a:xfrm>
          <a:prstGeom prst="rect">
            <a:avLst/>
          </a:prstGeom>
          <a:noFill/>
        </p:spPr>
        <p:txBody>
          <a:bodyPr wrap="none" lIns="91440" tIns="45720" rIns="91440" bIns="45720">
            <a:spAutoFit/>
          </a:bodyPr>
          <a:lstStyle/>
          <a:p>
            <a:pPr algn="ctr"/>
            <a:r>
              <a:rPr lang="en-US" sz="3200" i="1">
                <a:ln w="0"/>
                <a:solidFill>
                  <a:srgbClr val="79572E"/>
                </a:solidFill>
                <a:latin typeface="Arial" panose="020B0604020202020204" pitchFamily="34" charset="0"/>
                <a:cs typeface="Arial" panose="020B0604020202020204" pitchFamily="34" charset="0"/>
              </a:rPr>
              <a:t>→ </a:t>
            </a:r>
            <a:r>
              <a:rPr lang="en-US" sz="3200" i="1">
                <a:ln w="0"/>
                <a:solidFill>
                  <a:srgbClr val="79572E"/>
                </a:solidFill>
                <a:latin typeface="UTM Avo" panose="02040603050506020204" pitchFamily="18" charset="0"/>
              </a:rPr>
              <a:t>Thể hiện cảm xúc ngạc nhiên </a:t>
            </a:r>
          </a:p>
          <a:p>
            <a:pPr algn="ctr"/>
            <a:r>
              <a:rPr lang="en-US" sz="3200" i="1">
                <a:ln w="0"/>
                <a:solidFill>
                  <a:srgbClr val="79572E"/>
                </a:solidFill>
                <a:latin typeface="UTM Avo" panose="02040603050506020204" pitchFamily="18" charset="0"/>
              </a:rPr>
              <a:t>trước vẻ đẹp của bộ lông con mèo.</a:t>
            </a:r>
            <a:endParaRPr lang="en-US" sz="3200" i="1" cap="none" spc="0">
              <a:ln w="0"/>
              <a:solidFill>
                <a:srgbClr val="79572E"/>
              </a:solidFill>
              <a:latin typeface="UTM Avo" panose="02040603050506020204" pitchFamily="18" charset="0"/>
            </a:endParaRPr>
          </a:p>
        </p:txBody>
      </p:sp>
      <p:sp>
        <p:nvSpPr>
          <p:cNvPr id="12" name="Rectangle 11">
            <a:extLst>
              <a:ext uri="{FF2B5EF4-FFF2-40B4-BE49-F238E27FC236}">
                <a16:creationId xmlns:a16="http://schemas.microsoft.com/office/drawing/2014/main" id="{73EF3C42-4AEC-4537-BFA3-2507EC0FCC5B}"/>
              </a:ext>
            </a:extLst>
          </p:cNvPr>
          <p:cNvSpPr/>
          <p:nvPr/>
        </p:nvSpPr>
        <p:spPr>
          <a:xfrm>
            <a:off x="4653379" y="4521832"/>
            <a:ext cx="6542176" cy="1077218"/>
          </a:xfrm>
          <a:prstGeom prst="rect">
            <a:avLst/>
          </a:prstGeom>
          <a:noFill/>
        </p:spPr>
        <p:txBody>
          <a:bodyPr wrap="none" lIns="91440" tIns="45720" rIns="91440" bIns="45720">
            <a:spAutoFit/>
          </a:bodyPr>
          <a:lstStyle/>
          <a:p>
            <a:pPr algn="ctr"/>
            <a:r>
              <a:rPr lang="en-US" sz="3200" i="1">
                <a:ln w="0"/>
                <a:solidFill>
                  <a:srgbClr val="79572E"/>
                </a:solidFill>
                <a:latin typeface="Arial" panose="020B0604020202020204" pitchFamily="34" charset="0"/>
                <a:cs typeface="Arial" panose="020B0604020202020204" pitchFamily="34" charset="0"/>
              </a:rPr>
              <a:t>→ </a:t>
            </a:r>
            <a:r>
              <a:rPr lang="en-US" sz="3200" i="1">
                <a:ln w="0"/>
                <a:solidFill>
                  <a:srgbClr val="79572E"/>
                </a:solidFill>
                <a:latin typeface="UTM Avo" panose="02040603050506020204" pitchFamily="18" charset="0"/>
              </a:rPr>
              <a:t>Thể hiện cảm xúc thán phục </a:t>
            </a:r>
          </a:p>
          <a:p>
            <a:pPr algn="ctr"/>
            <a:r>
              <a:rPr lang="en-US" sz="3200" i="1">
                <a:ln w="0"/>
                <a:solidFill>
                  <a:srgbClr val="79572E"/>
                </a:solidFill>
                <a:latin typeface="UTM Avo" panose="02040603050506020204" pitchFamily="18" charset="0"/>
              </a:rPr>
              <a:t>sự khôn ngoan của con mèo.</a:t>
            </a:r>
            <a:endParaRPr lang="en-US" sz="3200" i="1" cap="none" spc="0">
              <a:ln w="0"/>
              <a:solidFill>
                <a:srgbClr val="79572E"/>
              </a:solidFill>
              <a:latin typeface="UTM Avo" panose="02040603050506020204" pitchFamily="18" charset="0"/>
            </a:endParaRPr>
          </a:p>
        </p:txBody>
      </p:sp>
      <p:pic>
        <p:nvPicPr>
          <p:cNvPr id="13" name="Picture 12">
            <a:extLst>
              <a:ext uri="{FF2B5EF4-FFF2-40B4-BE49-F238E27FC236}">
                <a16:creationId xmlns:a16="http://schemas.microsoft.com/office/drawing/2014/main" id="{B1636B71-D73D-4DF9-87B4-65E77F950D1F}"/>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31922049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iterate type="wd">
                                    <p:tmPct val="1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EC9E388-E5C1-4A5A-BC0E-DF92807FC62D}"/>
              </a:ext>
            </a:extLst>
          </p:cNvPr>
          <p:cNvPicPr>
            <a:picLocks noChangeAspect="1"/>
          </p:cNvPicPr>
          <p:nvPr/>
        </p:nvPicPr>
        <p:blipFill rotWithShape="1">
          <a:blip r:embed="rId2">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674303" y="2047159"/>
            <a:ext cx="11149054" cy="584775"/>
          </a:xfrm>
          <a:prstGeom prst="rect">
            <a:avLst/>
          </a:prstGeom>
          <a:noFill/>
        </p:spPr>
        <p:txBody>
          <a:bodyPr wrap="square" lIns="91440" tIns="45720" rIns="91440" bIns="45720">
            <a:spAutoFit/>
          </a:bodyPr>
          <a:lstStyle/>
          <a:p>
            <a:r>
              <a:rPr lang="en-US" sz="3200">
                <a:ln w="0"/>
                <a:solidFill>
                  <a:srgbClr val="EE826C"/>
                </a:solidFill>
                <a:latin typeface="UTM Avo" panose="02040603050506020204" pitchFamily="18" charset="0"/>
              </a:rPr>
              <a:t>- Chà, con mèo có bộ lông mới đẹp làm sao!</a:t>
            </a:r>
            <a:endParaRPr lang="en-US" sz="3200"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2016" y="2211038"/>
            <a:ext cx="3564841" cy="3564841"/>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674303" y="2786862"/>
            <a:ext cx="5859296"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 A! Con mèo này khôn thật!</a:t>
            </a:r>
            <a:endParaRPr lang="en-US" sz="3200" cap="none" spc="0">
              <a:ln w="0"/>
              <a:solidFill>
                <a:srgbClr val="EE826C"/>
              </a:solidFill>
              <a:latin typeface="UTM Avo" panose="02040603050506020204" pitchFamily="18" charset="0"/>
            </a:endParaRPr>
          </a:p>
        </p:txBody>
      </p:sp>
      <p:sp>
        <p:nvSpPr>
          <p:cNvPr id="13" name="Rectangle 12">
            <a:extLst>
              <a:ext uri="{FF2B5EF4-FFF2-40B4-BE49-F238E27FC236}">
                <a16:creationId xmlns:a16="http://schemas.microsoft.com/office/drawing/2014/main" id="{F24B6A2F-8522-4104-B181-907BE2837BDE}"/>
              </a:ext>
            </a:extLst>
          </p:cNvPr>
          <p:cNvSpPr/>
          <p:nvPr/>
        </p:nvSpPr>
        <p:spPr>
          <a:xfrm>
            <a:off x="1061815" y="3664549"/>
            <a:ext cx="8268610" cy="584775"/>
          </a:xfrm>
          <a:prstGeom prst="rect">
            <a:avLst/>
          </a:prstGeom>
          <a:noFill/>
        </p:spPr>
        <p:txBody>
          <a:bodyPr wrap="none" lIns="91440" tIns="45720" rIns="91440" bIns="45720">
            <a:spAutoFit/>
          </a:bodyPr>
          <a:lstStyle/>
          <a:p>
            <a:pPr algn="ctr"/>
            <a:r>
              <a:rPr lang="en-US" sz="3200" b="1">
                <a:ln w="0"/>
                <a:solidFill>
                  <a:srgbClr val="79572E"/>
                </a:solidFill>
                <a:latin typeface="UTM Avo" panose="02040603050506020204" pitchFamily="18" charset="0"/>
              </a:rPr>
              <a:t>Hai câu trên dùng để bộc lộ cảm xúc.</a:t>
            </a:r>
            <a:endParaRPr lang="en-US" sz="3200" b="1" cap="none" spc="0">
              <a:ln w="0"/>
              <a:solidFill>
                <a:srgbClr val="79572E"/>
              </a:solidFill>
              <a:latin typeface="UTM Avo" panose="02040603050506020204" pitchFamily="18" charset="0"/>
            </a:endParaRPr>
          </a:p>
        </p:txBody>
      </p:sp>
    </p:spTree>
    <p:extLst>
      <p:ext uri="{BB962C8B-B14F-4D97-AF65-F5344CB8AC3E}">
        <p14:creationId xmlns:p14="http://schemas.microsoft.com/office/powerpoint/2010/main" val="2083896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219</TotalTime>
  <Words>692</Words>
  <Application>Microsoft Office PowerPoint</Application>
  <PresentationFormat>Widescreen</PresentationFormat>
  <Paragraphs>142</Paragraphs>
  <Slides>23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微软雅黑</vt:lpstr>
      <vt:lpstr>#9Slide03 SVNNeutraface 2</vt:lpstr>
      <vt:lpstr>Arial</vt:lpstr>
      <vt:lpstr>Times New Roman</vt:lpstr>
      <vt:lpstr>UTM Avo</vt:lpstr>
      <vt:lpstr>UTM Fire House</vt:lpstr>
      <vt:lpstr>UTM Gradoo</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 Admin</dc:creator>
  <cp:keywords>Thy Tho</cp:keywords>
  <cp:lastModifiedBy>KTUTS</cp:lastModifiedBy>
  <cp:revision>E24</cp:revision>
  <dcterms:created xsi:type="dcterms:W3CDTF">2019-09-30T12:07:00Z</dcterms:created>
  <dcterms:modified xsi:type="dcterms:W3CDTF">2022-04-01T03:52:44Z</dcterms:modified>
  <cp:version>E03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