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410" r:id="rId2"/>
    <p:sldId id="417" r:id="rId3"/>
    <p:sldId id="413" r:id="rId4"/>
    <p:sldId id="414" r:id="rId5"/>
    <p:sldId id="412" r:id="rId6"/>
    <p:sldId id="428" r:id="rId7"/>
    <p:sldId id="429" r:id="rId8"/>
    <p:sldId id="422" r:id="rId9"/>
    <p:sldId id="430" r:id="rId10"/>
  </p:sldIdLst>
  <p:sldSz cx="12192000" cy="6858000"/>
  <p:notesSz cx="6858000" cy="9144000"/>
  <p:embeddedFontLst>
    <p:embeddedFont>
      <p:font typeface="SVN-Cinnamoncake" panose="02000000000000000000" pitchFamily="2" charset="0"/>
      <p:regular r:id="rId12"/>
    </p:embeddedFont>
    <p:embeddedFont>
      <p:font typeface="Lucida Calligraphy" panose="03010101010101010101" pitchFamily="66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UTM Guanine" panose="02040603050506020204" pitchFamily="18" charset="0"/>
      <p:regular r:id="rId24"/>
    </p:embeddedFont>
    <p:embeddedFont>
      <p:font typeface="宋体" panose="02010600030101010101" pitchFamily="2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98"/>
    <a:srgbClr val="FEEC3E"/>
    <a:srgbClr val="FFFFFF"/>
    <a:srgbClr val="F8D437"/>
    <a:srgbClr val="9BE1FA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660"/>
  </p:normalViewPr>
  <p:slideViewPr>
    <p:cSldViewPr snapToGrid="0">
      <p:cViewPr>
        <p:scale>
          <a:sx n="66" d="100"/>
          <a:sy n="66" d="100"/>
        </p:scale>
        <p:origin x="811" y="288"/>
      </p:cViewPr>
      <p:guideLst>
        <p:guide orient="horz" pos="212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26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9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7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51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03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latin typeface="UTM Avo" panose="02040603050506020204" pitchFamily="18" charset="0"/>
              </a:rPr>
              <a:t>https://www.youtube.com/watch?v=6kusYjoNQcM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43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71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59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6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31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2022/5/7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6kusYjoNQcM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冷色系小清新创意水果柠檬伞_插画编号34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3449" y="1882337"/>
            <a:ext cx="1200785" cy="1165860"/>
            <a:chOff x="771162" y="541382"/>
            <a:chExt cx="1200785" cy="1165860"/>
          </a:xfrm>
        </p:grpSpPr>
        <p:sp>
          <p:nvSpPr>
            <p:cNvPr id="11" name="矩形 10"/>
            <p:cNvSpPr/>
            <p:nvPr/>
          </p:nvSpPr>
          <p:spPr>
            <a:xfrm>
              <a:off x="771162" y="541382"/>
              <a:ext cx="1200785" cy="1165860"/>
            </a:xfrm>
            <a:prstGeom prst="rect">
              <a:avLst/>
            </a:prstGeom>
            <a:solidFill>
              <a:srgbClr val="9BE1FA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7345" y="642607"/>
              <a:ext cx="10182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1">
                      <a:lumMod val="50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Kể</a:t>
              </a:r>
              <a:endParaRPr lang="zh-CN" altLang="en-US" sz="6000" b="1">
                <a:solidFill>
                  <a:schemeClr val="accent1">
                    <a:lumMod val="50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44929" y="2828837"/>
            <a:ext cx="2765654" cy="1166495"/>
            <a:chOff x="1815055" y="1561828"/>
            <a:chExt cx="2765654" cy="1166495"/>
          </a:xfrm>
        </p:grpSpPr>
        <p:sp>
          <p:nvSpPr>
            <p:cNvPr id="12" name="矩形 11"/>
            <p:cNvSpPr/>
            <p:nvPr/>
          </p:nvSpPr>
          <p:spPr>
            <a:xfrm>
              <a:off x="1815055" y="1561828"/>
              <a:ext cx="2704694" cy="1166495"/>
            </a:xfrm>
            <a:prstGeom prst="rect">
              <a:avLst/>
            </a:prstGeom>
            <a:solidFill>
              <a:srgbClr val="F8D437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15566" y="1561828"/>
              <a:ext cx="26651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5">
                      <a:lumMod val="75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chuyện</a:t>
              </a:r>
              <a:endParaRPr lang="zh-CN" altLang="en-US" sz="6000" b="1">
                <a:solidFill>
                  <a:schemeClr val="accent5">
                    <a:lumMod val="75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68639" y="2828837"/>
            <a:ext cx="1205593" cy="1103448"/>
            <a:chOff x="4358049" y="2577491"/>
            <a:chExt cx="1205593" cy="1103448"/>
          </a:xfrm>
        </p:grpSpPr>
        <p:sp>
          <p:nvSpPr>
            <p:cNvPr id="13" name="矩形 10"/>
            <p:cNvSpPr/>
            <p:nvPr/>
          </p:nvSpPr>
          <p:spPr>
            <a:xfrm>
              <a:off x="4358049" y="2577491"/>
              <a:ext cx="1205593" cy="1103448"/>
            </a:xfrm>
            <a:prstGeom prst="rect">
              <a:avLst/>
            </a:prstGeom>
            <a:solidFill>
              <a:srgbClr val="9BE1FA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4449696" y="2577491"/>
              <a:ext cx="10222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1">
                      <a:lumMod val="50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đã</a:t>
              </a:r>
              <a:endParaRPr lang="zh-CN" altLang="en-US" sz="6000" b="1">
                <a:solidFill>
                  <a:schemeClr val="accent1">
                    <a:lumMod val="50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81431" y="3567006"/>
            <a:ext cx="1913258" cy="1166495"/>
            <a:chOff x="5401942" y="3514673"/>
            <a:chExt cx="1913258" cy="1166495"/>
          </a:xfrm>
        </p:grpSpPr>
        <p:sp>
          <p:nvSpPr>
            <p:cNvPr id="19" name="矩形 11"/>
            <p:cNvSpPr/>
            <p:nvPr/>
          </p:nvSpPr>
          <p:spPr>
            <a:xfrm>
              <a:off x="5401942" y="3514673"/>
              <a:ext cx="1913258" cy="1166495"/>
            </a:xfrm>
            <a:prstGeom prst="rect">
              <a:avLst/>
            </a:prstGeom>
            <a:solidFill>
              <a:srgbClr val="F8D437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3"/>
            <p:cNvSpPr txBox="1"/>
            <p:nvPr/>
          </p:nvSpPr>
          <p:spPr>
            <a:xfrm>
              <a:off x="5502453" y="3514673"/>
              <a:ext cx="1812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5">
                      <a:lumMod val="75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nghe</a:t>
              </a:r>
              <a:endParaRPr lang="zh-CN" altLang="en-US" sz="6000" b="1">
                <a:solidFill>
                  <a:schemeClr val="accent5">
                    <a:lumMod val="75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38577" y="3048197"/>
            <a:ext cx="1205593" cy="1103448"/>
            <a:chOff x="7180761" y="4514902"/>
            <a:chExt cx="1205593" cy="1103448"/>
          </a:xfrm>
        </p:grpSpPr>
        <p:sp>
          <p:nvSpPr>
            <p:cNvPr id="21" name="矩形 10"/>
            <p:cNvSpPr/>
            <p:nvPr/>
          </p:nvSpPr>
          <p:spPr>
            <a:xfrm>
              <a:off x="7180761" y="4514902"/>
              <a:ext cx="1205593" cy="1103448"/>
            </a:xfrm>
            <a:prstGeom prst="rect">
              <a:avLst/>
            </a:prstGeom>
            <a:solidFill>
              <a:srgbClr val="9BE1FA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3"/>
            <p:cNvSpPr txBox="1"/>
            <p:nvPr/>
          </p:nvSpPr>
          <p:spPr>
            <a:xfrm>
              <a:off x="7272408" y="4514902"/>
              <a:ext cx="10222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1">
                      <a:lumMod val="50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đã</a:t>
              </a:r>
              <a:endParaRPr lang="zh-CN" altLang="en-US" sz="6000" b="1">
                <a:solidFill>
                  <a:schemeClr val="accent1">
                    <a:lumMod val="50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10941" y="2118928"/>
            <a:ext cx="1586566" cy="1166495"/>
            <a:chOff x="8251915" y="5452859"/>
            <a:chExt cx="1586566" cy="1166495"/>
          </a:xfrm>
        </p:grpSpPr>
        <p:sp>
          <p:nvSpPr>
            <p:cNvPr id="23" name="矩形 11"/>
            <p:cNvSpPr/>
            <p:nvPr/>
          </p:nvSpPr>
          <p:spPr>
            <a:xfrm>
              <a:off x="8251915" y="5452859"/>
              <a:ext cx="1586566" cy="1166495"/>
            </a:xfrm>
            <a:prstGeom prst="rect">
              <a:avLst/>
            </a:prstGeom>
            <a:solidFill>
              <a:srgbClr val="F8D437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13"/>
            <p:cNvSpPr txBox="1"/>
            <p:nvPr/>
          </p:nvSpPr>
          <p:spPr>
            <a:xfrm>
              <a:off x="8352426" y="5452859"/>
              <a:ext cx="14860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>
                  <a:solidFill>
                    <a:schemeClr val="accent5">
                      <a:lumMod val="75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đ</a:t>
              </a:r>
              <a:r>
                <a:rPr lang="en-US" altLang="zh-CN" sz="6000" b="1" smtClean="0">
                  <a:solidFill>
                    <a:schemeClr val="accent5">
                      <a:lumMod val="75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ọc</a:t>
              </a:r>
              <a:endParaRPr lang="zh-CN" altLang="en-US" sz="6000" b="1">
                <a:solidFill>
                  <a:schemeClr val="accent5">
                    <a:lumMod val="75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6390" y="284809"/>
            <a:ext cx="11553190" cy="6253480"/>
          </a:xfrm>
          <a:prstGeom prst="roundRect">
            <a:avLst>
              <a:gd name="adj" fmla="val 7463"/>
            </a:avLst>
          </a:prstGeom>
          <a:solidFill>
            <a:schemeClr val="bg1"/>
          </a:solidFill>
          <a:ln w="127000" cmpd="thickThin">
            <a:solidFill>
              <a:srgbClr val="9BE1F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ounded Rectangle 26"/>
          <p:cNvSpPr/>
          <p:nvPr/>
        </p:nvSpPr>
        <p:spPr>
          <a:xfrm>
            <a:off x="1623940" y="3780053"/>
            <a:ext cx="2253579" cy="5995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97886" y="3754210"/>
            <a:ext cx="2082591" cy="599551"/>
          </a:xfrm>
          <a:prstGeom prst="roundRect">
            <a:avLst/>
          </a:prstGeom>
          <a:solidFill>
            <a:srgbClr val="FEF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466665" y="4438930"/>
            <a:ext cx="3503934" cy="5995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4ccc3f62721b04711d8e2341c3813b0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81563" y="727794"/>
            <a:ext cx="3830364" cy="235572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21386" y="3042583"/>
            <a:ext cx="649412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Kể một câu chuyện em đã được nghe hoặc được đọc về tinh thần lạc quan, yêu đời.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5004" y="2984138"/>
            <a:ext cx="7139754" cy="2388870"/>
          </a:xfrm>
          <a:prstGeom prst="rect">
            <a:avLst/>
          </a:prstGeom>
          <a:noFill/>
          <a:ln>
            <a:solidFill>
              <a:srgbClr val="9B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52793" y="2878727"/>
            <a:ext cx="7339508" cy="2402205"/>
          </a:xfrm>
          <a:prstGeom prst="rect">
            <a:avLst/>
          </a:prstGeom>
          <a:noFill/>
          <a:ln>
            <a:solidFill>
              <a:srgbClr val="F8D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250376" y="4984163"/>
            <a:ext cx="819029" cy="819029"/>
            <a:chOff x="3658898" y="4584207"/>
            <a:chExt cx="819029" cy="819029"/>
          </a:xfrm>
        </p:grpSpPr>
        <p:sp>
          <p:nvSpPr>
            <p:cNvPr id="3" name="椭圆 2"/>
            <p:cNvSpPr/>
            <p:nvPr/>
          </p:nvSpPr>
          <p:spPr>
            <a:xfrm>
              <a:off x="3658898" y="4584207"/>
              <a:ext cx="819029" cy="819029"/>
            </a:xfrm>
            <a:prstGeom prst="ellipse">
              <a:avLst/>
            </a:prstGeom>
            <a:solidFill>
              <a:srgbClr val="9BE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3" name="组合 172"/>
            <p:cNvGrpSpPr/>
            <p:nvPr/>
          </p:nvGrpSpPr>
          <p:grpSpPr>
            <a:xfrm>
              <a:off x="3805555" y="4840605"/>
              <a:ext cx="506730" cy="373380"/>
              <a:chOff x="9473" y="1061"/>
              <a:chExt cx="857" cy="631"/>
            </a:xfrm>
            <a:solidFill>
              <a:srgbClr val="FFFFFF"/>
            </a:solidFill>
          </p:grpSpPr>
          <p:sp>
            <p:nvSpPr>
              <p:cNvPr id="224" name="Rectangle 59"/>
              <p:cNvSpPr>
                <a:spLocks noChangeArrowheads="1"/>
              </p:cNvSpPr>
              <p:nvPr/>
            </p:nvSpPr>
            <p:spPr bwMode="auto">
              <a:xfrm>
                <a:off x="9753" y="1619"/>
                <a:ext cx="202" cy="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5" name="Freeform 60"/>
              <p:cNvSpPr/>
              <p:nvPr/>
            </p:nvSpPr>
            <p:spPr bwMode="auto">
              <a:xfrm>
                <a:off x="9691" y="1674"/>
                <a:ext cx="325" cy="16"/>
              </a:xfrm>
              <a:custGeom>
                <a:avLst/>
                <a:gdLst>
                  <a:gd name="T0" fmla="*/ 95 w 99"/>
                  <a:gd name="T1" fmla="*/ 0 h 5"/>
                  <a:gd name="T2" fmla="*/ 4 w 99"/>
                  <a:gd name="T3" fmla="*/ 0 h 5"/>
                  <a:gd name="T4" fmla="*/ 0 w 99"/>
                  <a:gd name="T5" fmla="*/ 4 h 5"/>
                  <a:gd name="T6" fmla="*/ 0 w 99"/>
                  <a:gd name="T7" fmla="*/ 5 h 5"/>
                  <a:gd name="T8" fmla="*/ 99 w 99"/>
                  <a:gd name="T9" fmla="*/ 5 h 5"/>
                  <a:gd name="T10" fmla="*/ 99 w 99"/>
                  <a:gd name="T11" fmla="*/ 4 h 5"/>
                  <a:gd name="T12" fmla="*/ 95 w 99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5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2"/>
                      <a:pt x="97" y="0"/>
                      <a:pt x="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6" name="Freeform 61"/>
              <p:cNvSpPr/>
              <p:nvPr/>
            </p:nvSpPr>
            <p:spPr bwMode="auto">
              <a:xfrm>
                <a:off x="9473" y="1061"/>
                <a:ext cx="759" cy="550"/>
              </a:xfrm>
              <a:custGeom>
                <a:avLst/>
                <a:gdLst>
                  <a:gd name="T0" fmla="*/ 176 w 231"/>
                  <a:gd name="T1" fmla="*/ 130 h 167"/>
                  <a:gd name="T2" fmla="*/ 15 w 231"/>
                  <a:gd name="T3" fmla="*/ 130 h 167"/>
                  <a:gd name="T4" fmla="*/ 15 w 231"/>
                  <a:gd name="T5" fmla="*/ 13 h 167"/>
                  <a:gd name="T6" fmla="*/ 217 w 231"/>
                  <a:gd name="T7" fmla="*/ 13 h 167"/>
                  <a:gd name="T8" fmla="*/ 217 w 231"/>
                  <a:gd name="T9" fmla="*/ 34 h 167"/>
                  <a:gd name="T10" fmla="*/ 231 w 231"/>
                  <a:gd name="T11" fmla="*/ 34 h 167"/>
                  <a:gd name="T12" fmla="*/ 231 w 231"/>
                  <a:gd name="T13" fmla="*/ 5 h 167"/>
                  <a:gd name="T14" fmla="*/ 225 w 231"/>
                  <a:gd name="T15" fmla="*/ 0 h 167"/>
                  <a:gd name="T16" fmla="*/ 6 w 231"/>
                  <a:gd name="T17" fmla="*/ 0 h 167"/>
                  <a:gd name="T18" fmla="*/ 0 w 231"/>
                  <a:gd name="T19" fmla="*/ 5 h 167"/>
                  <a:gd name="T20" fmla="*/ 0 w 231"/>
                  <a:gd name="T21" fmla="*/ 161 h 167"/>
                  <a:gd name="T22" fmla="*/ 6 w 231"/>
                  <a:gd name="T23" fmla="*/ 167 h 167"/>
                  <a:gd name="T24" fmla="*/ 176 w 231"/>
                  <a:gd name="T25" fmla="*/ 167 h 167"/>
                  <a:gd name="T26" fmla="*/ 176 w 231"/>
                  <a:gd name="T27" fmla="*/ 13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1" h="167">
                    <a:moveTo>
                      <a:pt x="176" y="130"/>
                    </a:moveTo>
                    <a:cubicBezTo>
                      <a:pt x="15" y="130"/>
                      <a:pt x="15" y="130"/>
                      <a:pt x="15" y="130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7" y="34"/>
                      <a:pt x="217" y="34"/>
                      <a:pt x="217" y="34"/>
                    </a:cubicBezTo>
                    <a:cubicBezTo>
                      <a:pt x="231" y="34"/>
                      <a:pt x="231" y="34"/>
                      <a:pt x="231" y="34"/>
                    </a:cubicBezTo>
                    <a:cubicBezTo>
                      <a:pt x="231" y="5"/>
                      <a:pt x="231" y="5"/>
                      <a:pt x="231" y="5"/>
                    </a:cubicBezTo>
                    <a:cubicBezTo>
                      <a:pt x="231" y="2"/>
                      <a:pt x="228" y="0"/>
                      <a:pt x="22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4"/>
                      <a:pt x="3" y="167"/>
                      <a:pt x="6" y="167"/>
                    </a:cubicBezTo>
                    <a:cubicBezTo>
                      <a:pt x="176" y="167"/>
                      <a:pt x="176" y="167"/>
                      <a:pt x="176" y="167"/>
                    </a:cubicBezTo>
                    <a:lnTo>
                      <a:pt x="176" y="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7" name="Freeform 62"/>
              <p:cNvSpPr>
                <a:spLocks noEditPoints="1"/>
              </p:cNvSpPr>
              <p:nvPr/>
            </p:nvSpPr>
            <p:spPr bwMode="auto">
              <a:xfrm>
                <a:off x="10076" y="1192"/>
                <a:ext cx="254" cy="500"/>
              </a:xfrm>
              <a:custGeom>
                <a:avLst/>
                <a:gdLst>
                  <a:gd name="T0" fmla="*/ 65 w 77"/>
                  <a:gd name="T1" fmla="*/ 0 h 152"/>
                  <a:gd name="T2" fmla="*/ 12 w 77"/>
                  <a:gd name="T3" fmla="*/ 0 h 152"/>
                  <a:gd name="T4" fmla="*/ 0 w 77"/>
                  <a:gd name="T5" fmla="*/ 12 h 152"/>
                  <a:gd name="T6" fmla="*/ 0 w 77"/>
                  <a:gd name="T7" fmla="*/ 140 h 152"/>
                  <a:gd name="T8" fmla="*/ 12 w 77"/>
                  <a:gd name="T9" fmla="*/ 152 h 152"/>
                  <a:gd name="T10" fmla="*/ 65 w 77"/>
                  <a:gd name="T11" fmla="*/ 152 h 152"/>
                  <a:gd name="T12" fmla="*/ 77 w 77"/>
                  <a:gd name="T13" fmla="*/ 140 h 152"/>
                  <a:gd name="T14" fmla="*/ 77 w 77"/>
                  <a:gd name="T15" fmla="*/ 12 h 152"/>
                  <a:gd name="T16" fmla="*/ 65 w 77"/>
                  <a:gd name="T17" fmla="*/ 0 h 152"/>
                  <a:gd name="T18" fmla="*/ 28 w 77"/>
                  <a:gd name="T19" fmla="*/ 9 h 152"/>
                  <a:gd name="T20" fmla="*/ 48 w 77"/>
                  <a:gd name="T21" fmla="*/ 9 h 152"/>
                  <a:gd name="T22" fmla="*/ 49 w 77"/>
                  <a:gd name="T23" fmla="*/ 10 h 152"/>
                  <a:gd name="T24" fmla="*/ 48 w 77"/>
                  <a:gd name="T25" fmla="*/ 12 h 152"/>
                  <a:gd name="T26" fmla="*/ 28 w 77"/>
                  <a:gd name="T27" fmla="*/ 12 h 152"/>
                  <a:gd name="T28" fmla="*/ 27 w 77"/>
                  <a:gd name="T29" fmla="*/ 10 h 152"/>
                  <a:gd name="T30" fmla="*/ 28 w 77"/>
                  <a:gd name="T31" fmla="*/ 9 h 152"/>
                  <a:gd name="T32" fmla="*/ 38 w 77"/>
                  <a:gd name="T33" fmla="*/ 143 h 152"/>
                  <a:gd name="T34" fmla="*/ 32 w 77"/>
                  <a:gd name="T35" fmla="*/ 136 h 152"/>
                  <a:gd name="T36" fmla="*/ 38 w 77"/>
                  <a:gd name="T37" fmla="*/ 129 h 152"/>
                  <a:gd name="T38" fmla="*/ 45 w 77"/>
                  <a:gd name="T39" fmla="*/ 136 h 152"/>
                  <a:gd name="T40" fmla="*/ 38 w 77"/>
                  <a:gd name="T41" fmla="*/ 143 h 152"/>
                  <a:gd name="T42" fmla="*/ 72 w 77"/>
                  <a:gd name="T43" fmla="*/ 122 h 152"/>
                  <a:gd name="T44" fmla="*/ 5 w 77"/>
                  <a:gd name="T45" fmla="*/ 122 h 152"/>
                  <a:gd name="T46" fmla="*/ 5 w 77"/>
                  <a:gd name="T47" fmla="*/ 23 h 152"/>
                  <a:gd name="T48" fmla="*/ 72 w 77"/>
                  <a:gd name="T49" fmla="*/ 23 h 152"/>
                  <a:gd name="T50" fmla="*/ 72 w 77"/>
                  <a:gd name="T51" fmla="*/ 12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152">
                    <a:moveTo>
                      <a:pt x="6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6"/>
                      <a:pt x="5" y="152"/>
                      <a:pt x="12" y="152"/>
                    </a:cubicBezTo>
                    <a:cubicBezTo>
                      <a:pt x="65" y="152"/>
                      <a:pt x="65" y="152"/>
                      <a:pt x="65" y="152"/>
                    </a:cubicBezTo>
                    <a:cubicBezTo>
                      <a:pt x="71" y="152"/>
                      <a:pt x="77" y="146"/>
                      <a:pt x="77" y="140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6"/>
                      <a:pt x="71" y="0"/>
                      <a:pt x="65" y="0"/>
                    </a:cubicBezTo>
                    <a:close/>
                    <a:moveTo>
                      <a:pt x="28" y="9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49" y="9"/>
                      <a:pt x="49" y="10"/>
                      <a:pt x="49" y="10"/>
                    </a:cubicBezTo>
                    <a:cubicBezTo>
                      <a:pt x="49" y="11"/>
                      <a:pt x="49" y="12"/>
                      <a:pt x="4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7" y="11"/>
                      <a:pt x="27" y="10"/>
                    </a:cubicBezTo>
                    <a:cubicBezTo>
                      <a:pt x="27" y="10"/>
                      <a:pt x="28" y="9"/>
                      <a:pt x="28" y="9"/>
                    </a:cubicBezTo>
                    <a:close/>
                    <a:moveTo>
                      <a:pt x="38" y="143"/>
                    </a:moveTo>
                    <a:cubicBezTo>
                      <a:pt x="35" y="143"/>
                      <a:pt x="32" y="140"/>
                      <a:pt x="32" y="136"/>
                    </a:cubicBezTo>
                    <a:cubicBezTo>
                      <a:pt x="32" y="132"/>
                      <a:pt x="35" y="129"/>
                      <a:pt x="38" y="129"/>
                    </a:cubicBezTo>
                    <a:cubicBezTo>
                      <a:pt x="42" y="129"/>
                      <a:pt x="45" y="132"/>
                      <a:pt x="45" y="136"/>
                    </a:cubicBezTo>
                    <a:cubicBezTo>
                      <a:pt x="45" y="140"/>
                      <a:pt x="42" y="143"/>
                      <a:pt x="38" y="143"/>
                    </a:cubicBezTo>
                    <a:close/>
                    <a:moveTo>
                      <a:pt x="72" y="122"/>
                    </a:moveTo>
                    <a:cubicBezTo>
                      <a:pt x="5" y="122"/>
                      <a:pt x="5" y="122"/>
                      <a:pt x="5" y="1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72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360235" y="4984163"/>
            <a:ext cx="819029" cy="819029"/>
            <a:chOff x="7067746" y="4455664"/>
            <a:chExt cx="819029" cy="819029"/>
          </a:xfrm>
        </p:grpSpPr>
        <p:sp>
          <p:nvSpPr>
            <p:cNvPr id="5" name="椭圆 4"/>
            <p:cNvSpPr/>
            <p:nvPr/>
          </p:nvSpPr>
          <p:spPr>
            <a:xfrm>
              <a:off x="7067746" y="4455664"/>
              <a:ext cx="819029" cy="819029"/>
            </a:xfrm>
            <a:prstGeom prst="ellipse">
              <a:avLst/>
            </a:prstGeom>
            <a:solidFill>
              <a:srgbClr val="F8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7245503" y="4660073"/>
              <a:ext cx="601345" cy="410210"/>
              <a:chOff x="9492" y="7100"/>
              <a:chExt cx="947" cy="646"/>
            </a:xfrm>
            <a:solidFill>
              <a:srgbClr val="FFFFFF"/>
            </a:solidFill>
          </p:grpSpPr>
          <p:sp>
            <p:nvSpPr>
              <p:cNvPr id="21" name="Freeform 327"/>
              <p:cNvSpPr>
                <a:spLocks noEditPoints="1"/>
              </p:cNvSpPr>
              <p:nvPr/>
            </p:nvSpPr>
            <p:spPr bwMode="auto">
              <a:xfrm>
                <a:off x="9492" y="7100"/>
                <a:ext cx="725" cy="647"/>
              </a:xfrm>
              <a:custGeom>
                <a:avLst/>
                <a:gdLst>
                  <a:gd name="T0" fmla="*/ 214 w 221"/>
                  <a:gd name="T1" fmla="*/ 0 h 197"/>
                  <a:gd name="T2" fmla="*/ 7 w 221"/>
                  <a:gd name="T3" fmla="*/ 0 h 197"/>
                  <a:gd name="T4" fmla="*/ 0 w 221"/>
                  <a:gd name="T5" fmla="*/ 8 h 197"/>
                  <a:gd name="T6" fmla="*/ 0 w 221"/>
                  <a:gd name="T7" fmla="*/ 190 h 197"/>
                  <a:gd name="T8" fmla="*/ 7 w 221"/>
                  <a:gd name="T9" fmla="*/ 197 h 197"/>
                  <a:gd name="T10" fmla="*/ 214 w 221"/>
                  <a:gd name="T11" fmla="*/ 197 h 197"/>
                  <a:gd name="T12" fmla="*/ 221 w 221"/>
                  <a:gd name="T13" fmla="*/ 190 h 197"/>
                  <a:gd name="T14" fmla="*/ 221 w 221"/>
                  <a:gd name="T15" fmla="*/ 8 h 197"/>
                  <a:gd name="T16" fmla="*/ 214 w 221"/>
                  <a:gd name="T17" fmla="*/ 0 h 197"/>
                  <a:gd name="T18" fmla="*/ 170 w 221"/>
                  <a:gd name="T19" fmla="*/ 16 h 197"/>
                  <a:gd name="T20" fmla="*/ 179 w 221"/>
                  <a:gd name="T21" fmla="*/ 25 h 197"/>
                  <a:gd name="T22" fmla="*/ 170 w 221"/>
                  <a:gd name="T23" fmla="*/ 34 h 197"/>
                  <a:gd name="T24" fmla="*/ 161 w 221"/>
                  <a:gd name="T25" fmla="*/ 25 h 197"/>
                  <a:gd name="T26" fmla="*/ 170 w 221"/>
                  <a:gd name="T27" fmla="*/ 16 h 197"/>
                  <a:gd name="T28" fmla="*/ 143 w 221"/>
                  <a:gd name="T29" fmla="*/ 16 h 197"/>
                  <a:gd name="T30" fmla="*/ 152 w 221"/>
                  <a:gd name="T31" fmla="*/ 25 h 197"/>
                  <a:gd name="T32" fmla="*/ 143 w 221"/>
                  <a:gd name="T33" fmla="*/ 34 h 197"/>
                  <a:gd name="T34" fmla="*/ 133 w 221"/>
                  <a:gd name="T35" fmla="*/ 25 h 197"/>
                  <a:gd name="T36" fmla="*/ 143 w 221"/>
                  <a:gd name="T37" fmla="*/ 16 h 197"/>
                  <a:gd name="T38" fmla="*/ 207 w 221"/>
                  <a:gd name="T39" fmla="*/ 183 h 197"/>
                  <a:gd name="T40" fmla="*/ 14 w 221"/>
                  <a:gd name="T41" fmla="*/ 183 h 197"/>
                  <a:gd name="T42" fmla="*/ 14 w 221"/>
                  <a:gd name="T43" fmla="*/ 50 h 197"/>
                  <a:gd name="T44" fmla="*/ 207 w 221"/>
                  <a:gd name="T45" fmla="*/ 50 h 197"/>
                  <a:gd name="T46" fmla="*/ 207 w 221"/>
                  <a:gd name="T47" fmla="*/ 183 h 197"/>
                  <a:gd name="T48" fmla="*/ 198 w 221"/>
                  <a:gd name="T49" fmla="*/ 34 h 197"/>
                  <a:gd name="T50" fmla="*/ 188 w 221"/>
                  <a:gd name="T51" fmla="*/ 25 h 197"/>
                  <a:gd name="T52" fmla="*/ 198 w 221"/>
                  <a:gd name="T53" fmla="*/ 16 h 197"/>
                  <a:gd name="T54" fmla="*/ 207 w 221"/>
                  <a:gd name="T55" fmla="*/ 25 h 197"/>
                  <a:gd name="T56" fmla="*/ 198 w 221"/>
                  <a:gd name="T57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1" h="197">
                    <a:moveTo>
                      <a:pt x="21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4"/>
                      <a:pt x="3" y="197"/>
                      <a:pt x="7" y="197"/>
                    </a:cubicBezTo>
                    <a:cubicBezTo>
                      <a:pt x="214" y="197"/>
                      <a:pt x="214" y="197"/>
                      <a:pt x="214" y="197"/>
                    </a:cubicBezTo>
                    <a:cubicBezTo>
                      <a:pt x="218" y="197"/>
                      <a:pt x="221" y="194"/>
                      <a:pt x="221" y="190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221" y="4"/>
                      <a:pt x="218" y="0"/>
                      <a:pt x="214" y="0"/>
                    </a:cubicBezTo>
                    <a:close/>
                    <a:moveTo>
                      <a:pt x="170" y="16"/>
                    </a:moveTo>
                    <a:cubicBezTo>
                      <a:pt x="175" y="16"/>
                      <a:pt x="179" y="20"/>
                      <a:pt x="179" y="25"/>
                    </a:cubicBezTo>
                    <a:cubicBezTo>
                      <a:pt x="179" y="30"/>
                      <a:pt x="175" y="34"/>
                      <a:pt x="170" y="34"/>
                    </a:cubicBezTo>
                    <a:cubicBezTo>
                      <a:pt x="165" y="34"/>
                      <a:pt x="161" y="30"/>
                      <a:pt x="161" y="25"/>
                    </a:cubicBezTo>
                    <a:cubicBezTo>
                      <a:pt x="161" y="20"/>
                      <a:pt x="165" y="16"/>
                      <a:pt x="170" y="16"/>
                    </a:cubicBezTo>
                    <a:close/>
                    <a:moveTo>
                      <a:pt x="143" y="16"/>
                    </a:moveTo>
                    <a:cubicBezTo>
                      <a:pt x="148" y="16"/>
                      <a:pt x="152" y="20"/>
                      <a:pt x="152" y="25"/>
                    </a:cubicBezTo>
                    <a:cubicBezTo>
                      <a:pt x="152" y="30"/>
                      <a:pt x="148" y="34"/>
                      <a:pt x="143" y="34"/>
                    </a:cubicBezTo>
                    <a:cubicBezTo>
                      <a:pt x="137" y="34"/>
                      <a:pt x="133" y="30"/>
                      <a:pt x="133" y="25"/>
                    </a:cubicBezTo>
                    <a:cubicBezTo>
                      <a:pt x="133" y="20"/>
                      <a:pt x="137" y="16"/>
                      <a:pt x="143" y="16"/>
                    </a:cubicBezTo>
                    <a:close/>
                    <a:moveTo>
                      <a:pt x="207" y="183"/>
                    </a:moveTo>
                    <a:cubicBezTo>
                      <a:pt x="14" y="183"/>
                      <a:pt x="14" y="183"/>
                      <a:pt x="14" y="183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207" y="50"/>
                      <a:pt x="207" y="50"/>
                      <a:pt x="207" y="50"/>
                    </a:cubicBezTo>
                    <a:lnTo>
                      <a:pt x="207" y="183"/>
                    </a:lnTo>
                    <a:close/>
                    <a:moveTo>
                      <a:pt x="198" y="34"/>
                    </a:moveTo>
                    <a:cubicBezTo>
                      <a:pt x="192" y="34"/>
                      <a:pt x="188" y="30"/>
                      <a:pt x="188" y="25"/>
                    </a:cubicBezTo>
                    <a:cubicBezTo>
                      <a:pt x="188" y="20"/>
                      <a:pt x="192" y="16"/>
                      <a:pt x="198" y="16"/>
                    </a:cubicBezTo>
                    <a:cubicBezTo>
                      <a:pt x="203" y="16"/>
                      <a:pt x="207" y="20"/>
                      <a:pt x="207" y="25"/>
                    </a:cubicBezTo>
                    <a:cubicBezTo>
                      <a:pt x="207" y="30"/>
                      <a:pt x="203" y="34"/>
                      <a:pt x="198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Rectangle 328"/>
              <p:cNvSpPr>
                <a:spLocks noChangeArrowheads="1"/>
              </p:cNvSpPr>
              <p:nvPr/>
            </p:nvSpPr>
            <p:spPr bwMode="auto">
              <a:xfrm>
                <a:off x="9586" y="7320"/>
                <a:ext cx="526" cy="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Rectangle 329"/>
              <p:cNvSpPr>
                <a:spLocks noChangeArrowheads="1"/>
              </p:cNvSpPr>
              <p:nvPr/>
            </p:nvSpPr>
            <p:spPr bwMode="auto">
              <a:xfrm>
                <a:off x="9586" y="7461"/>
                <a:ext cx="168" cy="1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Rectangle 330"/>
              <p:cNvSpPr>
                <a:spLocks noChangeArrowheads="1"/>
              </p:cNvSpPr>
              <p:nvPr/>
            </p:nvSpPr>
            <p:spPr bwMode="auto">
              <a:xfrm>
                <a:off x="9782" y="7464"/>
                <a:ext cx="178" cy="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3" name="Rectangle 331"/>
              <p:cNvSpPr>
                <a:spLocks noChangeArrowheads="1"/>
              </p:cNvSpPr>
              <p:nvPr/>
            </p:nvSpPr>
            <p:spPr bwMode="auto">
              <a:xfrm>
                <a:off x="9782" y="7534"/>
                <a:ext cx="178" cy="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4" name="Rectangle 332"/>
              <p:cNvSpPr>
                <a:spLocks noChangeArrowheads="1"/>
              </p:cNvSpPr>
              <p:nvPr/>
            </p:nvSpPr>
            <p:spPr bwMode="auto">
              <a:xfrm>
                <a:off x="9782" y="7605"/>
                <a:ext cx="178" cy="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5" name="Freeform 333"/>
              <p:cNvSpPr/>
              <p:nvPr/>
            </p:nvSpPr>
            <p:spPr bwMode="auto">
              <a:xfrm>
                <a:off x="10039" y="7571"/>
                <a:ext cx="68" cy="68"/>
              </a:xfrm>
              <a:custGeom>
                <a:avLst/>
                <a:gdLst>
                  <a:gd name="T0" fmla="*/ 8 w 26"/>
                  <a:gd name="T1" fmla="*/ 0 h 26"/>
                  <a:gd name="T2" fmla="*/ 8 w 26"/>
                  <a:gd name="T3" fmla="*/ 2 h 26"/>
                  <a:gd name="T4" fmla="*/ 0 w 26"/>
                  <a:gd name="T5" fmla="*/ 26 h 26"/>
                  <a:gd name="T6" fmla="*/ 24 w 26"/>
                  <a:gd name="T7" fmla="*/ 18 h 26"/>
                  <a:gd name="T8" fmla="*/ 26 w 26"/>
                  <a:gd name="T9" fmla="*/ 18 h 26"/>
                  <a:gd name="T10" fmla="*/ 8 w 2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lnTo>
                      <a:pt x="8" y="2"/>
                    </a:lnTo>
                    <a:lnTo>
                      <a:pt x="0" y="26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6" name="Freeform 334"/>
              <p:cNvSpPr/>
              <p:nvPr/>
            </p:nvSpPr>
            <p:spPr bwMode="auto">
              <a:xfrm>
                <a:off x="10311" y="7239"/>
                <a:ext cx="128" cy="128"/>
              </a:xfrm>
              <a:custGeom>
                <a:avLst/>
                <a:gdLst>
                  <a:gd name="T0" fmla="*/ 29 w 39"/>
                  <a:gd name="T1" fmla="*/ 39 h 39"/>
                  <a:gd name="T2" fmla="*/ 37 w 39"/>
                  <a:gd name="T3" fmla="*/ 31 h 39"/>
                  <a:gd name="T4" fmla="*/ 37 w 39"/>
                  <a:gd name="T5" fmla="*/ 22 h 39"/>
                  <a:gd name="T6" fmla="*/ 17 w 39"/>
                  <a:gd name="T7" fmla="*/ 2 h 39"/>
                  <a:gd name="T8" fmla="*/ 7 w 39"/>
                  <a:gd name="T9" fmla="*/ 2 h 39"/>
                  <a:gd name="T10" fmla="*/ 0 w 39"/>
                  <a:gd name="T11" fmla="*/ 10 h 39"/>
                  <a:gd name="T12" fmla="*/ 29 w 39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29" y="39"/>
                    </a:moveTo>
                    <a:cubicBezTo>
                      <a:pt x="37" y="31"/>
                      <a:pt x="37" y="31"/>
                      <a:pt x="37" y="31"/>
                    </a:cubicBezTo>
                    <a:cubicBezTo>
                      <a:pt x="39" y="29"/>
                      <a:pt x="39" y="25"/>
                      <a:pt x="37" y="2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0"/>
                      <a:pt x="10" y="0"/>
                      <a:pt x="7" y="2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29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7" name="Freeform 335"/>
              <p:cNvSpPr/>
              <p:nvPr/>
            </p:nvSpPr>
            <p:spPr bwMode="auto">
              <a:xfrm>
                <a:off x="10091" y="7280"/>
                <a:ext cx="306" cy="306"/>
              </a:xfrm>
              <a:custGeom>
                <a:avLst/>
                <a:gdLst>
                  <a:gd name="T0" fmla="*/ 64 w 93"/>
                  <a:gd name="T1" fmla="*/ 0 h 93"/>
                  <a:gd name="T2" fmla="*/ 63 w 93"/>
                  <a:gd name="T3" fmla="*/ 1 h 93"/>
                  <a:gd name="T4" fmla="*/ 3 w 93"/>
                  <a:gd name="T5" fmla="*/ 61 h 93"/>
                  <a:gd name="T6" fmla="*/ 3 w 93"/>
                  <a:gd name="T7" fmla="*/ 71 h 93"/>
                  <a:gd name="T8" fmla="*/ 3 w 93"/>
                  <a:gd name="T9" fmla="*/ 71 h 93"/>
                  <a:gd name="T10" fmla="*/ 10 w 93"/>
                  <a:gd name="T11" fmla="*/ 73 h 93"/>
                  <a:gd name="T12" fmla="*/ 12 w 93"/>
                  <a:gd name="T13" fmla="*/ 80 h 93"/>
                  <a:gd name="T14" fmla="*/ 13 w 93"/>
                  <a:gd name="T15" fmla="*/ 81 h 93"/>
                  <a:gd name="T16" fmla="*/ 20 w 93"/>
                  <a:gd name="T17" fmla="*/ 82 h 93"/>
                  <a:gd name="T18" fmla="*/ 21 w 93"/>
                  <a:gd name="T19" fmla="*/ 89 h 93"/>
                  <a:gd name="T20" fmla="*/ 22 w 93"/>
                  <a:gd name="T21" fmla="*/ 90 h 93"/>
                  <a:gd name="T22" fmla="*/ 32 w 93"/>
                  <a:gd name="T23" fmla="*/ 90 h 93"/>
                  <a:gd name="T24" fmla="*/ 92 w 93"/>
                  <a:gd name="T25" fmla="*/ 30 h 93"/>
                  <a:gd name="T26" fmla="*/ 93 w 93"/>
                  <a:gd name="T27" fmla="*/ 29 h 93"/>
                  <a:gd name="T28" fmla="*/ 64 w 93"/>
                  <a:gd name="T2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93">
                    <a:moveTo>
                      <a:pt x="64" y="0"/>
                    </a:moveTo>
                    <a:cubicBezTo>
                      <a:pt x="63" y="0"/>
                      <a:pt x="63" y="0"/>
                      <a:pt x="63" y="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0" y="64"/>
                      <a:pt x="0" y="68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5" y="73"/>
                      <a:pt x="8" y="74"/>
                      <a:pt x="10" y="73"/>
                    </a:cubicBezTo>
                    <a:cubicBezTo>
                      <a:pt x="10" y="75"/>
                      <a:pt x="10" y="78"/>
                      <a:pt x="12" y="80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5" y="83"/>
                      <a:pt x="17" y="83"/>
                      <a:pt x="20" y="82"/>
                    </a:cubicBezTo>
                    <a:cubicBezTo>
                      <a:pt x="19" y="85"/>
                      <a:pt x="19" y="88"/>
                      <a:pt x="21" y="89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93"/>
                      <a:pt x="29" y="93"/>
                      <a:pt x="32" y="9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3" y="29"/>
                    </a:cubicBez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666726" y="621714"/>
            <a:ext cx="1914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3600" b="1" kern="100" smtClean="0">
                <a:solidFill>
                  <a:schemeClr val="accent5">
                    <a:lumMod val="75000"/>
                  </a:schemeClr>
                </a:solidFill>
                <a:latin typeface="UTM Guanine" panose="02040603050506020204" pitchFamily="18" charset="0"/>
                <a:ea typeface="字魂59号-创粗黑" panose="00000500000000000000" charset="-122"/>
                <a:cs typeface="Times New Roman" panose="02020603050405020304" pitchFamily="18" charset="0"/>
              </a:rPr>
              <a:t>ĐỀ BÀI</a:t>
            </a:r>
            <a:endParaRPr lang="en-US" altLang="zh-CN" sz="3600" b="1" kern="100" dirty="0">
              <a:solidFill>
                <a:schemeClr val="accent5">
                  <a:lumMod val="75000"/>
                </a:schemeClr>
              </a:solidFill>
              <a:latin typeface="UTM Guanine" panose="02040603050506020204" pitchFamily="18" charset="0"/>
              <a:ea typeface="字魂59号-创粗黑" panose="000005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9" grpId="0"/>
      <p:bldP spid="6" grpId="0" animBg="1"/>
      <p:bldP spid="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19405" y="302260"/>
            <a:ext cx="11553190" cy="6253480"/>
          </a:xfrm>
          <a:prstGeom prst="roundRect">
            <a:avLst>
              <a:gd name="adj" fmla="val 7463"/>
            </a:avLst>
          </a:prstGeom>
          <a:solidFill>
            <a:schemeClr val="bg1"/>
          </a:solidFill>
          <a:ln w="127000" cmpd="thickThin">
            <a:solidFill>
              <a:srgbClr val="9BE1F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0" y="2158950"/>
            <a:ext cx="2828925" cy="282892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135278" y="1631900"/>
            <a:ext cx="3824605" cy="382460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819298" y="1268045"/>
            <a:ext cx="706120" cy="706120"/>
          </a:xfrm>
          <a:prstGeom prst="ellipse">
            <a:avLst/>
          </a:prstGeom>
          <a:solidFill>
            <a:srgbClr val="9BE1FA"/>
          </a:solidFill>
          <a:ln w="57150">
            <a:solidFill>
              <a:schemeClr val="bg1"/>
            </a:solidFill>
          </a:ln>
          <a:effectLst>
            <a:outerShdw blurRad="266700" dist="38100" dir="16200000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UTM Avo" panose="02040603050506020204" pitchFamily="18" charset="0"/>
                <a:ea typeface="字魂115号-刀刀体" panose="00000500000000000000" charset="-122"/>
              </a:rPr>
              <a:t>01</a:t>
            </a:r>
          </a:p>
        </p:txBody>
      </p:sp>
      <p:sp>
        <p:nvSpPr>
          <p:cNvPr id="5" name="椭圆 4"/>
          <p:cNvSpPr/>
          <p:nvPr/>
        </p:nvSpPr>
        <p:spPr>
          <a:xfrm>
            <a:off x="7597933" y="3191142"/>
            <a:ext cx="706120" cy="706120"/>
          </a:xfrm>
          <a:prstGeom prst="ellipse">
            <a:avLst/>
          </a:prstGeom>
          <a:solidFill>
            <a:srgbClr val="F8D437"/>
          </a:solidFill>
          <a:ln w="57150">
            <a:solidFill>
              <a:schemeClr val="bg1"/>
            </a:solidFill>
          </a:ln>
          <a:effectLst>
            <a:outerShdw blurRad="266700" dist="38100" dir="16200000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UTM Avo" panose="02040603050506020204" pitchFamily="18" charset="0"/>
                <a:ea typeface="字魂115号-刀刀体" panose="00000500000000000000" charset="-122"/>
              </a:rPr>
              <a:t>02</a:t>
            </a:r>
          </a:p>
        </p:txBody>
      </p:sp>
      <p:sp>
        <p:nvSpPr>
          <p:cNvPr id="7" name="椭圆 6"/>
          <p:cNvSpPr/>
          <p:nvPr/>
        </p:nvSpPr>
        <p:spPr>
          <a:xfrm>
            <a:off x="3822700" y="3220352"/>
            <a:ext cx="706120" cy="706120"/>
          </a:xfrm>
          <a:prstGeom prst="ellipse">
            <a:avLst/>
          </a:prstGeom>
          <a:solidFill>
            <a:srgbClr val="F8D437"/>
          </a:solidFill>
          <a:ln w="57150">
            <a:solidFill>
              <a:schemeClr val="bg1"/>
            </a:solidFill>
          </a:ln>
          <a:effectLst>
            <a:outerShdw blurRad="266700" dist="38100" dir="16200000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smtClean="0">
                <a:latin typeface="UTM Avo" panose="02040603050506020204" pitchFamily="18" charset="0"/>
                <a:ea typeface="字魂115号-刀刀体" panose="00000500000000000000" charset="-122"/>
              </a:rPr>
              <a:t>04</a:t>
            </a:r>
            <a:endParaRPr lang="en-US" altLang="zh-CN" sz="2000" b="1">
              <a:latin typeface="UTM Avo" panose="02040603050506020204" pitchFamily="18" charset="0"/>
              <a:ea typeface="字魂115号-刀刀体" panose="0000050000000000000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19298" y="5172660"/>
            <a:ext cx="706120" cy="706120"/>
          </a:xfrm>
          <a:prstGeom prst="ellipse">
            <a:avLst/>
          </a:prstGeom>
          <a:solidFill>
            <a:srgbClr val="9BE1FA"/>
          </a:solidFill>
          <a:ln w="57150">
            <a:solidFill>
              <a:schemeClr val="bg1"/>
            </a:solidFill>
          </a:ln>
          <a:effectLst>
            <a:outerShdw blurRad="266700" dist="38100" dir="16200000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smtClean="0">
                <a:latin typeface="UTM Avo" panose="02040603050506020204" pitchFamily="18" charset="0"/>
                <a:ea typeface="字魂115号-刀刀体" panose="00000500000000000000" charset="-122"/>
              </a:rPr>
              <a:t>03</a:t>
            </a:r>
            <a:endParaRPr lang="en-US" altLang="zh-CN" sz="2000" b="1">
              <a:latin typeface="UTM Avo" panose="02040603050506020204" pitchFamily="18" charset="0"/>
              <a:ea typeface="字魂115号-刀刀体" panose="000005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05347" y="2527502"/>
            <a:ext cx="3135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Tìm </a:t>
            </a:r>
            <a:r>
              <a:rPr lang="en-US" sz="32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những câu chuyện trong sách báo tinh </a:t>
            </a:r>
            <a:r>
              <a:rPr lang="en-US" sz="320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thần lạc quan, yêu đời</a:t>
            </a:r>
            <a:endParaRPr lang="en-US" sz="3200" dirty="0"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01313" y="532664"/>
            <a:ext cx="47591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Tìm những ví dụ về tinh thần lạc quan, yêu đời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9643" y="2640849"/>
            <a:ext cx="263921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Trao đổi với các bạn về ý nghĩa câu chuyện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40517" y="5414484"/>
            <a:ext cx="336232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mtClean="0">
                <a:solidFill>
                  <a:schemeClr val="tx1"/>
                </a:solidFill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Kể chuyện trong nhóm, lớp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16" name="矩形 17"/>
          <p:cNvSpPr/>
          <p:nvPr/>
        </p:nvSpPr>
        <p:spPr>
          <a:xfrm>
            <a:off x="666726" y="621714"/>
            <a:ext cx="3056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3600" b="1" kern="100" smtClean="0">
                <a:solidFill>
                  <a:schemeClr val="accent5">
                    <a:lumMod val="75000"/>
                  </a:schemeClr>
                </a:solidFill>
                <a:latin typeface="UTM Guanine" panose="02040603050506020204" pitchFamily="18" charset="0"/>
                <a:ea typeface="字魂59号-创粗黑" panose="00000500000000000000" charset="-122"/>
                <a:cs typeface="Times New Roman" panose="02020603050405020304" pitchFamily="18" charset="0"/>
              </a:rPr>
              <a:t>NỘI DUNG</a:t>
            </a:r>
            <a:endParaRPr lang="en-US" altLang="zh-CN" sz="3600" b="1" kern="100" dirty="0">
              <a:solidFill>
                <a:schemeClr val="accent5">
                  <a:lumMod val="75000"/>
                </a:schemeClr>
              </a:solidFill>
              <a:latin typeface="UTM Guanine" panose="02040603050506020204" pitchFamily="18" charset="0"/>
              <a:ea typeface="字魂59号-创粗黑" panose="000005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9" grpId="0" animBg="1"/>
      <p:bldP spid="5" grpId="0" animBg="1"/>
      <p:bldP spid="7" grpId="0" animBg="1"/>
      <p:bldP spid="8" grpId="0" animBg="1"/>
      <p:bldP spid="21" grpId="0"/>
      <p:bldP spid="10" grpId="0"/>
      <p:bldP spid="11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19405" y="273050"/>
            <a:ext cx="11553190" cy="6253480"/>
          </a:xfrm>
          <a:prstGeom prst="roundRect">
            <a:avLst>
              <a:gd name="adj" fmla="val 7463"/>
            </a:avLst>
          </a:prstGeom>
          <a:solidFill>
            <a:schemeClr val="bg1"/>
          </a:solidFill>
          <a:ln w="127000" cmpd="thickThin">
            <a:solidFill>
              <a:srgbClr val="9BE1F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74" l="49" r="38625">
                        <a14:foregroundMark x1="1853" y1="22751" x2="5267" y2="27871"/>
                        <a14:foregroundMark x1="6706" y1="76445" x2="18386" y2="92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046"/>
          <a:stretch/>
        </p:blipFill>
        <p:spPr>
          <a:xfrm flipH="1">
            <a:off x="775587" y="1996440"/>
            <a:ext cx="2646981" cy="453009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878750" y="2189304"/>
            <a:ext cx="7471820" cy="4008110"/>
            <a:chOff x="7669" y="3494"/>
            <a:chExt cx="8853" cy="5722"/>
          </a:xfrm>
        </p:grpSpPr>
        <p:sp>
          <p:nvSpPr>
            <p:cNvPr id="3" name="矩形 2"/>
            <p:cNvSpPr/>
            <p:nvPr/>
          </p:nvSpPr>
          <p:spPr>
            <a:xfrm>
              <a:off x="7669" y="3494"/>
              <a:ext cx="2814" cy="2746"/>
            </a:xfrm>
            <a:prstGeom prst="rect">
              <a:avLst/>
            </a:prstGeom>
            <a:solidFill>
              <a:srgbClr val="9BE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669" y="6470"/>
              <a:ext cx="2814" cy="2746"/>
            </a:xfrm>
            <a:prstGeom prst="rect">
              <a:avLst/>
            </a:prstGeom>
            <a:solidFill>
              <a:srgbClr val="F8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684" y="6470"/>
              <a:ext cx="2814" cy="2746"/>
            </a:xfrm>
            <a:prstGeom prst="rect">
              <a:avLst/>
            </a:prstGeom>
            <a:solidFill>
              <a:srgbClr val="9BE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684" y="3494"/>
              <a:ext cx="2814" cy="2746"/>
            </a:xfrm>
            <a:prstGeom prst="rect">
              <a:avLst/>
            </a:prstGeom>
            <a:solidFill>
              <a:srgbClr val="F8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708" y="3494"/>
              <a:ext cx="2814" cy="2746"/>
            </a:xfrm>
            <a:prstGeom prst="rect">
              <a:avLst/>
            </a:prstGeom>
            <a:solidFill>
              <a:srgbClr val="9BE1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3708" y="6470"/>
              <a:ext cx="2814" cy="2746"/>
            </a:xfrm>
            <a:prstGeom prst="rect">
              <a:avLst/>
            </a:prstGeom>
            <a:solidFill>
              <a:srgbClr val="F8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矩形 17"/>
          <p:cNvSpPr/>
          <p:nvPr/>
        </p:nvSpPr>
        <p:spPr>
          <a:xfrm>
            <a:off x="666726" y="621714"/>
            <a:ext cx="3056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3600" b="1" kern="100" smtClean="0">
                <a:solidFill>
                  <a:schemeClr val="accent5">
                    <a:lumMod val="75000"/>
                  </a:schemeClr>
                </a:solidFill>
                <a:latin typeface="UTM Guanine" panose="02040603050506020204" pitchFamily="18" charset="0"/>
                <a:ea typeface="字魂59号-创粗黑" panose="00000500000000000000" charset="-122"/>
                <a:cs typeface="Times New Roman" panose="02020603050405020304" pitchFamily="18" charset="0"/>
              </a:rPr>
              <a:t>GỢI Ý</a:t>
            </a:r>
            <a:endParaRPr lang="en-US" altLang="zh-CN" sz="3600" b="1" kern="100" dirty="0">
              <a:solidFill>
                <a:schemeClr val="accent5">
                  <a:lumMod val="75000"/>
                </a:schemeClr>
              </a:solidFill>
              <a:latin typeface="UTM Guanine" panose="02040603050506020204" pitchFamily="18" charset="0"/>
              <a:ea typeface="字魂59号-创粗黑" panose="00000500000000000000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1504710" y="1322000"/>
            <a:ext cx="93654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Tìm những ví dụ về tinh thần lạc quan, yêu đời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997" y="2245698"/>
            <a:ext cx="1879300" cy="1804655"/>
          </a:xfrm>
          <a:prstGeom prst="rect">
            <a:avLst/>
          </a:prstGeom>
        </p:spPr>
      </p:pic>
      <p:sp>
        <p:nvSpPr>
          <p:cNvPr id="61" name="文本框 9"/>
          <p:cNvSpPr txBox="1"/>
          <p:nvPr/>
        </p:nvSpPr>
        <p:spPr>
          <a:xfrm>
            <a:off x="3882942" y="4373638"/>
            <a:ext cx="234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Người chiến sĩ bị giam cầm vẫn lạc quan tin vào thắng lợi của cách mạng và vui ngắm trăng.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63" name="文本框 9"/>
          <p:cNvSpPr txBox="1"/>
          <p:nvPr/>
        </p:nvSpPr>
        <p:spPr>
          <a:xfrm>
            <a:off x="6387022" y="2270862"/>
            <a:ext cx="244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Người gặp khó khăn hoặc hoàn cảnh không may vẫn tha thiết với cuộc sống, phấn đấu để vượt qua.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666" y="4683698"/>
            <a:ext cx="2357768" cy="1080494"/>
          </a:xfrm>
          <a:prstGeom prst="rect">
            <a:avLst/>
          </a:prstGeom>
        </p:spPr>
      </p:pic>
      <p:sp>
        <p:nvSpPr>
          <p:cNvPr id="67" name="文本框 9"/>
          <p:cNvSpPr txBox="1"/>
          <p:nvPr/>
        </p:nvSpPr>
        <p:spPr>
          <a:xfrm>
            <a:off x="8975590" y="4551731"/>
            <a:ext cx="2340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Người ưa thích thể thao, văn nghệ, ưa hoạt động, ưa hài hước, …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993" y="2636272"/>
            <a:ext cx="2382577" cy="10585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8" grpId="0"/>
      <p:bldP spid="59" grpId="0"/>
      <p:bldP spid="61" grpId="0"/>
      <p:bldP spid="63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6390" y="302260"/>
            <a:ext cx="11553190" cy="6253480"/>
          </a:xfrm>
          <a:prstGeom prst="roundRect">
            <a:avLst>
              <a:gd name="adj" fmla="val 7463"/>
            </a:avLst>
          </a:prstGeom>
          <a:solidFill>
            <a:schemeClr val="bg1"/>
          </a:solidFill>
          <a:ln w="127000" cmpd="thickThin">
            <a:solidFill>
              <a:srgbClr val="9BE1F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千库网_冰爽夏天粉色桌布上的柠檬与植物._元素编号107566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185" y="2844555"/>
            <a:ext cx="2708149" cy="2708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3773" y="5702099"/>
            <a:ext cx="61325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smtClean="0">
                <a:latin typeface="UTM Avo" panose="02040603050506020204" pitchFamily="18" charset="0"/>
                <a:hlinkClick r:id="rId5"/>
              </a:rPr>
              <a:t>youtube.com/watch?v=6kusYjoNQcM</a:t>
            </a:r>
            <a:endParaRPr lang="en-US" sz="2500" smtClean="0">
              <a:latin typeface="UTM Avo" panose="02040603050506020204" pitchFamily="18" charset="0"/>
            </a:endParaRPr>
          </a:p>
        </p:txBody>
      </p:sp>
      <p:sp>
        <p:nvSpPr>
          <p:cNvPr id="14" name="矩形 17"/>
          <p:cNvSpPr/>
          <p:nvPr/>
        </p:nvSpPr>
        <p:spPr>
          <a:xfrm>
            <a:off x="666726" y="621714"/>
            <a:ext cx="3056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3600" b="1" kern="100" smtClean="0">
                <a:solidFill>
                  <a:schemeClr val="accent5">
                    <a:lumMod val="75000"/>
                  </a:schemeClr>
                </a:solidFill>
                <a:latin typeface="UTM Guanine" panose="02040603050506020204" pitchFamily="18" charset="0"/>
                <a:ea typeface="字魂59号-创粗黑" panose="00000500000000000000" charset="-122"/>
                <a:cs typeface="Times New Roman" panose="02020603050405020304" pitchFamily="18" charset="0"/>
              </a:rPr>
              <a:t>GỢI Ý</a:t>
            </a:r>
            <a:endParaRPr lang="en-US" altLang="zh-CN" sz="3600" b="1" kern="100" dirty="0">
              <a:solidFill>
                <a:schemeClr val="accent5">
                  <a:lumMod val="75000"/>
                </a:schemeClr>
              </a:solidFill>
              <a:latin typeface="UTM Guanine" panose="02040603050506020204" pitchFamily="18" charset="0"/>
              <a:ea typeface="字魂59号-创粗黑" panose="00000500000000000000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1543915" y="1384115"/>
            <a:ext cx="93654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Tìm những </a:t>
            </a:r>
            <a:r>
              <a:rPr lang="en-US" sz="320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những câu chuyện trong sách báo tinh thần lạc quan, yêu đời</a:t>
            </a:r>
            <a:endParaRPr lang="en-US" sz="3200" dirty="0"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515" y="2454089"/>
            <a:ext cx="5508649" cy="3098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6390" y="302260"/>
            <a:ext cx="11553190" cy="6253480"/>
          </a:xfrm>
          <a:prstGeom prst="roundRect">
            <a:avLst>
              <a:gd name="adj" fmla="val 7463"/>
            </a:avLst>
          </a:prstGeom>
          <a:solidFill>
            <a:schemeClr val="bg1"/>
          </a:solidFill>
          <a:ln w="127000" cmpd="thickThin">
            <a:solidFill>
              <a:srgbClr val="9BE1F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7"/>
          <p:cNvSpPr/>
          <p:nvPr/>
        </p:nvSpPr>
        <p:spPr>
          <a:xfrm>
            <a:off x="2011668" y="1157928"/>
            <a:ext cx="81826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4500" b="1" kern="100" smtClean="0">
                <a:solidFill>
                  <a:schemeClr val="accent5">
                    <a:lumMod val="75000"/>
                  </a:schemeClr>
                </a:solidFill>
                <a:latin typeface="UTM Guanine" panose="02040603050506020204" pitchFamily="18" charset="0"/>
                <a:ea typeface="字魂59号-创粗黑" panose="00000500000000000000" charset="-122"/>
                <a:cs typeface="Times New Roman" panose="02020603050405020304" pitchFamily="18" charset="0"/>
              </a:rPr>
              <a:t>KỂ CHUYỆN TRONG NHÓM</a:t>
            </a:r>
            <a:endParaRPr lang="en-US" altLang="zh-CN" sz="4500" b="1" kern="100" dirty="0">
              <a:solidFill>
                <a:schemeClr val="accent5">
                  <a:lumMod val="75000"/>
                </a:schemeClr>
              </a:solidFill>
              <a:latin typeface="UTM Guanine" panose="02040603050506020204" pitchFamily="18" charset="0"/>
              <a:ea typeface="字魂59号-创粗黑" panose="00000500000000000000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6" b="100000" l="0" r="98160">
                        <a14:backgroundMark x1="46353" y1="40423" x2="76142" y2="37082"/>
                        <a14:backgroundMark x1="49148" y1="46421" x2="79346" y2="48057"/>
                        <a14:backgroundMark x1="69666" y1="51738" x2="75324" y2="53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425"/>
          <a:stretch/>
        </p:blipFill>
        <p:spPr>
          <a:xfrm>
            <a:off x="3054979" y="2581154"/>
            <a:ext cx="6096012" cy="31440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6390" y="302260"/>
            <a:ext cx="11553190" cy="6253480"/>
          </a:xfrm>
          <a:prstGeom prst="roundRect">
            <a:avLst>
              <a:gd name="adj" fmla="val 7463"/>
            </a:avLst>
          </a:prstGeom>
          <a:solidFill>
            <a:schemeClr val="bg1"/>
          </a:solidFill>
          <a:ln w="127000" cmpd="thickThin">
            <a:solidFill>
              <a:srgbClr val="9BE1F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7"/>
          <p:cNvSpPr/>
          <p:nvPr/>
        </p:nvSpPr>
        <p:spPr>
          <a:xfrm>
            <a:off x="2011668" y="1157928"/>
            <a:ext cx="81826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4500" b="1" kern="100" smtClean="0">
                <a:solidFill>
                  <a:schemeClr val="accent5">
                    <a:lumMod val="75000"/>
                  </a:schemeClr>
                </a:solidFill>
                <a:latin typeface="UTM Guanine" panose="02040603050506020204" pitchFamily="18" charset="0"/>
                <a:ea typeface="字魂59号-创粗黑" panose="00000500000000000000" charset="-122"/>
                <a:cs typeface="Times New Roman" panose="02020603050405020304" pitchFamily="18" charset="0"/>
              </a:rPr>
              <a:t>KỂ CHUYỆN TRƯỚC LỚP</a:t>
            </a:r>
            <a:endParaRPr lang="en-US" altLang="zh-CN" sz="4500" b="1" kern="100" dirty="0">
              <a:solidFill>
                <a:schemeClr val="accent5">
                  <a:lumMod val="75000"/>
                </a:schemeClr>
              </a:solidFill>
              <a:latin typeface="UTM Guanine" panose="02040603050506020204" pitchFamily="18" charset="0"/>
              <a:ea typeface="字魂59号-创粗黑" panose="00000500000000000000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300" r="97650">
                        <a14:backgroundMark x1="56800" y1="24800" x2="61700" y2="23450"/>
                        <a14:backgroundMark x1="62550" y1="28000" x2="64050" y2="28200"/>
                        <a14:backgroundMark x1="62700" y1="50300" x2="64400" y2="50450"/>
                        <a14:backgroundMark x1="60200" y1="55850" x2="66750" y2="53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25" t="15695" b="14431"/>
          <a:stretch/>
        </p:blipFill>
        <p:spPr>
          <a:xfrm>
            <a:off x="4710895" y="1942758"/>
            <a:ext cx="2604305" cy="4064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45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6390" y="302260"/>
            <a:ext cx="11553190" cy="6253480"/>
          </a:xfrm>
          <a:prstGeom prst="roundRect">
            <a:avLst>
              <a:gd name="adj" fmla="val 7463"/>
            </a:avLst>
          </a:prstGeom>
          <a:solidFill>
            <a:schemeClr val="bg1"/>
          </a:solidFill>
          <a:ln w="127000" cmpd="thickThin">
            <a:solidFill>
              <a:srgbClr val="9BE1F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80795" y="3032125"/>
            <a:ext cx="1965325" cy="2741295"/>
          </a:xfrm>
          <a:prstGeom prst="rect">
            <a:avLst/>
          </a:prstGeom>
          <a:noFill/>
          <a:ln w="38100">
            <a:solidFill>
              <a:srgbClr val="9B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千库网_夏季清凉水果人物场景_元素编号122793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30" y="1882140"/>
            <a:ext cx="1964690" cy="19646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0795" y="3846830"/>
            <a:ext cx="1965325" cy="460375"/>
          </a:xfrm>
          <a:prstGeom prst="rect">
            <a:avLst/>
          </a:prstGeom>
          <a:solidFill>
            <a:srgbClr val="9BE1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mtClean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charset="-122"/>
              </a:rPr>
              <a:t>Nội dung</a:t>
            </a:r>
            <a:endParaRPr lang="en-US" altLang="zh-CN" sz="2400" b="1" dirty="0">
              <a:solidFill>
                <a:schemeClr val="bg1"/>
              </a:solidFill>
              <a:latin typeface="UTM Avo" panose="02040603050506020204" pitchFamily="18" charset="0"/>
              <a:ea typeface="字魂59号-创粗黑" panose="000005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4450" y="3032125"/>
            <a:ext cx="1965325" cy="2741295"/>
          </a:xfrm>
          <a:prstGeom prst="rect">
            <a:avLst/>
          </a:prstGeom>
          <a:noFill/>
          <a:ln w="38100">
            <a:solidFill>
              <a:srgbClr val="F8D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千库网_夏季清凉水果人物场景_元素编号122793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085" y="1882140"/>
            <a:ext cx="1964690" cy="19646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54450" y="3846830"/>
            <a:ext cx="1965325" cy="461665"/>
          </a:xfrm>
          <a:prstGeom prst="rect">
            <a:avLst/>
          </a:prstGeom>
          <a:solidFill>
            <a:srgbClr val="F8D4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mtClean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charset="-122"/>
              </a:rPr>
              <a:t>Giọng kể</a:t>
            </a:r>
            <a:endParaRPr lang="en-US" altLang="zh-CN" sz="2400" b="1" dirty="0">
              <a:solidFill>
                <a:schemeClr val="bg1"/>
              </a:solidFill>
              <a:latin typeface="UTM Avo" panose="02040603050506020204" pitchFamily="18" charset="0"/>
              <a:ea typeface="字魂59号-创粗黑" panose="000005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19215" y="3032125"/>
            <a:ext cx="1965325" cy="2741295"/>
          </a:xfrm>
          <a:prstGeom prst="rect">
            <a:avLst/>
          </a:prstGeom>
          <a:noFill/>
          <a:ln w="38100">
            <a:solidFill>
              <a:srgbClr val="9B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千库网_夏季清凉水果人物场景_元素编号122793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0" y="1882140"/>
            <a:ext cx="1964690" cy="19646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419215" y="3846830"/>
            <a:ext cx="1965325" cy="460375"/>
          </a:xfrm>
          <a:prstGeom prst="rect">
            <a:avLst/>
          </a:prstGeom>
          <a:solidFill>
            <a:srgbClr val="9BE1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mtClean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charset="-122"/>
              </a:rPr>
              <a:t>Cử chỉ</a:t>
            </a:r>
            <a:endParaRPr lang="en-US" altLang="zh-CN" sz="2400" b="1" dirty="0">
              <a:solidFill>
                <a:schemeClr val="bg1"/>
              </a:solidFill>
              <a:latin typeface="UTM Avo" panose="02040603050506020204" pitchFamily="18" charset="0"/>
              <a:ea typeface="字魂59号-创粗黑" panose="0000050000000000000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870" y="3032125"/>
            <a:ext cx="1965325" cy="2741295"/>
          </a:xfrm>
          <a:prstGeom prst="rect">
            <a:avLst/>
          </a:prstGeom>
          <a:noFill/>
          <a:ln w="38100">
            <a:solidFill>
              <a:srgbClr val="F8D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992870" y="3846830"/>
            <a:ext cx="1965325" cy="430887"/>
          </a:xfrm>
          <a:prstGeom prst="rect">
            <a:avLst/>
          </a:prstGeom>
          <a:solidFill>
            <a:srgbClr val="F8D4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smtClean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charset="-122"/>
              </a:rPr>
              <a:t>Nêu ý nghĩa</a:t>
            </a:r>
            <a:endParaRPr lang="en-US" altLang="zh-CN" sz="2200" b="1" dirty="0">
              <a:solidFill>
                <a:schemeClr val="bg1"/>
              </a:solidFill>
              <a:latin typeface="UTM Avo" panose="02040603050506020204" pitchFamily="18" charset="0"/>
              <a:ea typeface="字魂59号-创粗黑" panose="00000500000000000000" charset="-122"/>
            </a:endParaRPr>
          </a:p>
        </p:txBody>
      </p:sp>
      <p:pic>
        <p:nvPicPr>
          <p:cNvPr id="21" name="图片 20" descr="千库网_夏季清凉水果人物场景_元素编号122793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505" y="1882140"/>
            <a:ext cx="1964690" cy="196469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28115" y="4510405"/>
            <a:ext cx="167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chemeClr val="tx1"/>
                </a:solidFill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Phù hợp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Hấp dẫn…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01770" y="4510405"/>
            <a:ext cx="167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To, rõ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Giàu cảm xúc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chemeClr val="tx1"/>
                </a:solidFill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Vui tươi…</a:t>
            </a:r>
            <a:endParaRPr lang="en-US" sz="16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66535" y="4510405"/>
            <a:ext cx="167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chemeClr val="tx1"/>
                </a:solidFill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Phù hợp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Lôi cuốn…</a:t>
            </a:r>
            <a:endParaRPr lang="en-US" sz="16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40190" y="4402772"/>
            <a:ext cx="181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chemeClr val="tx1"/>
                </a:solidFill>
                <a:latin typeface="UTM Avo" panose="02040603050506020204" pitchFamily="18" charset="0"/>
                <a:ea typeface="字魂59号-创粗黑" panose="00000500000000000000" charset="-122"/>
                <a:cs typeface="Lucida Calligraphy" panose="03010101010101010101" charset="0"/>
              </a:rPr>
              <a:t>Nêu / Thảo luận được ý nghĩa câu chuyện</a:t>
            </a:r>
            <a:endParaRPr lang="en-US" sz="1600" dirty="0">
              <a:solidFill>
                <a:schemeClr val="tx1"/>
              </a:solidFill>
              <a:latin typeface="UTM Avo" panose="02040603050506020204" pitchFamily="18" charset="0"/>
              <a:ea typeface="字魂59号-创粗黑" panose="00000500000000000000" charset="-122"/>
              <a:cs typeface="Lucida Calligraphy" panose="03010101010101010101" charset="0"/>
            </a:endParaRPr>
          </a:p>
        </p:txBody>
      </p:sp>
      <p:sp>
        <p:nvSpPr>
          <p:cNvPr id="27" name="矩形 17"/>
          <p:cNvSpPr/>
          <p:nvPr/>
        </p:nvSpPr>
        <p:spPr>
          <a:xfrm>
            <a:off x="666726" y="811044"/>
            <a:ext cx="5752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3600" b="1" kern="100" smtClean="0">
                <a:solidFill>
                  <a:schemeClr val="accent5">
                    <a:lumMod val="75000"/>
                  </a:schemeClr>
                </a:solidFill>
                <a:latin typeface="UTM Guanine" panose="02040603050506020204" pitchFamily="18" charset="0"/>
                <a:ea typeface="字魂59号-创粗黑" panose="00000500000000000000" charset="-122"/>
                <a:cs typeface="Times New Roman" panose="02020603050405020304" pitchFamily="18" charset="0"/>
              </a:rPr>
              <a:t>TIÊU CHÍ ĐÁNH GIÁ</a:t>
            </a:r>
            <a:endParaRPr lang="en-US" altLang="zh-CN" sz="3600" b="1" kern="100" dirty="0">
              <a:solidFill>
                <a:schemeClr val="accent5">
                  <a:lumMod val="75000"/>
                </a:schemeClr>
              </a:solidFill>
              <a:latin typeface="UTM Guanine" panose="02040603050506020204" pitchFamily="18" charset="0"/>
              <a:ea typeface="字魂59号-创粗黑" panose="000005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6" grpId="0" animBg="1"/>
      <p:bldP spid="8" grpId="0" animBg="1"/>
      <p:bldP spid="16" grpId="0" animBg="1"/>
      <p:bldP spid="19" grpId="0" animBg="1"/>
      <p:bldP spid="20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冷色系小清新创意水果柠檬伞_插画编号34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0021" y="1031557"/>
            <a:ext cx="2169588" cy="2963547"/>
            <a:chOff x="771162" y="541382"/>
            <a:chExt cx="1086699" cy="2963547"/>
          </a:xfrm>
        </p:grpSpPr>
        <p:sp>
          <p:nvSpPr>
            <p:cNvPr id="11" name="矩形 10"/>
            <p:cNvSpPr/>
            <p:nvPr/>
          </p:nvSpPr>
          <p:spPr>
            <a:xfrm>
              <a:off x="771162" y="541382"/>
              <a:ext cx="1082837" cy="1165860"/>
            </a:xfrm>
            <a:prstGeom prst="rect">
              <a:avLst/>
            </a:prstGeom>
            <a:solidFill>
              <a:srgbClr val="9BE1FA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39640" y="642607"/>
              <a:ext cx="101822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1">
                      <a:lumMod val="50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Chúc</a:t>
              </a:r>
              <a:endParaRPr lang="zh-CN" altLang="en-US" sz="6000" b="1">
                <a:solidFill>
                  <a:schemeClr val="accent1">
                    <a:lumMod val="50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00056" y="2113181"/>
            <a:ext cx="1467527" cy="1166495"/>
            <a:chOff x="1815055" y="1561828"/>
            <a:chExt cx="2765654" cy="1166495"/>
          </a:xfrm>
        </p:grpSpPr>
        <p:sp>
          <p:nvSpPr>
            <p:cNvPr id="12" name="矩形 11"/>
            <p:cNvSpPr/>
            <p:nvPr/>
          </p:nvSpPr>
          <p:spPr>
            <a:xfrm>
              <a:off x="1815055" y="1561828"/>
              <a:ext cx="2704694" cy="1166495"/>
            </a:xfrm>
            <a:prstGeom prst="rect">
              <a:avLst/>
            </a:prstGeom>
            <a:solidFill>
              <a:srgbClr val="F8D437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15566" y="1561828"/>
              <a:ext cx="26651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5">
                      <a:lumMod val="75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các</a:t>
              </a:r>
              <a:endParaRPr lang="zh-CN" altLang="en-US" sz="6000" b="1">
                <a:solidFill>
                  <a:schemeClr val="accent5">
                    <a:lumMod val="75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3965" y="3205558"/>
            <a:ext cx="1448998" cy="1938992"/>
            <a:chOff x="4358049" y="2577491"/>
            <a:chExt cx="1205593" cy="1938992"/>
          </a:xfrm>
        </p:grpSpPr>
        <p:sp>
          <p:nvSpPr>
            <p:cNvPr id="13" name="矩形 10"/>
            <p:cNvSpPr/>
            <p:nvPr/>
          </p:nvSpPr>
          <p:spPr>
            <a:xfrm>
              <a:off x="4358049" y="2577491"/>
              <a:ext cx="1205593" cy="1103448"/>
            </a:xfrm>
            <a:prstGeom prst="rect">
              <a:avLst/>
            </a:prstGeom>
            <a:solidFill>
              <a:srgbClr val="9BE1FA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4449696" y="2577491"/>
              <a:ext cx="10222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1">
                      <a:lumMod val="50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em</a:t>
              </a:r>
              <a:endParaRPr lang="zh-CN" altLang="en-US" sz="6000" b="1">
                <a:solidFill>
                  <a:schemeClr val="accent1">
                    <a:lumMod val="50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61963" y="4383019"/>
            <a:ext cx="1608331" cy="1166495"/>
            <a:chOff x="5401942" y="3514673"/>
            <a:chExt cx="1913258" cy="1166495"/>
          </a:xfrm>
        </p:grpSpPr>
        <p:sp>
          <p:nvSpPr>
            <p:cNvPr id="19" name="矩形 11"/>
            <p:cNvSpPr/>
            <p:nvPr/>
          </p:nvSpPr>
          <p:spPr>
            <a:xfrm>
              <a:off x="5401942" y="3514673"/>
              <a:ext cx="1913258" cy="1166495"/>
            </a:xfrm>
            <a:prstGeom prst="rect">
              <a:avLst/>
            </a:prstGeom>
            <a:solidFill>
              <a:srgbClr val="F8D437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3"/>
            <p:cNvSpPr txBox="1"/>
            <p:nvPr/>
          </p:nvSpPr>
          <p:spPr>
            <a:xfrm>
              <a:off x="5502453" y="3514673"/>
              <a:ext cx="1812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5">
                      <a:lumMod val="75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học</a:t>
              </a:r>
              <a:endParaRPr lang="zh-CN" altLang="en-US" sz="6000" b="1">
                <a:solidFill>
                  <a:schemeClr val="accent5">
                    <a:lumMod val="75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82139" y="3443380"/>
            <a:ext cx="1778041" cy="1938992"/>
            <a:chOff x="7180761" y="4514902"/>
            <a:chExt cx="1205593" cy="1938992"/>
          </a:xfrm>
        </p:grpSpPr>
        <p:sp>
          <p:nvSpPr>
            <p:cNvPr id="21" name="矩形 10"/>
            <p:cNvSpPr/>
            <p:nvPr/>
          </p:nvSpPr>
          <p:spPr>
            <a:xfrm>
              <a:off x="7180761" y="4514902"/>
              <a:ext cx="1205593" cy="1103448"/>
            </a:xfrm>
            <a:prstGeom prst="rect">
              <a:avLst/>
            </a:prstGeom>
            <a:solidFill>
              <a:srgbClr val="9BE1FA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3"/>
            <p:cNvSpPr txBox="1"/>
            <p:nvPr/>
          </p:nvSpPr>
          <p:spPr>
            <a:xfrm>
              <a:off x="7272408" y="4514902"/>
              <a:ext cx="10222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1">
                      <a:lumMod val="50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thật</a:t>
              </a:r>
              <a:endParaRPr lang="zh-CN" altLang="en-US" sz="6000" b="1">
                <a:solidFill>
                  <a:schemeClr val="accent1">
                    <a:lumMod val="50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101303" y="2364101"/>
            <a:ext cx="1292369" cy="1166495"/>
            <a:chOff x="8251915" y="5452859"/>
            <a:chExt cx="1620268" cy="1166495"/>
          </a:xfrm>
        </p:grpSpPr>
        <p:sp>
          <p:nvSpPr>
            <p:cNvPr id="23" name="矩形 11"/>
            <p:cNvSpPr/>
            <p:nvPr/>
          </p:nvSpPr>
          <p:spPr>
            <a:xfrm>
              <a:off x="8251915" y="5452859"/>
              <a:ext cx="1586566" cy="1166495"/>
            </a:xfrm>
            <a:prstGeom prst="rect">
              <a:avLst/>
            </a:prstGeom>
            <a:solidFill>
              <a:srgbClr val="F8D437"/>
            </a:solidFill>
            <a:ln w="53975">
              <a:solidFill>
                <a:schemeClr val="bg1"/>
              </a:solidFill>
            </a:ln>
            <a:effectLst>
              <a:outerShdw blurRad="711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13"/>
            <p:cNvSpPr txBox="1"/>
            <p:nvPr/>
          </p:nvSpPr>
          <p:spPr>
            <a:xfrm>
              <a:off x="8386128" y="5568233"/>
              <a:ext cx="14860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mtClean="0">
                  <a:solidFill>
                    <a:schemeClr val="accent5">
                      <a:lumMod val="75000"/>
                    </a:schemeClr>
                  </a:solidFill>
                  <a:latin typeface="SVN-Cinnamoncake" panose="02000000000000000000" pitchFamily="2" charset="0"/>
                  <a:ea typeface="字魂95号-手刻宋" panose="00000500000000000000" charset="-122"/>
                </a:rPr>
                <a:t>tốt</a:t>
              </a:r>
              <a:endParaRPr lang="zh-CN" altLang="en-US" sz="6000" b="1">
                <a:solidFill>
                  <a:schemeClr val="accent5">
                    <a:lumMod val="75000"/>
                  </a:schemeClr>
                </a:solidFill>
                <a:latin typeface="SVN-Cinnamoncake" panose="02000000000000000000" pitchFamily="2" charset="0"/>
                <a:ea typeface="字魂95号-手刻宋" panose="00000500000000000000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97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淡蓝柠檬插画风八月你好小清新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10,&quot;width&quot;:15839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235</Words>
  <Application>Microsoft Office PowerPoint</Application>
  <PresentationFormat>Widescreen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SVN-Cinnamoncake</vt:lpstr>
      <vt:lpstr>Lucida Calligraphy</vt:lpstr>
      <vt:lpstr>UTM Avo</vt:lpstr>
      <vt:lpstr>Times New Roman</vt:lpstr>
      <vt:lpstr>Wingdings</vt:lpstr>
      <vt:lpstr>Calibri</vt:lpstr>
      <vt:lpstr>字魂115号-刀刀体</vt:lpstr>
      <vt:lpstr>微软雅黑</vt:lpstr>
      <vt:lpstr>Arial</vt:lpstr>
      <vt:lpstr>字魂95号-手刻宋</vt:lpstr>
      <vt:lpstr>字魂59号-创粗黑</vt:lpstr>
      <vt:lpstr>UTM Guanine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Hana</dc:creator>
  <cp:lastModifiedBy>User</cp:lastModifiedBy>
  <cp:revision>169</cp:revision>
  <dcterms:created xsi:type="dcterms:W3CDTF">2019-06-19T02:08:00Z</dcterms:created>
  <dcterms:modified xsi:type="dcterms:W3CDTF">2022-05-07T01:00:29Z</dcterms:modified>
  <cp:version>C03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