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1"/>
  </p:notesMasterIdLst>
  <p:sldIdLst>
    <p:sldId id="342" r:id="rId4"/>
    <p:sldId id="11088408" r:id="rId5"/>
    <p:sldId id="478" r:id="rId6"/>
    <p:sldId id="516" r:id="rId7"/>
    <p:sldId id="11088409" r:id="rId8"/>
    <p:sldId id="409" r:id="rId9"/>
    <p:sldId id="480" r:id="rId10"/>
    <p:sldId id="523" r:id="rId11"/>
    <p:sldId id="522" r:id="rId12"/>
    <p:sldId id="483" r:id="rId13"/>
    <p:sldId id="530" r:id="rId14"/>
    <p:sldId id="520" r:id="rId15"/>
    <p:sldId id="521" r:id="rId16"/>
    <p:sldId id="486" r:id="rId17"/>
    <p:sldId id="524" r:id="rId18"/>
    <p:sldId id="525" r:id="rId19"/>
    <p:sldId id="527" r:id="rId20"/>
    <p:sldId id="528" r:id="rId21"/>
    <p:sldId id="531" r:id="rId22"/>
    <p:sldId id="532" r:id="rId23"/>
    <p:sldId id="534" r:id="rId24"/>
    <p:sldId id="533" r:id="rId25"/>
    <p:sldId id="535" r:id="rId26"/>
    <p:sldId id="537" r:id="rId27"/>
    <p:sldId id="538" r:id="rId28"/>
    <p:sldId id="536" r:id="rId29"/>
    <p:sldId id="539" r:id="rId30"/>
    <p:sldId id="540" r:id="rId31"/>
    <p:sldId id="541" r:id="rId32"/>
    <p:sldId id="542" r:id="rId33"/>
    <p:sldId id="445" r:id="rId34"/>
    <p:sldId id="508" r:id="rId35"/>
    <p:sldId id="509" r:id="rId36"/>
    <p:sldId id="510" r:id="rId37"/>
    <p:sldId id="512" r:id="rId38"/>
    <p:sldId id="511" r:id="rId39"/>
    <p:sldId id="473"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a:srgbClr val="00CC00"/>
    <a:srgbClr val="0CE2E2"/>
    <a:srgbClr val="FF3399"/>
    <a:srgbClr val="CC0099"/>
    <a:srgbClr val="FFFF99"/>
    <a:srgbClr val="FFFF66"/>
    <a:srgbClr val="B2EEB3"/>
    <a:srgbClr val="24C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3" autoAdjust="0"/>
    <p:restoredTop sz="88810" autoAdjust="0"/>
  </p:normalViewPr>
  <p:slideViewPr>
    <p:cSldViewPr>
      <p:cViewPr varScale="1">
        <p:scale>
          <a:sx n="80" d="100"/>
          <a:sy n="80" d="100"/>
        </p:scale>
        <p:origin x="62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499F0-7ED0-4136-B859-49CB8F61CE4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118C4A5-7359-4096-9A65-FB111E8AB62F}">
      <dgm:prSet phldrT="[Text]">
        <dgm:style>
          <a:lnRef idx="2">
            <a:schemeClr val="accent5"/>
          </a:lnRef>
          <a:fillRef idx="1">
            <a:schemeClr val="lt1"/>
          </a:fillRef>
          <a:effectRef idx="0">
            <a:schemeClr val="accent5"/>
          </a:effectRef>
          <a:fontRef idx="minor">
            <a:schemeClr val="dk1"/>
          </a:fontRef>
        </dgm:style>
      </dgm:prSet>
      <dgm:spPr>
        <a:solidFill>
          <a:srgbClr val="00B0F0"/>
        </a:solidFill>
        <a:ln>
          <a:solidFill>
            <a:schemeClr val="tx1"/>
          </a:solidFill>
        </a:ln>
      </dgm:spPr>
      <dgm:t>
        <a:bodyPr/>
        <a:lstStyle/>
        <a:p>
          <a:r>
            <a:rPr lang="en-US"/>
            <a:t>VĂN HỌC VÀ KHOA HỌC THỜI HẬU LÊ</a:t>
          </a:r>
        </a:p>
      </dgm:t>
    </dgm:pt>
    <dgm:pt modelId="{4F982CF7-8698-427B-9E31-D15546C19DA3}" type="parTrans" cxnId="{CE3879C7-DDEF-419A-846A-98F27D8AA318}">
      <dgm:prSet/>
      <dgm:spPr/>
      <dgm:t>
        <a:bodyPr/>
        <a:lstStyle/>
        <a:p>
          <a:endParaRPr lang="en-US"/>
        </a:p>
      </dgm:t>
    </dgm:pt>
    <dgm:pt modelId="{48D8EA81-0FFB-492F-AEBE-A53CA8032C64}" type="sibTrans" cxnId="{CE3879C7-DDEF-419A-846A-98F27D8AA318}">
      <dgm:prSet/>
      <dgm:spPr/>
      <dgm:t>
        <a:bodyPr/>
        <a:lstStyle/>
        <a:p>
          <a:endParaRPr lang="en-US"/>
        </a:p>
      </dgm:t>
    </dgm:pt>
    <dgm:pt modelId="{9DD212AA-89D9-4D6E-9192-4E2191A3D706}">
      <dgm:prSet phldrT="[Text]"/>
      <dgm:spPr>
        <a:solidFill>
          <a:srgbClr val="FFFF00"/>
        </a:solidFill>
        <a:ln>
          <a:solidFill>
            <a:schemeClr val="tx1"/>
          </a:solidFill>
        </a:ln>
      </dgm:spPr>
      <dgm:t>
        <a:bodyPr/>
        <a:lstStyle/>
        <a:p>
          <a:r>
            <a:rPr lang="en-US">
              <a:solidFill>
                <a:sysClr val="windowText" lastClr="000000"/>
              </a:solidFill>
            </a:rPr>
            <a:t>VĂN HỌC THỜI HẬU LÊ</a:t>
          </a:r>
        </a:p>
      </dgm:t>
    </dgm:pt>
    <dgm:pt modelId="{118D8F06-7617-42BA-B8E2-7A0BC7BCB8DF}" type="parTrans" cxnId="{908531A0-0479-4240-8BE7-0670B4F25D59}">
      <dgm:prSet/>
      <dgm:spPr/>
      <dgm:t>
        <a:bodyPr/>
        <a:lstStyle/>
        <a:p>
          <a:endParaRPr lang="en-US"/>
        </a:p>
      </dgm:t>
    </dgm:pt>
    <dgm:pt modelId="{432EDB2F-99DE-456B-BDC6-E460C52E9A1F}" type="sibTrans" cxnId="{908531A0-0479-4240-8BE7-0670B4F25D59}">
      <dgm:prSet/>
      <dgm:spPr/>
      <dgm:t>
        <a:bodyPr/>
        <a:lstStyle/>
        <a:p>
          <a:endParaRPr lang="en-US"/>
        </a:p>
      </dgm:t>
    </dgm:pt>
    <dgm:pt modelId="{80EF8D68-97B5-479F-84E6-8B7D86B73AF9}">
      <dgm:prSet phldrT="[Text]"/>
      <dgm:spPr>
        <a:solidFill>
          <a:srgbClr val="00CC00"/>
        </a:solidFill>
        <a:ln>
          <a:solidFill>
            <a:schemeClr val="tx1"/>
          </a:solidFill>
        </a:ln>
      </dgm:spPr>
      <dgm:t>
        <a:bodyPr/>
        <a:lstStyle/>
        <a:p>
          <a:r>
            <a:rPr lang="en-US">
              <a:solidFill>
                <a:sysClr val="windowText" lastClr="000000"/>
              </a:solidFill>
            </a:rPr>
            <a:t>KHOA HỌC THỜI HẬU LÊ</a:t>
          </a:r>
        </a:p>
      </dgm:t>
    </dgm:pt>
    <dgm:pt modelId="{60BB936D-D928-44C4-961B-0F11DD8CB68F}" type="parTrans" cxnId="{5C9363E1-3117-40AD-A1D4-808EEB4C380E}">
      <dgm:prSet/>
      <dgm:spPr/>
      <dgm:t>
        <a:bodyPr/>
        <a:lstStyle/>
        <a:p>
          <a:endParaRPr lang="en-US"/>
        </a:p>
      </dgm:t>
    </dgm:pt>
    <dgm:pt modelId="{C749AB73-E990-45F4-B41B-346A4C680F11}" type="sibTrans" cxnId="{5C9363E1-3117-40AD-A1D4-808EEB4C380E}">
      <dgm:prSet/>
      <dgm:spPr/>
      <dgm:t>
        <a:bodyPr/>
        <a:lstStyle/>
        <a:p>
          <a:endParaRPr lang="en-US"/>
        </a:p>
      </dgm:t>
    </dgm:pt>
    <dgm:pt modelId="{5DC6893A-9E4B-42C0-A81A-1386683637E8}" type="pres">
      <dgm:prSet presAssocID="{8D6499F0-7ED0-4136-B859-49CB8F61CE46}" presName="layout" presStyleCnt="0">
        <dgm:presLayoutVars>
          <dgm:chMax/>
          <dgm:chPref/>
          <dgm:dir/>
          <dgm:animOne val="branch"/>
          <dgm:animLvl val="lvl"/>
          <dgm:resizeHandles/>
        </dgm:presLayoutVars>
      </dgm:prSet>
      <dgm:spPr/>
    </dgm:pt>
    <dgm:pt modelId="{D1793849-416B-4AE9-B8A5-A5B0A2C2683A}" type="pres">
      <dgm:prSet presAssocID="{9118C4A5-7359-4096-9A65-FB111E8AB62F}" presName="root" presStyleCnt="0">
        <dgm:presLayoutVars>
          <dgm:chMax/>
          <dgm:chPref val="4"/>
        </dgm:presLayoutVars>
      </dgm:prSet>
      <dgm:spPr/>
    </dgm:pt>
    <dgm:pt modelId="{8D7B405D-2866-4088-A62F-1A3995CFFFD8}" type="pres">
      <dgm:prSet presAssocID="{9118C4A5-7359-4096-9A65-FB111E8AB62F}" presName="rootComposite" presStyleCnt="0">
        <dgm:presLayoutVars/>
      </dgm:prSet>
      <dgm:spPr/>
    </dgm:pt>
    <dgm:pt modelId="{A3908BBF-A66C-48AA-8BA3-E790F33CF86B}" type="pres">
      <dgm:prSet presAssocID="{9118C4A5-7359-4096-9A65-FB111E8AB62F}" presName="rootText" presStyleLbl="node0" presStyleIdx="0" presStyleCnt="1">
        <dgm:presLayoutVars>
          <dgm:chMax/>
          <dgm:chPref val="4"/>
        </dgm:presLayoutVars>
      </dgm:prSet>
      <dgm:spPr/>
    </dgm:pt>
    <dgm:pt modelId="{B1685C33-B691-4E09-BB46-954FBADCFD57}" type="pres">
      <dgm:prSet presAssocID="{9118C4A5-7359-4096-9A65-FB111E8AB62F}" presName="childShape" presStyleCnt="0">
        <dgm:presLayoutVars>
          <dgm:chMax val="0"/>
          <dgm:chPref val="0"/>
        </dgm:presLayoutVars>
      </dgm:prSet>
      <dgm:spPr/>
    </dgm:pt>
    <dgm:pt modelId="{563D857C-69CC-44A9-A1D0-14C71B6FBC43}" type="pres">
      <dgm:prSet presAssocID="{9DD212AA-89D9-4D6E-9192-4E2191A3D706}" presName="childComposite" presStyleCnt="0">
        <dgm:presLayoutVars>
          <dgm:chMax val="0"/>
          <dgm:chPref val="0"/>
        </dgm:presLayoutVars>
      </dgm:prSet>
      <dgm:spPr/>
    </dgm:pt>
    <dgm:pt modelId="{80BB0069-E1CD-4529-8EDD-47CD00798E34}" type="pres">
      <dgm:prSet presAssocID="{9DD212AA-89D9-4D6E-9192-4E2191A3D706}" presName="Image" presStyleLbl="node1" presStyleIdx="0" presStyleCnt="2" custLinFactNeighborY="-2875"/>
      <dgm:spPr>
        <a:solidFill>
          <a:srgbClr val="FFFF00"/>
        </a:solidFill>
        <a:ln>
          <a:solidFill>
            <a:schemeClr val="tx1"/>
          </a:solidFill>
        </a:ln>
      </dgm:spPr>
    </dgm:pt>
    <dgm:pt modelId="{F5BC825C-2FA4-48B2-A9DB-63A912138CC7}" type="pres">
      <dgm:prSet presAssocID="{9DD212AA-89D9-4D6E-9192-4E2191A3D706}" presName="childText" presStyleLbl="lnNode1" presStyleIdx="0" presStyleCnt="2">
        <dgm:presLayoutVars>
          <dgm:chMax val="0"/>
          <dgm:chPref val="0"/>
          <dgm:bulletEnabled val="1"/>
        </dgm:presLayoutVars>
      </dgm:prSet>
      <dgm:spPr/>
    </dgm:pt>
    <dgm:pt modelId="{98DE6AF8-C9B9-41AA-8825-8255F14B5E5D}" type="pres">
      <dgm:prSet presAssocID="{80EF8D68-97B5-479F-84E6-8B7D86B73AF9}" presName="childComposite" presStyleCnt="0">
        <dgm:presLayoutVars>
          <dgm:chMax val="0"/>
          <dgm:chPref val="0"/>
        </dgm:presLayoutVars>
      </dgm:prSet>
      <dgm:spPr/>
    </dgm:pt>
    <dgm:pt modelId="{2F7454E8-2268-4F08-BAF6-00BC5723FCBC}" type="pres">
      <dgm:prSet presAssocID="{80EF8D68-97B5-479F-84E6-8B7D86B73AF9}" presName="Image" presStyleLbl="node1" presStyleIdx="1" presStyleCnt="2"/>
      <dgm:spPr>
        <a:solidFill>
          <a:srgbClr val="00CC00"/>
        </a:solidFill>
        <a:ln>
          <a:solidFill>
            <a:schemeClr val="tx1"/>
          </a:solidFill>
        </a:ln>
      </dgm:spPr>
    </dgm:pt>
    <dgm:pt modelId="{D05EFEE0-1FCE-44F0-AC7D-88EA09A9F17F}" type="pres">
      <dgm:prSet presAssocID="{80EF8D68-97B5-479F-84E6-8B7D86B73AF9}" presName="childText" presStyleLbl="lnNode1" presStyleIdx="1" presStyleCnt="2">
        <dgm:presLayoutVars>
          <dgm:chMax val="0"/>
          <dgm:chPref val="0"/>
          <dgm:bulletEnabled val="1"/>
        </dgm:presLayoutVars>
      </dgm:prSet>
      <dgm:spPr/>
    </dgm:pt>
  </dgm:ptLst>
  <dgm:cxnLst>
    <dgm:cxn modelId="{396B090D-D1CB-4FFE-8171-6DF877860115}" type="presOf" srcId="{9DD212AA-89D9-4D6E-9192-4E2191A3D706}" destId="{F5BC825C-2FA4-48B2-A9DB-63A912138CC7}" srcOrd="0" destOrd="0" presId="urn:microsoft.com/office/officeart/2008/layout/PictureAccentList"/>
    <dgm:cxn modelId="{E601A58F-848D-47CC-8854-00E37DFD1FCF}" type="presOf" srcId="{9118C4A5-7359-4096-9A65-FB111E8AB62F}" destId="{A3908BBF-A66C-48AA-8BA3-E790F33CF86B}" srcOrd="0" destOrd="0" presId="urn:microsoft.com/office/officeart/2008/layout/PictureAccentList"/>
    <dgm:cxn modelId="{908531A0-0479-4240-8BE7-0670B4F25D59}" srcId="{9118C4A5-7359-4096-9A65-FB111E8AB62F}" destId="{9DD212AA-89D9-4D6E-9192-4E2191A3D706}" srcOrd="0" destOrd="0" parTransId="{118D8F06-7617-42BA-B8E2-7A0BC7BCB8DF}" sibTransId="{432EDB2F-99DE-456B-BDC6-E460C52E9A1F}"/>
    <dgm:cxn modelId="{CE3879C7-DDEF-419A-846A-98F27D8AA318}" srcId="{8D6499F0-7ED0-4136-B859-49CB8F61CE46}" destId="{9118C4A5-7359-4096-9A65-FB111E8AB62F}" srcOrd="0" destOrd="0" parTransId="{4F982CF7-8698-427B-9E31-D15546C19DA3}" sibTransId="{48D8EA81-0FFB-492F-AEBE-A53CA8032C64}"/>
    <dgm:cxn modelId="{79C900DA-9019-489D-A558-18DBF53652DF}" type="presOf" srcId="{80EF8D68-97B5-479F-84E6-8B7D86B73AF9}" destId="{D05EFEE0-1FCE-44F0-AC7D-88EA09A9F17F}" srcOrd="0" destOrd="0" presId="urn:microsoft.com/office/officeart/2008/layout/PictureAccentList"/>
    <dgm:cxn modelId="{5C9363E1-3117-40AD-A1D4-808EEB4C380E}" srcId="{9118C4A5-7359-4096-9A65-FB111E8AB62F}" destId="{80EF8D68-97B5-479F-84E6-8B7D86B73AF9}" srcOrd="1" destOrd="0" parTransId="{60BB936D-D928-44C4-961B-0F11DD8CB68F}" sibTransId="{C749AB73-E990-45F4-B41B-346A4C680F11}"/>
    <dgm:cxn modelId="{19B3F0F5-0E14-4924-AFCA-4FE5FCC457BF}" type="presOf" srcId="{8D6499F0-7ED0-4136-B859-49CB8F61CE46}" destId="{5DC6893A-9E4B-42C0-A81A-1386683637E8}" srcOrd="0" destOrd="0" presId="urn:microsoft.com/office/officeart/2008/layout/PictureAccentList"/>
    <dgm:cxn modelId="{5AD61ED1-A151-4E30-AB10-D764A726CAC2}" type="presParOf" srcId="{5DC6893A-9E4B-42C0-A81A-1386683637E8}" destId="{D1793849-416B-4AE9-B8A5-A5B0A2C2683A}" srcOrd="0" destOrd="0" presId="urn:microsoft.com/office/officeart/2008/layout/PictureAccentList"/>
    <dgm:cxn modelId="{E9AA060A-E8BC-44AD-BC43-5BE16707C515}" type="presParOf" srcId="{D1793849-416B-4AE9-B8A5-A5B0A2C2683A}" destId="{8D7B405D-2866-4088-A62F-1A3995CFFFD8}" srcOrd="0" destOrd="0" presId="urn:microsoft.com/office/officeart/2008/layout/PictureAccentList"/>
    <dgm:cxn modelId="{E9406FA2-0440-47FB-8DA1-69AB62B2B345}" type="presParOf" srcId="{8D7B405D-2866-4088-A62F-1A3995CFFFD8}" destId="{A3908BBF-A66C-48AA-8BA3-E790F33CF86B}" srcOrd="0" destOrd="0" presId="urn:microsoft.com/office/officeart/2008/layout/PictureAccentList"/>
    <dgm:cxn modelId="{4CEF0AB6-6790-4D28-BBBC-63FF14A8C7B5}" type="presParOf" srcId="{D1793849-416B-4AE9-B8A5-A5B0A2C2683A}" destId="{B1685C33-B691-4E09-BB46-954FBADCFD57}" srcOrd="1" destOrd="0" presId="urn:microsoft.com/office/officeart/2008/layout/PictureAccentList"/>
    <dgm:cxn modelId="{386F9E84-1DB3-456D-BB89-6EACBD6EE9F1}" type="presParOf" srcId="{B1685C33-B691-4E09-BB46-954FBADCFD57}" destId="{563D857C-69CC-44A9-A1D0-14C71B6FBC43}" srcOrd="0" destOrd="0" presId="urn:microsoft.com/office/officeart/2008/layout/PictureAccentList"/>
    <dgm:cxn modelId="{A727A1F4-6915-4A6B-975E-A8E56469A975}" type="presParOf" srcId="{563D857C-69CC-44A9-A1D0-14C71B6FBC43}" destId="{80BB0069-E1CD-4529-8EDD-47CD00798E34}" srcOrd="0" destOrd="0" presId="urn:microsoft.com/office/officeart/2008/layout/PictureAccentList"/>
    <dgm:cxn modelId="{C35AA883-0526-4894-B055-725AFF741B93}" type="presParOf" srcId="{563D857C-69CC-44A9-A1D0-14C71B6FBC43}" destId="{F5BC825C-2FA4-48B2-A9DB-63A912138CC7}" srcOrd="1" destOrd="0" presId="urn:microsoft.com/office/officeart/2008/layout/PictureAccentList"/>
    <dgm:cxn modelId="{B726C95C-AC45-4D53-A2C6-158F0DFAF2AA}" type="presParOf" srcId="{B1685C33-B691-4E09-BB46-954FBADCFD57}" destId="{98DE6AF8-C9B9-41AA-8825-8255F14B5E5D}" srcOrd="1" destOrd="0" presId="urn:microsoft.com/office/officeart/2008/layout/PictureAccentList"/>
    <dgm:cxn modelId="{AB64A2D3-5465-4798-83E0-29AEB4E58648}" type="presParOf" srcId="{98DE6AF8-C9B9-41AA-8825-8255F14B5E5D}" destId="{2F7454E8-2268-4F08-BAF6-00BC5723FCBC}" srcOrd="0" destOrd="0" presId="urn:microsoft.com/office/officeart/2008/layout/PictureAccentList"/>
    <dgm:cxn modelId="{6701F409-2DE0-4072-A0F6-B4017A42F313}" type="presParOf" srcId="{98DE6AF8-C9B9-41AA-8825-8255F14B5E5D}" destId="{D05EFEE0-1FCE-44F0-AC7D-88EA09A9F17F}"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08BBF-A66C-48AA-8BA3-E790F33CF86B}">
      <dsp:nvSpPr>
        <dsp:cNvPr id="0" name=""/>
        <dsp:cNvSpPr/>
      </dsp:nvSpPr>
      <dsp:spPr>
        <a:xfrm>
          <a:off x="0" y="450337"/>
          <a:ext cx="8839200" cy="1286679"/>
        </a:xfrm>
        <a:prstGeom prst="roundRect">
          <a:avLst>
            <a:gd name="adj" fmla="val 10000"/>
          </a:avLst>
        </a:prstGeom>
        <a:solidFill>
          <a:srgbClr val="00B0F0"/>
        </a:solidFill>
        <a:ln w="25400" cap="flat" cmpd="sng" algn="ctr">
          <a:solidFill>
            <a:schemeClr val="tx1"/>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a:t>VĂN HỌC VÀ KHOA HỌC THỜI HẬU LÊ</a:t>
          </a:r>
        </a:p>
      </dsp:txBody>
      <dsp:txXfrm>
        <a:off x="37686" y="488023"/>
        <a:ext cx="8763828" cy="1211307"/>
      </dsp:txXfrm>
    </dsp:sp>
    <dsp:sp modelId="{80BB0069-E1CD-4529-8EDD-47CD00798E34}">
      <dsp:nvSpPr>
        <dsp:cNvPr id="0" name=""/>
        <dsp:cNvSpPr/>
      </dsp:nvSpPr>
      <dsp:spPr>
        <a:xfrm>
          <a:off x="0" y="1931626"/>
          <a:ext cx="1286679" cy="1286679"/>
        </a:xfrm>
        <a:prstGeom prst="roundRect">
          <a:avLst>
            <a:gd name="adj" fmla="val 1667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5BC825C-2FA4-48B2-A9DB-63A912138CC7}">
      <dsp:nvSpPr>
        <dsp:cNvPr id="0" name=""/>
        <dsp:cNvSpPr/>
      </dsp:nvSpPr>
      <dsp:spPr>
        <a:xfrm>
          <a:off x="1363879" y="1968618"/>
          <a:ext cx="7475320" cy="1286679"/>
        </a:xfrm>
        <a:prstGeom prst="roundRect">
          <a:avLst>
            <a:gd name="adj" fmla="val 1667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Text" lastClr="000000"/>
              </a:solidFill>
            </a:rPr>
            <a:t>VĂN HỌC THỜI HẬU LÊ</a:t>
          </a:r>
        </a:p>
      </dsp:txBody>
      <dsp:txXfrm>
        <a:off x="1426701" y="2031440"/>
        <a:ext cx="7349676" cy="1161035"/>
      </dsp:txXfrm>
    </dsp:sp>
    <dsp:sp modelId="{2F7454E8-2268-4F08-BAF6-00BC5723FCBC}">
      <dsp:nvSpPr>
        <dsp:cNvPr id="0" name=""/>
        <dsp:cNvSpPr/>
      </dsp:nvSpPr>
      <dsp:spPr>
        <a:xfrm>
          <a:off x="0" y="3409699"/>
          <a:ext cx="1286679" cy="1286679"/>
        </a:xfrm>
        <a:prstGeom prst="roundRect">
          <a:avLst>
            <a:gd name="adj" fmla="val 16670"/>
          </a:avLst>
        </a:prstGeom>
        <a:solidFill>
          <a:srgbClr val="00CC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05EFEE0-1FCE-44F0-AC7D-88EA09A9F17F}">
      <dsp:nvSpPr>
        <dsp:cNvPr id="0" name=""/>
        <dsp:cNvSpPr/>
      </dsp:nvSpPr>
      <dsp:spPr>
        <a:xfrm>
          <a:off x="1363879" y="3409699"/>
          <a:ext cx="7475320" cy="1286679"/>
        </a:xfrm>
        <a:prstGeom prst="roundRect">
          <a:avLst>
            <a:gd name="adj" fmla="val 16670"/>
          </a:avLst>
        </a:prstGeom>
        <a:solidFill>
          <a:srgbClr val="00CC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Text" lastClr="000000"/>
              </a:solidFill>
            </a:rPr>
            <a:t>KHOA HỌC THỜI HẬU LÊ</a:t>
          </a:r>
        </a:p>
      </dsp:txBody>
      <dsp:txXfrm>
        <a:off x="1426701" y="3472521"/>
        <a:ext cx="7349676" cy="1161035"/>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19/02/2022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20</a:t>
            </a:fld>
            <a:endParaRPr lang="en-US"/>
          </a:p>
        </p:txBody>
      </p:sp>
    </p:spTree>
    <p:extLst>
      <p:ext uri="{BB962C8B-B14F-4D97-AF65-F5344CB8AC3E}">
        <p14:creationId xmlns:p14="http://schemas.microsoft.com/office/powerpoint/2010/main" val="1880001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8.gi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7.svg"/><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65" indent="0" algn="ctr">
              <a:buNone/>
              <a:defRPr/>
            </a:lvl2pPr>
            <a:lvl3pPr marL="514329" indent="0" algn="ctr">
              <a:buNone/>
              <a:defRPr/>
            </a:lvl3pPr>
            <a:lvl4pPr marL="771494" indent="0" algn="ctr">
              <a:buNone/>
              <a:defRPr/>
            </a:lvl4pPr>
            <a:lvl5pPr marL="1028659" indent="0" algn="ctr">
              <a:buNone/>
              <a:defRPr/>
            </a:lvl5pPr>
            <a:lvl6pPr marL="1285824" indent="0" algn="ctr">
              <a:buNone/>
              <a:defRPr/>
            </a:lvl6pPr>
            <a:lvl7pPr marL="1542989" indent="0" algn="ctr">
              <a:buNone/>
              <a:defRPr/>
            </a:lvl7pPr>
            <a:lvl8pPr marL="1800153" indent="0" algn="ctr">
              <a:buNone/>
              <a:defRPr/>
            </a:lvl8pPr>
            <a:lvl9pPr marL="205731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2B5673E-9127-494C-BF77-54AFA9FA15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EEE54E-6E00-430C-8FE7-723D0831A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140FDE-6130-4335-930A-C2F405C33CBA}"/>
              </a:ext>
            </a:extLst>
          </p:cNvPr>
          <p:cNvSpPr>
            <a:spLocks noGrp="1" noChangeArrowheads="1"/>
          </p:cNvSpPr>
          <p:nvPr>
            <p:ph type="sldNum" sz="quarter" idx="12"/>
          </p:nvPr>
        </p:nvSpPr>
        <p:spPr>
          <a:ln/>
        </p:spPr>
        <p:txBody>
          <a:bodyPr/>
          <a:lstStyle>
            <a:lvl1pPr>
              <a:defRPr/>
            </a:lvl1pPr>
          </a:lstStyle>
          <a:p>
            <a:pPr>
              <a:defRPr/>
            </a:pPr>
            <a:fld id="{3A48D983-48EB-4185-92BB-5CF79CC38002}" type="slidenum">
              <a:rPr lang="en-US" altLang="en-US"/>
              <a:pPr>
                <a:defRPr/>
              </a:pPr>
              <a:t>‹#›</a:t>
            </a:fld>
            <a:endParaRPr lang="en-US" altLang="en-US"/>
          </a:p>
        </p:txBody>
      </p:sp>
    </p:spTree>
    <p:extLst>
      <p:ext uri="{BB962C8B-B14F-4D97-AF65-F5344CB8AC3E}">
        <p14:creationId xmlns:p14="http://schemas.microsoft.com/office/powerpoint/2010/main" val="256621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6566B0-21C0-4BD2-995F-DBEE6CE8BE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3B505C-40D6-4AFB-B656-D44209924B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8CEE9C-E92D-4B3B-BC41-88F29847A16C}"/>
              </a:ext>
            </a:extLst>
          </p:cNvPr>
          <p:cNvSpPr>
            <a:spLocks noGrp="1" noChangeArrowheads="1"/>
          </p:cNvSpPr>
          <p:nvPr>
            <p:ph type="sldNum" sz="quarter" idx="12"/>
          </p:nvPr>
        </p:nvSpPr>
        <p:spPr>
          <a:ln/>
        </p:spPr>
        <p:txBody>
          <a:bodyPr/>
          <a:lstStyle>
            <a:lvl1pPr>
              <a:defRPr/>
            </a:lvl1pPr>
          </a:lstStyle>
          <a:p>
            <a:pPr>
              <a:defRPr/>
            </a:pPr>
            <a:fld id="{84A33E0B-65F0-4658-9315-1B68891F7E55}" type="slidenum">
              <a:rPr lang="en-US" altLang="en-US"/>
              <a:pPr>
                <a:defRPr/>
              </a:pPr>
              <a:t>‹#›</a:t>
            </a:fld>
            <a:endParaRPr lang="en-US" altLang="en-US"/>
          </a:p>
        </p:txBody>
      </p:sp>
    </p:spTree>
    <p:extLst>
      <p:ext uri="{BB962C8B-B14F-4D97-AF65-F5344CB8AC3E}">
        <p14:creationId xmlns:p14="http://schemas.microsoft.com/office/powerpoint/2010/main" val="3504170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lvl1pPr>
            <a:lvl2pPr marL="257165" indent="0">
              <a:buNone/>
              <a:defRPr sz="1013"/>
            </a:lvl2pPr>
            <a:lvl3pPr marL="514329" indent="0">
              <a:buNone/>
              <a:defRPr sz="900"/>
            </a:lvl3pPr>
            <a:lvl4pPr marL="771494" indent="0">
              <a:buNone/>
              <a:defRPr sz="788"/>
            </a:lvl4pPr>
            <a:lvl5pPr marL="1028659" indent="0">
              <a:buNone/>
              <a:defRPr sz="788"/>
            </a:lvl5pPr>
            <a:lvl6pPr marL="1285824" indent="0">
              <a:buNone/>
              <a:defRPr sz="788"/>
            </a:lvl6pPr>
            <a:lvl7pPr marL="1542989" indent="0">
              <a:buNone/>
              <a:defRPr sz="788"/>
            </a:lvl7pPr>
            <a:lvl8pPr marL="1800153" indent="0">
              <a:buNone/>
              <a:defRPr sz="788"/>
            </a:lvl8pPr>
            <a:lvl9pPr marL="2057318" indent="0">
              <a:buNone/>
              <a:defRPr sz="788"/>
            </a:lvl9pPr>
          </a:lstStyle>
          <a:p>
            <a:pPr lvl="0"/>
            <a:r>
              <a:rPr lang="en-US"/>
              <a:t>Click to edit Master text styles</a:t>
            </a:r>
          </a:p>
        </p:txBody>
      </p:sp>
      <p:sp>
        <p:nvSpPr>
          <p:cNvPr id="4" name="Rectangle 4">
            <a:extLst>
              <a:ext uri="{FF2B5EF4-FFF2-40B4-BE49-F238E27FC236}">
                <a16:creationId xmlns:a16="http://schemas.microsoft.com/office/drawing/2014/main" id="{4863F732-67EB-41B9-A531-EDD84881D9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F46E1B-297A-4162-88BA-62CB33982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CF537C-23AC-44EC-A1DC-A025C9D0C10B}"/>
              </a:ext>
            </a:extLst>
          </p:cNvPr>
          <p:cNvSpPr>
            <a:spLocks noGrp="1" noChangeArrowheads="1"/>
          </p:cNvSpPr>
          <p:nvPr>
            <p:ph type="sldNum" sz="quarter" idx="12"/>
          </p:nvPr>
        </p:nvSpPr>
        <p:spPr>
          <a:ln/>
        </p:spPr>
        <p:txBody>
          <a:bodyPr/>
          <a:lstStyle>
            <a:lvl1pPr>
              <a:defRPr/>
            </a:lvl1pPr>
          </a:lstStyle>
          <a:p>
            <a:pPr>
              <a:defRPr/>
            </a:pPr>
            <a:fld id="{296781FF-821A-4F6E-820F-626ECCB04591}" type="slidenum">
              <a:rPr lang="en-US" altLang="en-US"/>
              <a:pPr>
                <a:defRPr/>
              </a:pPr>
              <a:t>‹#›</a:t>
            </a:fld>
            <a:endParaRPr lang="en-US" altLang="en-US"/>
          </a:p>
        </p:txBody>
      </p:sp>
    </p:spTree>
    <p:extLst>
      <p:ext uri="{BB962C8B-B14F-4D97-AF65-F5344CB8AC3E}">
        <p14:creationId xmlns:p14="http://schemas.microsoft.com/office/powerpoint/2010/main" val="105339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3B42C7-E58D-4900-9D22-15BAE5370A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33633B-0949-4F57-84D2-42D4CA40B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A11153-1B8F-4D6B-B387-26EBF58755C9}"/>
              </a:ext>
            </a:extLst>
          </p:cNvPr>
          <p:cNvSpPr>
            <a:spLocks noGrp="1" noChangeArrowheads="1"/>
          </p:cNvSpPr>
          <p:nvPr>
            <p:ph type="sldNum" sz="quarter" idx="12"/>
          </p:nvPr>
        </p:nvSpPr>
        <p:spPr>
          <a:ln/>
        </p:spPr>
        <p:txBody>
          <a:bodyPr/>
          <a:lstStyle>
            <a:lvl1pPr>
              <a:defRPr/>
            </a:lvl1pPr>
          </a:lstStyle>
          <a:p>
            <a:pPr>
              <a:defRPr/>
            </a:pPr>
            <a:fld id="{B75F2663-0F70-42E1-B458-2347334DB9B1}" type="slidenum">
              <a:rPr lang="en-US" altLang="en-US"/>
              <a:pPr>
                <a:defRPr/>
              </a:pPr>
              <a:t>‹#›</a:t>
            </a:fld>
            <a:endParaRPr lang="en-US" altLang="en-US"/>
          </a:p>
        </p:txBody>
      </p:sp>
    </p:spTree>
    <p:extLst>
      <p:ext uri="{BB962C8B-B14F-4D97-AF65-F5344CB8AC3E}">
        <p14:creationId xmlns:p14="http://schemas.microsoft.com/office/powerpoint/2010/main" val="45174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350" b="1"/>
            </a:lvl1pPr>
            <a:lvl2pPr marL="257165" indent="0">
              <a:buNone/>
              <a:defRPr sz="1125" b="1"/>
            </a:lvl2pPr>
            <a:lvl3pPr marL="514329" indent="0">
              <a:buNone/>
              <a:defRPr sz="1013" b="1"/>
            </a:lvl3pPr>
            <a:lvl4pPr marL="771494" indent="0">
              <a:buNone/>
              <a:defRPr sz="900" b="1"/>
            </a:lvl4pPr>
            <a:lvl5pPr marL="1028659" indent="0">
              <a:buNone/>
              <a:defRPr sz="900" b="1"/>
            </a:lvl5pPr>
            <a:lvl6pPr marL="1285824" indent="0">
              <a:buNone/>
              <a:defRPr sz="900" b="1"/>
            </a:lvl6pPr>
            <a:lvl7pPr marL="1542989" indent="0">
              <a:buNone/>
              <a:defRPr sz="900" b="1"/>
            </a:lvl7pPr>
            <a:lvl8pPr marL="1800153" indent="0">
              <a:buNone/>
              <a:defRPr sz="900" b="1"/>
            </a:lvl8pPr>
            <a:lvl9pPr marL="205731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8"/>
            <a:ext cx="4041775" cy="479822"/>
          </a:xfrm>
        </p:spPr>
        <p:txBody>
          <a:bodyPr anchor="b"/>
          <a:lstStyle>
            <a:lvl1pPr marL="0" indent="0">
              <a:buNone/>
              <a:defRPr sz="1350" b="1"/>
            </a:lvl1pPr>
            <a:lvl2pPr marL="257165" indent="0">
              <a:buNone/>
              <a:defRPr sz="1125" b="1"/>
            </a:lvl2pPr>
            <a:lvl3pPr marL="514329" indent="0">
              <a:buNone/>
              <a:defRPr sz="1013" b="1"/>
            </a:lvl3pPr>
            <a:lvl4pPr marL="771494" indent="0">
              <a:buNone/>
              <a:defRPr sz="900" b="1"/>
            </a:lvl4pPr>
            <a:lvl5pPr marL="1028659" indent="0">
              <a:buNone/>
              <a:defRPr sz="900" b="1"/>
            </a:lvl5pPr>
            <a:lvl6pPr marL="1285824" indent="0">
              <a:buNone/>
              <a:defRPr sz="900" b="1"/>
            </a:lvl6pPr>
            <a:lvl7pPr marL="1542989" indent="0">
              <a:buNone/>
              <a:defRPr sz="900" b="1"/>
            </a:lvl7pPr>
            <a:lvl8pPr marL="1800153" indent="0">
              <a:buNone/>
              <a:defRPr sz="900" b="1"/>
            </a:lvl8pPr>
            <a:lvl9pPr marL="205731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BBABE0-B6AE-46EC-A4FC-C62CB446279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7665950-EA4A-4AAD-B286-139B2261D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735F6A6-CE67-4D35-9130-EB71AD7E8FB2}"/>
              </a:ext>
            </a:extLst>
          </p:cNvPr>
          <p:cNvSpPr>
            <a:spLocks noGrp="1" noChangeArrowheads="1"/>
          </p:cNvSpPr>
          <p:nvPr>
            <p:ph type="sldNum" sz="quarter" idx="12"/>
          </p:nvPr>
        </p:nvSpPr>
        <p:spPr>
          <a:ln/>
        </p:spPr>
        <p:txBody>
          <a:bodyPr/>
          <a:lstStyle>
            <a:lvl1pPr>
              <a:defRPr/>
            </a:lvl1pPr>
          </a:lstStyle>
          <a:p>
            <a:pPr>
              <a:defRPr/>
            </a:pPr>
            <a:fld id="{4904D7FF-8E66-48B2-8764-0C41CB8281F3}" type="slidenum">
              <a:rPr lang="en-US" altLang="en-US"/>
              <a:pPr>
                <a:defRPr/>
              </a:pPr>
              <a:t>‹#›</a:t>
            </a:fld>
            <a:endParaRPr lang="en-US" altLang="en-US"/>
          </a:p>
        </p:txBody>
      </p:sp>
    </p:spTree>
    <p:extLst>
      <p:ext uri="{BB962C8B-B14F-4D97-AF65-F5344CB8AC3E}">
        <p14:creationId xmlns:p14="http://schemas.microsoft.com/office/powerpoint/2010/main" val="300132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A20F57A-09EB-4BE0-A81B-A17CA38866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63E2B4-2C6C-4E4B-B309-D87040BA94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8362F58-D99B-44C6-86B2-1F60CD59E37E}"/>
              </a:ext>
            </a:extLst>
          </p:cNvPr>
          <p:cNvSpPr>
            <a:spLocks noGrp="1" noChangeArrowheads="1"/>
          </p:cNvSpPr>
          <p:nvPr>
            <p:ph type="sldNum" sz="quarter" idx="12"/>
          </p:nvPr>
        </p:nvSpPr>
        <p:spPr>
          <a:ln/>
        </p:spPr>
        <p:txBody>
          <a:bodyPr/>
          <a:lstStyle>
            <a:lvl1pPr>
              <a:defRPr/>
            </a:lvl1pPr>
          </a:lstStyle>
          <a:p>
            <a:pPr>
              <a:defRPr/>
            </a:pPr>
            <a:fld id="{C0825928-424C-4C36-8375-E0E243CC5086}" type="slidenum">
              <a:rPr lang="en-US" altLang="en-US"/>
              <a:pPr>
                <a:defRPr/>
              </a:pPr>
              <a:t>‹#›</a:t>
            </a:fld>
            <a:endParaRPr lang="en-US" altLang="en-US"/>
          </a:p>
        </p:txBody>
      </p:sp>
    </p:spTree>
    <p:extLst>
      <p:ext uri="{BB962C8B-B14F-4D97-AF65-F5344CB8AC3E}">
        <p14:creationId xmlns:p14="http://schemas.microsoft.com/office/powerpoint/2010/main" val="614579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4A49A6-A47E-43B7-A97A-851AC84B5E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B373B6E-C2A6-47FB-89C7-E2528F544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FF7281E-E105-42D2-8B5C-65DE49886642}"/>
              </a:ext>
            </a:extLst>
          </p:cNvPr>
          <p:cNvSpPr>
            <a:spLocks noGrp="1" noChangeArrowheads="1"/>
          </p:cNvSpPr>
          <p:nvPr>
            <p:ph type="sldNum" sz="quarter" idx="12"/>
          </p:nvPr>
        </p:nvSpPr>
        <p:spPr>
          <a:ln/>
        </p:spPr>
        <p:txBody>
          <a:bodyPr/>
          <a:lstStyle>
            <a:lvl1pPr>
              <a:defRPr/>
            </a:lvl1pPr>
          </a:lstStyle>
          <a:p>
            <a:pPr>
              <a:defRPr/>
            </a:pPr>
            <a:fld id="{36CF9DE4-5879-4F41-87C2-8C30CABE0E83}" type="slidenum">
              <a:rPr lang="en-US" altLang="en-US"/>
              <a:pPr>
                <a:defRPr/>
              </a:pPr>
              <a:t>‹#›</a:t>
            </a:fld>
            <a:endParaRPr lang="en-US" altLang="en-US"/>
          </a:p>
        </p:txBody>
      </p:sp>
    </p:spTree>
    <p:extLst>
      <p:ext uri="{BB962C8B-B14F-4D97-AF65-F5344CB8AC3E}">
        <p14:creationId xmlns:p14="http://schemas.microsoft.com/office/powerpoint/2010/main" val="4008161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788"/>
            </a:lvl1pPr>
            <a:lvl2pPr marL="257165" indent="0">
              <a:buNone/>
              <a:defRPr sz="675"/>
            </a:lvl2pPr>
            <a:lvl3pPr marL="514329"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2472E288-97FA-4FFC-B12A-7250A3FE84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A3B21F-8E49-44F1-956E-119123D095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3F2ED3-9FA5-485F-9CF5-6196631B9E74}"/>
              </a:ext>
            </a:extLst>
          </p:cNvPr>
          <p:cNvSpPr>
            <a:spLocks noGrp="1" noChangeArrowheads="1"/>
          </p:cNvSpPr>
          <p:nvPr>
            <p:ph type="sldNum" sz="quarter" idx="12"/>
          </p:nvPr>
        </p:nvSpPr>
        <p:spPr>
          <a:ln/>
        </p:spPr>
        <p:txBody>
          <a:bodyPr/>
          <a:lstStyle>
            <a:lvl1pPr>
              <a:defRPr/>
            </a:lvl1pPr>
          </a:lstStyle>
          <a:p>
            <a:pPr>
              <a:defRPr/>
            </a:pPr>
            <a:fld id="{E90EE78E-173B-4865-B2ED-568F3F5B56D6}" type="slidenum">
              <a:rPr lang="en-US" altLang="en-US"/>
              <a:pPr>
                <a:defRPr/>
              </a:pPr>
              <a:t>‹#›</a:t>
            </a:fld>
            <a:endParaRPr lang="en-US" altLang="en-US"/>
          </a:p>
        </p:txBody>
      </p:sp>
    </p:spTree>
    <p:extLst>
      <p:ext uri="{BB962C8B-B14F-4D97-AF65-F5344CB8AC3E}">
        <p14:creationId xmlns:p14="http://schemas.microsoft.com/office/powerpoint/2010/main" val="192640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65" indent="0">
              <a:buNone/>
              <a:defRPr sz="1575"/>
            </a:lvl2pPr>
            <a:lvl3pPr marL="514329" indent="0">
              <a:buNone/>
              <a:defRPr sz="1350"/>
            </a:lvl3pPr>
            <a:lvl4pPr marL="771494" indent="0">
              <a:buNone/>
              <a:defRPr sz="1125"/>
            </a:lvl4pPr>
            <a:lvl5pPr marL="1028659" indent="0">
              <a:buNone/>
              <a:defRPr sz="1125"/>
            </a:lvl5pPr>
            <a:lvl6pPr marL="1285824" indent="0">
              <a:buNone/>
              <a:defRPr sz="1125"/>
            </a:lvl6pPr>
            <a:lvl7pPr marL="1542989" indent="0">
              <a:buNone/>
              <a:defRPr sz="1125"/>
            </a:lvl7pPr>
            <a:lvl8pPr marL="1800153" indent="0">
              <a:buNone/>
              <a:defRPr sz="1125"/>
            </a:lvl8pPr>
            <a:lvl9pPr marL="2057318" indent="0">
              <a:buNone/>
              <a:defRPr sz="1125"/>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788"/>
            </a:lvl1pPr>
            <a:lvl2pPr marL="257165" indent="0">
              <a:buNone/>
              <a:defRPr sz="675"/>
            </a:lvl2pPr>
            <a:lvl3pPr marL="514329" indent="0">
              <a:buNone/>
              <a:defRPr sz="563"/>
            </a:lvl3pPr>
            <a:lvl4pPr marL="771494" indent="0">
              <a:buNone/>
              <a:defRPr sz="506"/>
            </a:lvl4pPr>
            <a:lvl5pPr marL="1028659" indent="0">
              <a:buNone/>
              <a:defRPr sz="506"/>
            </a:lvl5pPr>
            <a:lvl6pPr marL="1285824" indent="0">
              <a:buNone/>
              <a:defRPr sz="506"/>
            </a:lvl6pPr>
            <a:lvl7pPr marL="1542989" indent="0">
              <a:buNone/>
              <a:defRPr sz="506"/>
            </a:lvl7pPr>
            <a:lvl8pPr marL="1800153" indent="0">
              <a:buNone/>
              <a:defRPr sz="506"/>
            </a:lvl8pPr>
            <a:lvl9pPr marL="2057318"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711DD79F-877A-4C38-A428-32130AFCC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E5039E-F6D1-4718-B639-03F6ADF7EF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4D388A-8629-4B17-9F96-5E22AEBE82C3}"/>
              </a:ext>
            </a:extLst>
          </p:cNvPr>
          <p:cNvSpPr>
            <a:spLocks noGrp="1" noChangeArrowheads="1"/>
          </p:cNvSpPr>
          <p:nvPr>
            <p:ph type="sldNum" sz="quarter" idx="12"/>
          </p:nvPr>
        </p:nvSpPr>
        <p:spPr>
          <a:ln/>
        </p:spPr>
        <p:txBody>
          <a:bodyPr/>
          <a:lstStyle>
            <a:lvl1pPr>
              <a:defRPr/>
            </a:lvl1pPr>
          </a:lstStyle>
          <a:p>
            <a:pPr>
              <a:defRPr/>
            </a:pPr>
            <a:fld id="{5528C0AB-90E9-4021-B8E9-5188984EF0D8}" type="slidenum">
              <a:rPr lang="en-US" altLang="en-US"/>
              <a:pPr>
                <a:defRPr/>
              </a:pPr>
              <a:t>‹#›</a:t>
            </a:fld>
            <a:endParaRPr lang="en-US" altLang="en-US"/>
          </a:p>
        </p:txBody>
      </p:sp>
    </p:spTree>
    <p:extLst>
      <p:ext uri="{BB962C8B-B14F-4D97-AF65-F5344CB8AC3E}">
        <p14:creationId xmlns:p14="http://schemas.microsoft.com/office/powerpoint/2010/main" val="1962261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6F49C0-3E2D-4103-A59E-B1C5187CE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19F290-5435-4208-BE5F-F20EACD3A6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9EAF8D-D252-46BA-98CD-C2179E5F8AF0}"/>
              </a:ext>
            </a:extLst>
          </p:cNvPr>
          <p:cNvSpPr>
            <a:spLocks noGrp="1" noChangeArrowheads="1"/>
          </p:cNvSpPr>
          <p:nvPr>
            <p:ph type="sldNum" sz="quarter" idx="12"/>
          </p:nvPr>
        </p:nvSpPr>
        <p:spPr>
          <a:ln/>
        </p:spPr>
        <p:txBody>
          <a:bodyPr/>
          <a:lstStyle>
            <a:lvl1pPr>
              <a:defRPr/>
            </a:lvl1pPr>
          </a:lstStyle>
          <a:p>
            <a:pPr>
              <a:defRPr/>
            </a:pPr>
            <a:fld id="{CFFEC722-0DFB-49DF-8FD4-01A2BCA1BA17}" type="slidenum">
              <a:rPr lang="en-US" altLang="en-US"/>
              <a:pPr>
                <a:defRPr/>
              </a:pPr>
              <a:t>‹#›</a:t>
            </a:fld>
            <a:endParaRPr lang="en-US" altLang="en-US"/>
          </a:p>
        </p:txBody>
      </p:sp>
    </p:spTree>
    <p:extLst>
      <p:ext uri="{BB962C8B-B14F-4D97-AF65-F5344CB8AC3E}">
        <p14:creationId xmlns:p14="http://schemas.microsoft.com/office/powerpoint/2010/main" val="165180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1EC958-C750-4807-999C-96D1E87A12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7F2E67-FB23-43A9-A3A4-B87D278833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F117C9-B1B2-4BD2-A7FB-924150B60ED5}"/>
              </a:ext>
            </a:extLst>
          </p:cNvPr>
          <p:cNvSpPr>
            <a:spLocks noGrp="1" noChangeArrowheads="1"/>
          </p:cNvSpPr>
          <p:nvPr>
            <p:ph type="sldNum" sz="quarter" idx="12"/>
          </p:nvPr>
        </p:nvSpPr>
        <p:spPr>
          <a:ln/>
        </p:spPr>
        <p:txBody>
          <a:bodyPr/>
          <a:lstStyle>
            <a:lvl1pPr>
              <a:defRPr/>
            </a:lvl1pPr>
          </a:lstStyle>
          <a:p>
            <a:pPr>
              <a:defRPr/>
            </a:pPr>
            <a:fld id="{88082F20-517E-4C90-B4F3-5EF61D2FFD68}" type="slidenum">
              <a:rPr lang="en-US" altLang="en-US"/>
              <a:pPr>
                <a:defRPr/>
              </a:pPr>
              <a:t>‹#›</a:t>
            </a:fld>
            <a:endParaRPr lang="en-US" altLang="en-US"/>
          </a:p>
        </p:txBody>
      </p:sp>
    </p:spTree>
    <p:extLst>
      <p:ext uri="{BB962C8B-B14F-4D97-AF65-F5344CB8AC3E}">
        <p14:creationId xmlns:p14="http://schemas.microsoft.com/office/powerpoint/2010/main" val="391388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3"/>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A9601BC-0BFE-4AF8-AE20-DB5DE052654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CC3E53A-947B-490C-AFB2-47E647D0AC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0DD1A39-8D5B-463B-9337-7213B1CB7F2B}"/>
              </a:ext>
            </a:extLst>
          </p:cNvPr>
          <p:cNvSpPr>
            <a:spLocks noGrp="1" noChangeArrowheads="1"/>
          </p:cNvSpPr>
          <p:nvPr>
            <p:ph type="sldNum" sz="quarter" idx="12"/>
          </p:nvPr>
        </p:nvSpPr>
        <p:spPr>
          <a:ln/>
        </p:spPr>
        <p:txBody>
          <a:bodyPr/>
          <a:lstStyle>
            <a:lvl1pPr>
              <a:defRPr/>
            </a:lvl1pPr>
          </a:lstStyle>
          <a:p>
            <a:pPr>
              <a:defRPr/>
            </a:pPr>
            <a:fld id="{1DB9CD5C-6323-4835-851E-0666B071D89E}" type="slidenum">
              <a:rPr lang="en-US" altLang="en-US"/>
              <a:pPr>
                <a:defRPr/>
              </a:pPr>
              <a:t>‹#›</a:t>
            </a:fld>
            <a:endParaRPr lang="en-US" altLang="en-US"/>
          </a:p>
        </p:txBody>
      </p:sp>
    </p:spTree>
    <p:extLst>
      <p:ext uri="{BB962C8B-B14F-4D97-AF65-F5344CB8AC3E}">
        <p14:creationId xmlns:p14="http://schemas.microsoft.com/office/powerpoint/2010/main" val="1686490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3083" y="2383986"/>
            <a:ext cx="9157083" cy="2759515"/>
          </a:xfrm>
          <a:prstGeom prst="rect">
            <a:avLst/>
          </a:prstGeom>
        </p:spPr>
      </p:pic>
      <p:pic>
        <p:nvPicPr>
          <p:cNvPr id="8" name="1"/>
          <p:cNvPicPr>
            <a:picLocks noChangeAspect="1"/>
          </p:cNvPicPr>
          <p:nvPr userDrawn="1"/>
        </p:nvPicPr>
        <p:blipFill>
          <a:blip r:embed="rId3" cstate="screen"/>
          <a:stretch>
            <a:fillRect/>
          </a:stretch>
        </p:blipFill>
        <p:spPr>
          <a:xfrm>
            <a:off x="1529234" y="1950858"/>
            <a:ext cx="3679782" cy="2985618"/>
          </a:xfrm>
          <a:prstGeom prst="rect">
            <a:avLst/>
          </a:prstGeom>
        </p:spPr>
      </p:pic>
      <p:pic>
        <p:nvPicPr>
          <p:cNvPr id="9" name="19"/>
          <p:cNvPicPr>
            <a:picLocks noChangeAspect="1"/>
          </p:cNvPicPr>
          <p:nvPr userDrawn="1"/>
        </p:nvPicPr>
        <p:blipFill>
          <a:blip r:embed="rId4" cstate="screen"/>
          <a:stretch>
            <a:fillRect/>
          </a:stretch>
        </p:blipFill>
        <p:spPr>
          <a:xfrm flipH="1">
            <a:off x="6419278" y="3063373"/>
            <a:ext cx="2830073" cy="2028885"/>
          </a:xfrm>
          <a:prstGeom prst="rect">
            <a:avLst/>
          </a:prstGeom>
        </p:spPr>
      </p:pic>
      <p:pic>
        <p:nvPicPr>
          <p:cNvPr id="10" name="55"/>
          <p:cNvPicPr>
            <a:picLocks noChangeAspect="1"/>
          </p:cNvPicPr>
          <p:nvPr userDrawn="1"/>
        </p:nvPicPr>
        <p:blipFill rotWithShape="1">
          <a:blip r:embed="rId5" cstate="screen"/>
          <a:srcRect/>
          <a:stretch>
            <a:fillRect/>
          </a:stretch>
        </p:blipFill>
        <p:spPr>
          <a:xfrm>
            <a:off x="643150" y="-161603"/>
            <a:ext cx="7352414" cy="2759515"/>
          </a:xfrm>
          <a:prstGeom prst="rect">
            <a:avLst/>
          </a:prstGeom>
        </p:spPr>
      </p:pic>
      <p:grpSp>
        <p:nvGrpSpPr>
          <p:cNvPr id="11" name="57"/>
          <p:cNvGrpSpPr/>
          <p:nvPr userDrawn="1"/>
        </p:nvGrpSpPr>
        <p:grpSpPr>
          <a:xfrm>
            <a:off x="5067614" y="2377291"/>
            <a:ext cx="603135" cy="28091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5416599" y="337980"/>
            <a:ext cx="3348997" cy="1746508"/>
          </a:xfrm>
          <a:prstGeom prst="rect">
            <a:avLst/>
          </a:prstGeom>
        </p:spPr>
      </p:pic>
      <p:sp>
        <p:nvSpPr>
          <p:cNvPr id="23" name="Rectangle 22"/>
          <p:cNvSpPr/>
          <p:nvPr userDrawn="1"/>
        </p:nvSpPr>
        <p:spPr>
          <a:xfrm>
            <a:off x="1452000" y="787587"/>
            <a:ext cx="5497354" cy="1731243"/>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8332" y="3799104"/>
            <a:ext cx="1766237" cy="118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0CCC1F2-EC4C-438A-A626-EF38FEB19E62}" type="datetimeFigureOut">
              <a:rPr lang="en-US" smtClean="0"/>
              <a:pPr/>
              <a:t>19/02/2022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F9B525D6-B33C-4B02-B16B-D7EC1E9A098D}" type="slidenum">
              <a:rPr lang="en-US" smtClean="0"/>
              <a:pPr/>
              <a:t>‹#›</a:t>
            </a:fld>
            <a:endParaRPr lang="en-US"/>
          </a:p>
        </p:txBody>
      </p:sp>
      <p:pic>
        <p:nvPicPr>
          <p:cNvPr id="7" name="image 101"/>
          <p:cNvPicPr>
            <a:picLocks noChangeAspect="1"/>
          </p:cNvPicPr>
          <p:nvPr userDrawn="1"/>
        </p:nvPicPr>
        <p:blipFill>
          <a:blip r:embed="rId2"/>
          <a:srcRect/>
          <a:stretch>
            <a:fillRect/>
          </a:stretch>
        </p:blipFill>
        <p:spPr>
          <a:xfrm>
            <a:off x="0" y="0"/>
            <a:ext cx="9144002" cy="5143501"/>
          </a:xfrm>
          <a:prstGeom prst="rect">
            <a:avLst/>
          </a:prstGeom>
        </p:spPr>
      </p:pic>
      <p:sp>
        <p:nvSpPr>
          <p:cNvPr id="8" name="任意形状 34"/>
          <p:cNvSpPr/>
          <p:nvPr userDrawn="1"/>
        </p:nvSpPr>
        <p:spPr>
          <a:xfrm>
            <a:off x="7544414" y="3555768"/>
            <a:ext cx="2306184" cy="2306184"/>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153705" y="889536"/>
            <a:ext cx="7048514" cy="35808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935974" y="664163"/>
            <a:ext cx="7148516" cy="3740643"/>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650975" y="4222986"/>
            <a:ext cx="7842051" cy="36165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cstate="print"/>
          <a:stretch>
            <a:fillRect/>
          </a:stretch>
        </p:blipFill>
        <p:spPr>
          <a:xfrm rot="8100000">
            <a:off x="1093034" y="3814678"/>
            <a:ext cx="728508" cy="729566"/>
          </a:xfrm>
          <a:prstGeom prst="rect">
            <a:avLst/>
          </a:prstGeom>
        </p:spPr>
      </p:pic>
      <p:sp>
        <p:nvSpPr>
          <p:cNvPr id="13" name="椭圆 14"/>
          <p:cNvSpPr/>
          <p:nvPr userDrawn="1"/>
        </p:nvSpPr>
        <p:spPr>
          <a:xfrm>
            <a:off x="145177" y="258199"/>
            <a:ext cx="710423" cy="710423"/>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cstate="print"/>
          <a:stretch>
            <a:fillRect/>
          </a:stretch>
        </p:blipFill>
        <p:spPr>
          <a:xfrm rot="2700000">
            <a:off x="7764253" y="3451815"/>
            <a:ext cx="452084" cy="1325969"/>
          </a:xfrm>
          <a:prstGeom prst="rect">
            <a:avLst/>
          </a:prstGeom>
        </p:spPr>
      </p:pic>
      <p:pic>
        <p:nvPicPr>
          <p:cNvPr id="15" name="image 102"/>
          <p:cNvPicPr>
            <a:picLocks noChangeAspect="1"/>
          </p:cNvPicPr>
          <p:nvPr userDrawn="1"/>
        </p:nvPicPr>
        <p:blipFill>
          <a:blip r:embed="rId5"/>
          <a:srcRect/>
          <a:stretch>
            <a:fillRect/>
          </a:stretch>
        </p:blipFill>
        <p:spPr>
          <a:xfrm>
            <a:off x="8409977" y="257814"/>
            <a:ext cx="700077" cy="523536"/>
          </a:xfrm>
          <a:prstGeom prst="rect">
            <a:avLst/>
          </a:prstGeom>
        </p:spPr>
      </p:pic>
      <p:sp>
        <p:nvSpPr>
          <p:cNvPr id="16" name="椭圆 24"/>
          <p:cNvSpPr/>
          <p:nvPr userDrawn="1"/>
        </p:nvSpPr>
        <p:spPr>
          <a:xfrm>
            <a:off x="8654890" y="563036"/>
            <a:ext cx="429263" cy="429263"/>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191173" y="4544414"/>
            <a:ext cx="429263" cy="42926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517014" y="3178232"/>
            <a:ext cx="269517" cy="269517"/>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132410" y="3912232"/>
            <a:ext cx="760809" cy="310753"/>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3048277" y="4078325"/>
            <a:ext cx="396479" cy="135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3573343" y="4078325"/>
            <a:ext cx="396479" cy="135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6402268" y="4078325"/>
            <a:ext cx="396479" cy="135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398396" y="228092"/>
            <a:ext cx="269352" cy="269352"/>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7544414" y="362768"/>
            <a:ext cx="269352" cy="269352"/>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253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387549" y="351971"/>
            <a:ext cx="8368903" cy="4439559"/>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168110" y="-128572"/>
            <a:ext cx="527437" cy="52743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302434" y="4101547"/>
            <a:ext cx="1379965" cy="1379965"/>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8823162" y="4831794"/>
            <a:ext cx="226633" cy="22663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cstate="print"/>
          <a:stretch>
            <a:fillRect/>
          </a:stretch>
        </p:blipFill>
        <p:spPr>
          <a:xfrm rot="2700000">
            <a:off x="8218264" y="3851878"/>
            <a:ext cx="452084" cy="1325969"/>
          </a:xfrm>
          <a:prstGeom prst="rect">
            <a:avLst/>
          </a:prstGeom>
        </p:spPr>
      </p:pic>
      <p:sp>
        <p:nvSpPr>
          <p:cNvPr id="14" name="椭圆 9"/>
          <p:cNvSpPr/>
          <p:nvPr userDrawn="1"/>
        </p:nvSpPr>
        <p:spPr>
          <a:xfrm>
            <a:off x="7858876" y="-91795"/>
            <a:ext cx="312881" cy="31288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1706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kumimoji="1"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84B79D43-DAE6-0F47-A9C1-04982654FBFB}" type="datetimeFigureOut">
              <a:rPr kumimoji="1" lang="zh-CN" altLang="en-US" smtClean="0"/>
              <a:pPr/>
              <a:t>2022/2/19</a:t>
            </a:fld>
            <a:endParaRPr kumimoji="1"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EEF17B97-31AA-F046-A2B1-CB7B8C901C9E}" type="slidenum">
              <a:rPr kumimoji="1" lang="zh-CN" altLang="en-US" smtClean="0"/>
              <a:pPr/>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9144000" cy="51435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4762" y="1212537"/>
            <a:ext cx="9143999" cy="2975378"/>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8803" y="344920"/>
            <a:ext cx="873276" cy="401707"/>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0197" y="23351"/>
            <a:ext cx="935245" cy="932127"/>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00448" y="917294"/>
            <a:ext cx="5943102" cy="3427987"/>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3604947"/>
            <a:ext cx="9144000" cy="1561204"/>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6921" y="1550590"/>
            <a:ext cx="542129" cy="983060"/>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26345" y="82113"/>
            <a:ext cx="396134" cy="835181"/>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1763" y="215198"/>
            <a:ext cx="482125" cy="874253"/>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02412" y="2215260"/>
            <a:ext cx="607682" cy="110192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773" y="283338"/>
            <a:ext cx="873276" cy="401707"/>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4636" y="365426"/>
            <a:ext cx="872416" cy="395495"/>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38275" y="527492"/>
            <a:ext cx="1029953" cy="516693"/>
          </a:xfrm>
          <a:prstGeom prst="rect">
            <a:avLst/>
          </a:prstGeom>
        </p:spPr>
      </p:pic>
    </p:spTree>
    <p:extLst>
      <p:ext uri="{BB962C8B-B14F-4D97-AF65-F5344CB8AC3E}">
        <p14:creationId xmlns:p14="http://schemas.microsoft.com/office/powerpoint/2010/main" val="165526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9164583" cy="5143499"/>
          </a:xfrm>
          <a:prstGeom prst="rect">
            <a:avLst/>
          </a:prstGeom>
        </p:spPr>
      </p:pic>
      <p:pic>
        <p:nvPicPr>
          <p:cNvPr id="9" name="图形 1"/>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0" y="3909169"/>
            <a:ext cx="2481710" cy="1234331"/>
          </a:xfrm>
          <a:prstGeom prst="rect">
            <a:avLst/>
          </a:prstGeom>
        </p:spPr>
      </p:pic>
    </p:spTree>
    <p:extLst>
      <p:ext uri="{BB962C8B-B14F-4D97-AF65-F5344CB8AC3E}">
        <p14:creationId xmlns:p14="http://schemas.microsoft.com/office/powerpoint/2010/main" val="16906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9144002" cy="5143501"/>
          </a:xfrm>
          <a:prstGeom prst="rect">
            <a:avLst/>
          </a:prstGeom>
        </p:spPr>
      </p:pic>
      <p:sp>
        <p:nvSpPr>
          <p:cNvPr id="12" name="矩形 2"/>
          <p:cNvSpPr/>
          <p:nvPr userDrawn="1"/>
        </p:nvSpPr>
        <p:spPr>
          <a:xfrm>
            <a:off x="387549" y="351971"/>
            <a:ext cx="8368903" cy="4439559"/>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168110" y="-128572"/>
            <a:ext cx="527437" cy="52743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302434" y="4101547"/>
            <a:ext cx="1379965" cy="1379965"/>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8823162" y="4831794"/>
            <a:ext cx="226633" cy="22663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cstate="print"/>
          <a:stretch>
            <a:fillRect/>
          </a:stretch>
        </p:blipFill>
        <p:spPr>
          <a:xfrm rot="2700000">
            <a:off x="8218264" y="3851878"/>
            <a:ext cx="452084" cy="1325969"/>
          </a:xfrm>
          <a:prstGeom prst="rect">
            <a:avLst/>
          </a:prstGeom>
        </p:spPr>
      </p:pic>
      <p:sp>
        <p:nvSpPr>
          <p:cNvPr id="17" name="椭圆 9"/>
          <p:cNvSpPr/>
          <p:nvPr userDrawn="1"/>
        </p:nvSpPr>
        <p:spPr>
          <a:xfrm>
            <a:off x="7858876" y="-91795"/>
            <a:ext cx="312881" cy="31288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617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9144002" cy="5143501"/>
          </a:xfrm>
          <a:prstGeom prst="rect">
            <a:avLst/>
          </a:prstGeom>
        </p:spPr>
      </p:pic>
      <p:sp>
        <p:nvSpPr>
          <p:cNvPr id="8" name="矩形 2"/>
          <p:cNvSpPr/>
          <p:nvPr userDrawn="1"/>
        </p:nvSpPr>
        <p:spPr>
          <a:xfrm>
            <a:off x="387549" y="351971"/>
            <a:ext cx="8368903" cy="4439559"/>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168110" y="-128572"/>
            <a:ext cx="527437" cy="52743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302434" y="4101547"/>
            <a:ext cx="1379965" cy="1379965"/>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8823162" y="4831794"/>
            <a:ext cx="226633" cy="22663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cstate="print"/>
          <a:stretch>
            <a:fillRect/>
          </a:stretch>
        </p:blipFill>
        <p:spPr>
          <a:xfrm rot="2700000">
            <a:off x="8218264" y="3851878"/>
            <a:ext cx="452084" cy="1325969"/>
          </a:xfrm>
          <a:prstGeom prst="rect">
            <a:avLst/>
          </a:prstGeom>
        </p:spPr>
      </p:pic>
      <p:sp>
        <p:nvSpPr>
          <p:cNvPr id="13" name="椭圆 9"/>
          <p:cNvSpPr/>
          <p:nvPr userDrawn="1"/>
        </p:nvSpPr>
        <p:spPr>
          <a:xfrm>
            <a:off x="7858876" y="-91795"/>
            <a:ext cx="312881" cy="31288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3357889" y="868102"/>
            <a:ext cx="4506587" cy="3496069"/>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6773143" y="1108206"/>
            <a:ext cx="1658267" cy="3714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3012039" y="798025"/>
            <a:ext cx="1798127" cy="3714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4015036" y="1487033"/>
            <a:ext cx="3170870" cy="212365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753" y="863222"/>
            <a:ext cx="1110972" cy="3678553"/>
          </a:xfrm>
          <a:prstGeom prst="rect">
            <a:avLst/>
          </a:prstGeom>
        </p:spPr>
      </p:pic>
    </p:spTree>
    <p:extLst>
      <p:ext uri="{BB962C8B-B14F-4D97-AF65-F5344CB8AC3E}">
        <p14:creationId xmlns:p14="http://schemas.microsoft.com/office/powerpoint/2010/main" val="2930148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9144002" cy="5143501"/>
          </a:xfrm>
          <a:prstGeom prst="rect">
            <a:avLst/>
          </a:prstGeom>
        </p:spPr>
      </p:pic>
      <p:sp>
        <p:nvSpPr>
          <p:cNvPr id="7" name="矩形 2"/>
          <p:cNvSpPr/>
          <p:nvPr userDrawn="1"/>
        </p:nvSpPr>
        <p:spPr>
          <a:xfrm>
            <a:off x="387549" y="351971"/>
            <a:ext cx="8368903" cy="4439559"/>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168110" y="-128572"/>
            <a:ext cx="527437" cy="52743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302434" y="4101547"/>
            <a:ext cx="1379965" cy="1379965"/>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8823162" y="4831794"/>
            <a:ext cx="226633" cy="22663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cstate="print"/>
          <a:stretch>
            <a:fillRect/>
          </a:stretch>
        </p:blipFill>
        <p:spPr>
          <a:xfrm rot="2700000">
            <a:off x="8218264" y="3851878"/>
            <a:ext cx="452084" cy="1325969"/>
          </a:xfrm>
          <a:prstGeom prst="rect">
            <a:avLst/>
          </a:prstGeom>
        </p:spPr>
      </p:pic>
      <p:sp>
        <p:nvSpPr>
          <p:cNvPr id="12" name="椭圆 9"/>
          <p:cNvSpPr/>
          <p:nvPr userDrawn="1"/>
        </p:nvSpPr>
        <p:spPr>
          <a:xfrm>
            <a:off x="7858876" y="-91795"/>
            <a:ext cx="312881" cy="31288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1709176" y="884292"/>
            <a:ext cx="4506587" cy="3496069"/>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4746671" y="811565"/>
            <a:ext cx="1658267" cy="3714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050969" y="1141500"/>
            <a:ext cx="1798127" cy="3714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2366323" y="1503223"/>
            <a:ext cx="3170870" cy="212365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78030" y="1966580"/>
            <a:ext cx="2271699" cy="2885573"/>
          </a:xfrm>
          <a:prstGeom prst="rect">
            <a:avLst/>
          </a:prstGeom>
        </p:spPr>
      </p:pic>
    </p:spTree>
    <p:extLst>
      <p:ext uri="{BB962C8B-B14F-4D97-AF65-F5344CB8AC3E}">
        <p14:creationId xmlns:p14="http://schemas.microsoft.com/office/powerpoint/2010/main" val="28559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9144002" cy="5143501"/>
          </a:xfrm>
          <a:prstGeom prst="rect">
            <a:avLst/>
          </a:prstGeom>
        </p:spPr>
      </p:pic>
      <p:sp>
        <p:nvSpPr>
          <p:cNvPr id="10" name="矩形 2"/>
          <p:cNvSpPr/>
          <p:nvPr userDrawn="1"/>
        </p:nvSpPr>
        <p:spPr>
          <a:xfrm>
            <a:off x="387549" y="351971"/>
            <a:ext cx="8368903" cy="4439559"/>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168110" y="-128572"/>
            <a:ext cx="527437" cy="52743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302434" y="4101547"/>
            <a:ext cx="1379965" cy="1379965"/>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8823162" y="4831794"/>
            <a:ext cx="226633" cy="22663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cstate="print"/>
          <a:stretch>
            <a:fillRect/>
          </a:stretch>
        </p:blipFill>
        <p:spPr>
          <a:xfrm rot="2700000">
            <a:off x="8218264" y="3851878"/>
            <a:ext cx="452084" cy="1325969"/>
          </a:xfrm>
          <a:prstGeom prst="rect">
            <a:avLst/>
          </a:prstGeom>
        </p:spPr>
      </p:pic>
      <p:sp>
        <p:nvSpPr>
          <p:cNvPr id="15" name="椭圆 9"/>
          <p:cNvSpPr/>
          <p:nvPr userDrawn="1"/>
        </p:nvSpPr>
        <p:spPr>
          <a:xfrm>
            <a:off x="7858876" y="-91795"/>
            <a:ext cx="312881" cy="31288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2750507" y="737320"/>
            <a:ext cx="4506587" cy="3496069"/>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6030655" y="946106"/>
            <a:ext cx="1658267" cy="371475"/>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232930" y="861361"/>
            <a:ext cx="1798127" cy="371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418365" y="1435066"/>
            <a:ext cx="3170870" cy="212365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cstate="print">
            <a:extLst>
              <a:ext uri="{96DAC541-7B7A-43D3-8B79-37D633B846F1}">
                <asvg:svgBlip xmlns:asvg="http://schemas.microsoft.com/office/drawing/2016/SVG/main" r:embed="rId5"/>
              </a:ext>
            </a:extLst>
          </a:blip>
          <a:stretch>
            <a:fillRect/>
          </a:stretch>
        </p:blipFill>
        <p:spPr>
          <a:xfrm>
            <a:off x="1062484" y="2998173"/>
            <a:ext cx="2985278" cy="1484792"/>
          </a:xfrm>
          <a:prstGeom prst="rect">
            <a:avLst/>
          </a:prstGeom>
        </p:spPr>
      </p:pic>
    </p:spTree>
    <p:extLst>
      <p:ext uri="{BB962C8B-B14F-4D97-AF65-F5344CB8AC3E}">
        <p14:creationId xmlns:p14="http://schemas.microsoft.com/office/powerpoint/2010/main" val="25645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9144002" cy="5143501"/>
          </a:xfrm>
          <a:prstGeom prst="rect">
            <a:avLst/>
          </a:prstGeom>
        </p:spPr>
      </p:pic>
      <p:sp>
        <p:nvSpPr>
          <p:cNvPr id="10" name="矩形 2"/>
          <p:cNvSpPr/>
          <p:nvPr userDrawn="1"/>
        </p:nvSpPr>
        <p:spPr>
          <a:xfrm>
            <a:off x="387549" y="351971"/>
            <a:ext cx="8368903" cy="4439559"/>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168110" y="-128572"/>
            <a:ext cx="527437" cy="52743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302434" y="4101547"/>
            <a:ext cx="1379965" cy="1379965"/>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8823162" y="4831794"/>
            <a:ext cx="226633" cy="226633"/>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cstate="print"/>
          <a:stretch>
            <a:fillRect/>
          </a:stretch>
        </p:blipFill>
        <p:spPr>
          <a:xfrm rot="2700000">
            <a:off x="8218264" y="3851878"/>
            <a:ext cx="452084" cy="1325969"/>
          </a:xfrm>
          <a:prstGeom prst="rect">
            <a:avLst/>
          </a:prstGeom>
        </p:spPr>
      </p:pic>
      <p:sp>
        <p:nvSpPr>
          <p:cNvPr id="15" name="椭圆 9"/>
          <p:cNvSpPr/>
          <p:nvPr userDrawn="1"/>
        </p:nvSpPr>
        <p:spPr>
          <a:xfrm>
            <a:off x="7858876" y="-91795"/>
            <a:ext cx="312881" cy="31288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1709176" y="884292"/>
            <a:ext cx="4506587" cy="3496069"/>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4746671" y="811565"/>
            <a:ext cx="1658267" cy="3714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050969" y="1141500"/>
            <a:ext cx="1798127" cy="371475"/>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2366323" y="1503223"/>
            <a:ext cx="3170870" cy="212365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5982022" y="2242057"/>
            <a:ext cx="2131673" cy="219573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Tree>
    <p:extLst>
      <p:ext uri="{BB962C8B-B14F-4D97-AF65-F5344CB8AC3E}">
        <p14:creationId xmlns:p14="http://schemas.microsoft.com/office/powerpoint/2010/main" val="6816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159488" y="151515"/>
            <a:ext cx="8803758" cy="4880344"/>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64053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583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a16="http://schemas.microsoft.com/office/drawing/2014/main" id="{6BD36F31-D2D0-4C86-BC9B-F5B3798F6E0B}"/>
              </a:ext>
            </a:extLst>
          </p:cNvPr>
          <p:cNvSpPr>
            <a:spLocks/>
          </p:cNvSpPr>
          <p:nvPr/>
        </p:nvSpPr>
        <p:spPr bwMode="auto">
          <a:xfrm>
            <a:off x="-936625" y="2476501"/>
            <a:ext cx="5684838" cy="2995613"/>
          </a:xfrm>
          <a:custGeom>
            <a:avLst/>
            <a:gdLst>
              <a:gd name="T0" fmla="*/ 2147483646 w 190449"/>
              <a:gd name="T1" fmla="*/ 901384 h 97404"/>
              <a:gd name="T2" fmla="*/ 2147483646 w 190449"/>
              <a:gd name="T3" fmla="*/ 70685475 h 97404"/>
              <a:gd name="T4" fmla="*/ 2147483646 w 190449"/>
              <a:gd name="T5" fmla="*/ 70685475 h 97404"/>
              <a:gd name="T6" fmla="*/ 355670257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1845601217 h 97404"/>
              <a:gd name="T86" fmla="*/ 2147483646 w 190449"/>
              <a:gd name="T87" fmla="*/ 901384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5" name="Google Shape;214;p14">
            <a:extLst>
              <a:ext uri="{FF2B5EF4-FFF2-40B4-BE49-F238E27FC236}">
                <a16:creationId xmlns:a16="http://schemas.microsoft.com/office/drawing/2014/main" id="{A23A8644-EE11-4218-BE57-111879131E44}"/>
              </a:ext>
            </a:extLst>
          </p:cNvPr>
          <p:cNvSpPr>
            <a:spLocks/>
          </p:cNvSpPr>
          <p:nvPr/>
        </p:nvSpPr>
        <p:spPr bwMode="auto">
          <a:xfrm>
            <a:off x="-936625" y="2584450"/>
            <a:ext cx="5435600" cy="2779713"/>
          </a:xfrm>
          <a:custGeom>
            <a:avLst/>
            <a:gdLst>
              <a:gd name="T0" fmla="*/ 2147483646 w 182106"/>
              <a:gd name="T1" fmla="*/ 901019 h 90402"/>
              <a:gd name="T2" fmla="*/ 2147483646 w 182106"/>
              <a:gd name="T3" fmla="*/ 52735954 h 90402"/>
              <a:gd name="T4" fmla="*/ 2147483646 w 182106"/>
              <a:gd name="T5" fmla="*/ 52735954 h 90402"/>
              <a:gd name="T6" fmla="*/ 1605800637 w 182106"/>
              <a:gd name="T7" fmla="*/ 1964789962 h 90402"/>
              <a:gd name="T8" fmla="*/ 797374 w 182106"/>
              <a:gd name="T9" fmla="*/ 2147483646 h 90402"/>
              <a:gd name="T10" fmla="*/ 797374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1304200770 h 90402"/>
              <a:gd name="T122" fmla="*/ 2147483646 w 182106"/>
              <a:gd name="T123" fmla="*/ 901019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grpSp>
        <p:nvGrpSpPr>
          <p:cNvPr id="6" name="Google Shape;215;p14">
            <a:extLst>
              <a:ext uri="{FF2B5EF4-FFF2-40B4-BE49-F238E27FC236}">
                <a16:creationId xmlns:a16="http://schemas.microsoft.com/office/drawing/2014/main" id="{7F9A0573-5ED6-4763-920C-18D92D6E3EF3}"/>
              </a:ext>
            </a:extLst>
          </p:cNvPr>
          <p:cNvGrpSpPr>
            <a:grpSpLocks/>
          </p:cNvGrpSpPr>
          <p:nvPr/>
        </p:nvGrpSpPr>
        <p:grpSpPr bwMode="auto">
          <a:xfrm flipH="1">
            <a:off x="-333374" y="255589"/>
            <a:ext cx="1489075" cy="1387475"/>
            <a:chOff x="7195051" y="-202918"/>
            <a:chExt cx="880241" cy="820118"/>
          </a:xfrm>
        </p:grpSpPr>
        <p:sp>
          <p:nvSpPr>
            <p:cNvPr id="7" name="Google Shape;216;p14">
              <a:extLst>
                <a:ext uri="{FF2B5EF4-FFF2-40B4-BE49-F238E27FC236}">
                  <a16:creationId xmlns:a16="http://schemas.microsoft.com/office/drawing/2014/main" id="{A627FFCD-851D-4549-868F-937A9211596A}"/>
                </a:ext>
              </a:extLst>
            </p:cNvPr>
            <p:cNvSpPr>
              <a:spLocks/>
            </p:cNvSpPr>
            <p:nvPr/>
          </p:nvSpPr>
          <p:spPr bwMode="auto">
            <a:xfrm flipH="1">
              <a:off x="7195051" y="-173448"/>
              <a:ext cx="761277" cy="790648"/>
            </a:xfrm>
            <a:custGeom>
              <a:avLst/>
              <a:gdLst>
                <a:gd name="T0" fmla="*/ 2147483646 w 15448"/>
                <a:gd name="T1" fmla="*/ 0 h 16044"/>
                <a:gd name="T2" fmla="*/ 2147483646 w 15448"/>
                <a:gd name="T3" fmla="*/ 613346122 h 16044"/>
                <a:gd name="T4" fmla="*/ 2147483646 w 15448"/>
                <a:gd name="T5" fmla="*/ 613346122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1686730373 w 15448"/>
                <a:gd name="T21" fmla="*/ 2147483646 h 16044"/>
                <a:gd name="T22" fmla="*/ 31259611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920077432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8" name="Google Shape;217;p14">
              <a:extLst>
                <a:ext uri="{FF2B5EF4-FFF2-40B4-BE49-F238E27FC236}">
                  <a16:creationId xmlns:a16="http://schemas.microsoft.com/office/drawing/2014/main" id="{295491ED-EF0B-4869-B7D3-00598C8B8248}"/>
                </a:ext>
              </a:extLst>
            </p:cNvPr>
            <p:cNvSpPr>
              <a:spLocks/>
            </p:cNvSpPr>
            <p:nvPr/>
          </p:nvSpPr>
          <p:spPr bwMode="auto">
            <a:xfrm flipH="1">
              <a:off x="7270549" y="-202918"/>
              <a:ext cx="804742" cy="724170"/>
            </a:xfrm>
            <a:custGeom>
              <a:avLst/>
              <a:gdLst>
                <a:gd name="T0" fmla="*/ 2147483646 w 16330"/>
                <a:gd name="T1" fmla="*/ 159291577 h 14695"/>
                <a:gd name="T2" fmla="*/ 1533423265 w 16330"/>
                <a:gd name="T3" fmla="*/ 925946529 h 14695"/>
                <a:gd name="T4" fmla="*/ 920077298 w 16330"/>
                <a:gd name="T5" fmla="*/ 1539293781 h 14695"/>
                <a:gd name="T6" fmla="*/ 306733696 w 16330"/>
                <a:gd name="T7" fmla="*/ 2147483646 h 14695"/>
                <a:gd name="T8" fmla="*/ 0 w 16330"/>
                <a:gd name="T9" fmla="*/ 2147483646 h 14695"/>
                <a:gd name="T10" fmla="*/ 1073384641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1846025729 h 14695"/>
                <a:gd name="T124" fmla="*/ 2147483646 w 16330"/>
                <a:gd name="T125" fmla="*/ 5864865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9" name="Google Shape;218;p14">
              <a:extLst>
                <a:ext uri="{FF2B5EF4-FFF2-40B4-BE49-F238E27FC236}">
                  <a16:creationId xmlns:a16="http://schemas.microsoft.com/office/drawing/2014/main" id="{83006614-F989-46C1-BCF4-09F050289C2D}"/>
                </a:ext>
              </a:extLst>
            </p:cNvPr>
            <p:cNvSpPr>
              <a:spLocks/>
            </p:cNvSpPr>
            <p:nvPr/>
          </p:nvSpPr>
          <p:spPr bwMode="auto">
            <a:xfrm flipH="1">
              <a:off x="7844955" y="275991"/>
              <a:ext cx="63620" cy="54652"/>
            </a:xfrm>
            <a:custGeom>
              <a:avLst/>
              <a:gdLst>
                <a:gd name="T0" fmla="*/ 2147483646 w 1291"/>
                <a:gd name="T1" fmla="*/ 5864963 h 1109"/>
                <a:gd name="T2" fmla="*/ 106151374 w 1291"/>
                <a:gd name="T3" fmla="*/ 2147483646 h 1109"/>
                <a:gd name="T4" fmla="*/ 2147483646 w 1291"/>
                <a:gd name="T5" fmla="*/ 2147483646 h 1109"/>
                <a:gd name="T6" fmla="*/ 2147483646 w 1291"/>
                <a:gd name="T7" fmla="*/ 872948708 h 1109"/>
                <a:gd name="T8" fmla="*/ 2147483646 w 1291"/>
                <a:gd name="T9" fmla="*/ 5864963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10" name="Google Shape;219;p14">
              <a:extLst>
                <a:ext uri="{FF2B5EF4-FFF2-40B4-BE49-F238E27FC236}">
                  <a16:creationId xmlns:a16="http://schemas.microsoft.com/office/drawing/2014/main" id="{409ACEF6-EEBC-41A8-88C4-A231EBC15A83}"/>
                </a:ext>
              </a:extLst>
            </p:cNvPr>
            <p:cNvSpPr>
              <a:spLocks/>
            </p:cNvSpPr>
            <p:nvPr/>
          </p:nvSpPr>
          <p:spPr bwMode="auto">
            <a:xfrm flipH="1">
              <a:off x="7889750" y="224394"/>
              <a:ext cx="33313" cy="28878"/>
            </a:xfrm>
            <a:custGeom>
              <a:avLst/>
              <a:gdLst>
                <a:gd name="T0" fmla="*/ 1686689377 w 676"/>
                <a:gd name="T1" fmla="*/ 5864846 h 586"/>
                <a:gd name="T2" fmla="*/ 5864764 w 676"/>
                <a:gd name="T3" fmla="*/ 1840024750 h 586"/>
                <a:gd name="T4" fmla="*/ 1739705489 w 676"/>
                <a:gd name="T5" fmla="*/ 2147483646 h 586"/>
                <a:gd name="T6" fmla="*/ 2147483646 w 676"/>
                <a:gd name="T7" fmla="*/ 2147483646 h 586"/>
                <a:gd name="T8" fmla="*/ 1686689377 w 676"/>
                <a:gd name="T9" fmla="*/ 58648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11" name="Google Shape;220;p14">
              <a:extLst>
                <a:ext uri="{FF2B5EF4-FFF2-40B4-BE49-F238E27FC236}">
                  <a16:creationId xmlns:a16="http://schemas.microsoft.com/office/drawing/2014/main" id="{13670F51-58AF-4134-8674-BA2204515452}"/>
                </a:ext>
              </a:extLst>
            </p:cNvPr>
            <p:cNvSpPr>
              <a:spLocks/>
            </p:cNvSpPr>
            <p:nvPr/>
          </p:nvSpPr>
          <p:spPr bwMode="auto">
            <a:xfrm flipH="1">
              <a:off x="7865406" y="227942"/>
              <a:ext cx="24394" cy="20845"/>
            </a:xfrm>
            <a:custGeom>
              <a:avLst/>
              <a:gdLst>
                <a:gd name="T0" fmla="*/ 1321184067 w 495"/>
                <a:gd name="T1" fmla="*/ 5864640 h 423"/>
                <a:gd name="T2" fmla="*/ 5865057 w 495"/>
                <a:gd name="T3" fmla="*/ 1262038005 h 423"/>
                <a:gd name="T4" fmla="*/ 1380186845 w 495"/>
                <a:gd name="T5" fmla="*/ 2147483646 h 423"/>
                <a:gd name="T6" fmla="*/ 2146878240 w 495"/>
                <a:gd name="T7" fmla="*/ 347880283 h 423"/>
                <a:gd name="T8" fmla="*/ 1321184067 w 495"/>
                <a:gd name="T9" fmla="*/ 586464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12" name="Google Shape;221;p14">
              <a:extLst>
                <a:ext uri="{FF2B5EF4-FFF2-40B4-BE49-F238E27FC236}">
                  <a16:creationId xmlns:a16="http://schemas.microsoft.com/office/drawing/2014/main" id="{0FF423B3-0CAC-497A-88BA-A5B39A7C2584}"/>
                </a:ext>
              </a:extLst>
            </p:cNvPr>
            <p:cNvSpPr>
              <a:spLocks/>
            </p:cNvSpPr>
            <p:nvPr/>
          </p:nvSpPr>
          <p:spPr bwMode="auto">
            <a:xfrm flipH="1">
              <a:off x="7883689" y="137365"/>
              <a:ext cx="45732" cy="38488"/>
            </a:xfrm>
            <a:custGeom>
              <a:avLst/>
              <a:gdLst>
                <a:gd name="T0" fmla="*/ 2147483646 w 928"/>
                <a:gd name="T1" fmla="*/ 0 h 781"/>
                <a:gd name="T2" fmla="*/ 2147483646 w 928"/>
                <a:gd name="T3" fmla="*/ 11848932 h 781"/>
                <a:gd name="T4" fmla="*/ 15330859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13" name="Google Shape;222;p14">
              <a:extLst>
                <a:ext uri="{FF2B5EF4-FFF2-40B4-BE49-F238E27FC236}">
                  <a16:creationId xmlns:a16="http://schemas.microsoft.com/office/drawing/2014/main" id="{EF58EF97-10C7-4FAD-891D-0D54184A9A6A}"/>
                </a:ext>
              </a:extLst>
            </p:cNvPr>
            <p:cNvSpPr>
              <a:spLocks/>
            </p:cNvSpPr>
            <p:nvPr/>
          </p:nvSpPr>
          <p:spPr bwMode="auto">
            <a:xfrm flipH="1">
              <a:off x="7853923" y="179943"/>
              <a:ext cx="15375" cy="16361"/>
            </a:xfrm>
            <a:custGeom>
              <a:avLst/>
              <a:gdLst>
                <a:gd name="T0" fmla="*/ 920015706 w 312"/>
                <a:gd name="T1" fmla="*/ 5864876 h 332"/>
                <a:gd name="T2" fmla="*/ 0 w 312"/>
                <a:gd name="T3" fmla="*/ 1037968402 h 332"/>
                <a:gd name="T4" fmla="*/ 920015706 w 312"/>
                <a:gd name="T5" fmla="*/ 1958055947 h 332"/>
                <a:gd name="T6" fmla="*/ 1839909939 w 312"/>
                <a:gd name="T7" fmla="*/ 1037968402 h 332"/>
                <a:gd name="T8" fmla="*/ 920015706 w 312"/>
                <a:gd name="T9" fmla="*/ 586487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grpSp>
      <p:grpSp>
        <p:nvGrpSpPr>
          <p:cNvPr id="14" name="Google Shape;223;p14">
            <a:extLst>
              <a:ext uri="{FF2B5EF4-FFF2-40B4-BE49-F238E27FC236}">
                <a16:creationId xmlns:a16="http://schemas.microsoft.com/office/drawing/2014/main" id="{972942E8-3A6F-4783-AD06-21A4D05F83C0}"/>
              </a:ext>
            </a:extLst>
          </p:cNvPr>
          <p:cNvGrpSpPr>
            <a:grpSpLocks/>
          </p:cNvGrpSpPr>
          <p:nvPr/>
        </p:nvGrpSpPr>
        <p:grpSpPr bwMode="auto">
          <a:xfrm>
            <a:off x="7920039" y="1204913"/>
            <a:ext cx="671512" cy="438150"/>
            <a:chOff x="7555450" y="377766"/>
            <a:chExt cx="670499" cy="438524"/>
          </a:xfrm>
        </p:grpSpPr>
        <p:sp>
          <p:nvSpPr>
            <p:cNvPr id="15" name="Google Shape;224;p14">
              <a:extLst>
                <a:ext uri="{FF2B5EF4-FFF2-40B4-BE49-F238E27FC236}">
                  <a16:creationId xmlns:a16="http://schemas.microsoft.com/office/drawing/2014/main" id="{830144E0-E012-41F6-9670-68287558A071}"/>
                </a:ext>
              </a:extLst>
            </p:cNvPr>
            <p:cNvSpPr>
              <a:spLocks/>
            </p:cNvSpPr>
            <p:nvPr/>
          </p:nvSpPr>
          <p:spPr bwMode="auto">
            <a:xfrm>
              <a:off x="7555450" y="562549"/>
              <a:ext cx="279163" cy="253742"/>
            </a:xfrm>
            <a:custGeom>
              <a:avLst/>
              <a:gdLst>
                <a:gd name="T0" fmla="*/ 2147483646 w 4206"/>
                <a:gd name="T1" fmla="*/ 19299658 h 3823"/>
                <a:gd name="T2" fmla="*/ 2147483646 w 4206"/>
                <a:gd name="T3" fmla="*/ 388001784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1494415757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388001784 h 3823"/>
                <a:gd name="T52" fmla="*/ 2147483646 w 4206"/>
                <a:gd name="T53" fmla="*/ 19299658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16" name="Google Shape;225;p14">
              <a:extLst>
                <a:ext uri="{FF2B5EF4-FFF2-40B4-BE49-F238E27FC236}">
                  <a16:creationId xmlns:a16="http://schemas.microsoft.com/office/drawing/2014/main" id="{9E7E2A8D-5987-43FA-A20C-9C755690DB54}"/>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368705435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1125692965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17" name="Google Shape;226;p14">
              <a:extLst>
                <a:ext uri="{FF2B5EF4-FFF2-40B4-BE49-F238E27FC236}">
                  <a16:creationId xmlns:a16="http://schemas.microsoft.com/office/drawing/2014/main" id="{35C68750-D006-4F63-81A0-3637ECE2BA54}"/>
                </a:ext>
              </a:extLst>
            </p:cNvPr>
            <p:cNvSpPr>
              <a:spLocks/>
            </p:cNvSpPr>
            <p:nvPr/>
          </p:nvSpPr>
          <p:spPr bwMode="auto">
            <a:xfrm>
              <a:off x="8139200" y="543433"/>
              <a:ext cx="86749" cy="71483"/>
            </a:xfrm>
            <a:custGeom>
              <a:avLst/>
              <a:gdLst>
                <a:gd name="T0" fmla="*/ 2147483646 w 1307"/>
                <a:gd name="T1" fmla="*/ 19299547 h 1077"/>
                <a:gd name="T2" fmla="*/ 2147483646 w 1307"/>
                <a:gd name="T3" fmla="*/ 1125696032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1125696032 h 1077"/>
                <a:gd name="T24" fmla="*/ 2147483646 w 1307"/>
                <a:gd name="T25" fmla="*/ 19299547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grpSp>
      <p:grpSp>
        <p:nvGrpSpPr>
          <p:cNvPr id="18" name="Google Shape;227;p14">
            <a:extLst>
              <a:ext uri="{FF2B5EF4-FFF2-40B4-BE49-F238E27FC236}">
                <a16:creationId xmlns:a16="http://schemas.microsoft.com/office/drawing/2014/main" id="{A0AC2520-94F1-43BE-9E67-9395E46F2034}"/>
              </a:ext>
            </a:extLst>
          </p:cNvPr>
          <p:cNvGrpSpPr>
            <a:grpSpLocks/>
          </p:cNvGrpSpPr>
          <p:nvPr/>
        </p:nvGrpSpPr>
        <p:grpSpPr bwMode="auto">
          <a:xfrm>
            <a:off x="862014" y="2381250"/>
            <a:ext cx="490537" cy="609600"/>
            <a:chOff x="7376250" y="1989890"/>
            <a:chExt cx="490228" cy="608811"/>
          </a:xfrm>
        </p:grpSpPr>
        <p:sp>
          <p:nvSpPr>
            <p:cNvPr id="19" name="Google Shape;228;p14">
              <a:extLst>
                <a:ext uri="{FF2B5EF4-FFF2-40B4-BE49-F238E27FC236}">
                  <a16:creationId xmlns:a16="http://schemas.microsoft.com/office/drawing/2014/main" id="{AFDBB5A8-BD32-4A3A-96EA-A6D4FF430B31}"/>
                </a:ext>
              </a:extLst>
            </p:cNvPr>
            <p:cNvSpPr>
              <a:spLocks/>
            </p:cNvSpPr>
            <p:nvPr/>
          </p:nvSpPr>
          <p:spPr bwMode="auto">
            <a:xfrm>
              <a:off x="7376250" y="2459787"/>
              <a:ext cx="183714" cy="138915"/>
            </a:xfrm>
            <a:custGeom>
              <a:avLst/>
              <a:gdLst>
                <a:gd name="T0" fmla="*/ 2147483646 w 2440"/>
                <a:gd name="T1" fmla="*/ 32012792 h 1845"/>
                <a:gd name="T2" fmla="*/ 2147483646 w 2440"/>
                <a:gd name="T3" fmla="*/ 642812259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1253180826 h 1845"/>
                <a:gd name="T28" fmla="*/ 2147483646 w 2440"/>
                <a:gd name="T29" fmla="*/ 32012792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20" name="Google Shape;229;p14">
              <a:extLst>
                <a:ext uri="{FF2B5EF4-FFF2-40B4-BE49-F238E27FC236}">
                  <a16:creationId xmlns:a16="http://schemas.microsoft.com/office/drawing/2014/main" id="{486DB3FE-8749-44B7-A48B-7108F07ADE6B}"/>
                </a:ext>
              </a:extLst>
            </p:cNvPr>
            <p:cNvSpPr>
              <a:spLocks/>
            </p:cNvSpPr>
            <p:nvPr/>
          </p:nvSpPr>
          <p:spPr bwMode="auto">
            <a:xfrm>
              <a:off x="7526683" y="1989890"/>
              <a:ext cx="339795" cy="261792"/>
            </a:xfrm>
            <a:custGeom>
              <a:avLst/>
              <a:gdLst>
                <a:gd name="T0" fmla="*/ 2147483646 w 4513"/>
                <a:gd name="T1" fmla="*/ 32012637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1253174350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32012637 h 3477"/>
                <a:gd name="T44" fmla="*/ 2147483646 w 4513"/>
                <a:gd name="T45" fmla="*/ 32012637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sp>
          <p:nvSpPr>
            <p:cNvPr id="21" name="Google Shape;230;p14">
              <a:extLst>
                <a:ext uri="{FF2B5EF4-FFF2-40B4-BE49-F238E27FC236}">
                  <a16:creationId xmlns:a16="http://schemas.microsoft.com/office/drawing/2014/main" id="{69DEFEA3-7493-4A57-ACD4-219607E3F68C}"/>
                </a:ext>
              </a:extLst>
            </p:cNvPr>
            <p:cNvSpPr>
              <a:spLocks/>
            </p:cNvSpPr>
            <p:nvPr/>
          </p:nvSpPr>
          <p:spPr bwMode="auto">
            <a:xfrm>
              <a:off x="7694358" y="2297909"/>
              <a:ext cx="124459" cy="99838"/>
            </a:xfrm>
            <a:custGeom>
              <a:avLst/>
              <a:gdLst>
                <a:gd name="T0" fmla="*/ 2147483646 w 1653"/>
                <a:gd name="T1" fmla="*/ 0 h 1326"/>
                <a:gd name="T2" fmla="*/ 2147483646 w 1653"/>
                <a:gd name="T3" fmla="*/ 1863976665 h 1326"/>
                <a:gd name="T4" fmla="*/ 2147483646 w 1653"/>
                <a:gd name="T5" fmla="*/ 2147483646 h 1326"/>
                <a:gd name="T6" fmla="*/ 2147483646 w 1653"/>
                <a:gd name="T7" fmla="*/ 2147483646 h 1326"/>
                <a:gd name="T8" fmla="*/ 642814246 w 1653"/>
                <a:gd name="T9" fmla="*/ 2147483646 h 1326"/>
                <a:gd name="T10" fmla="*/ 32012843 w 1653"/>
                <a:gd name="T11" fmla="*/ 2147483646 h 1326"/>
                <a:gd name="T12" fmla="*/ 1863991799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1253178397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1800"/>
            </a:p>
          </p:txBody>
        </p:sp>
      </p:grpSp>
      <p:sp>
        <p:nvSpPr>
          <p:cNvPr id="231" name="Google Shape;231;p14"/>
          <p:cNvSpPr txBox="1">
            <a:spLocks noGrp="1"/>
          </p:cNvSpPr>
          <p:nvPr>
            <p:ph type="title"/>
          </p:nvPr>
        </p:nvSpPr>
        <p:spPr>
          <a:xfrm>
            <a:off x="1696638" y="1204725"/>
            <a:ext cx="5462100" cy="12423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235138" y="2427000"/>
            <a:ext cx="4385100" cy="1073700"/>
          </a:xfrm>
          <a:prstGeom prst="rect">
            <a:avLst/>
          </a:prstGeom>
        </p:spPr>
        <p:txBody>
          <a:bodyPr spcFirstLastPara="1" lIns="91425" tIns="91425" rIns="91425" bIns="91425">
            <a:noAutofit/>
          </a:bodyPr>
          <a:lstStyle>
            <a:lvl1pPr lvl="0" algn="ctr" rtl="0">
              <a:lnSpc>
                <a:spcPct val="100000"/>
              </a:lnSpc>
              <a:spcBef>
                <a:spcPts val="100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extLst>
      <p:ext uri="{BB962C8B-B14F-4D97-AF65-F5344CB8AC3E}">
        <p14:creationId xmlns:p14="http://schemas.microsoft.com/office/powerpoint/2010/main" val="2955315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17E-445D-4B4C-AAA1-515B79B79A9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013C60-C828-4A63-A104-01250FC9163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B8097A1-C844-45E0-95F5-BBEC9615AE66}"/>
              </a:ext>
            </a:extLst>
          </p:cNvPr>
          <p:cNvSpPr>
            <a:spLocks noGrp="1"/>
          </p:cNvSpPr>
          <p:nvPr>
            <p:ph type="dt" sz="half" idx="10"/>
          </p:nvPr>
        </p:nvSpPr>
        <p:spPr/>
        <p:txBody>
          <a:bodyPr/>
          <a:lstStyle/>
          <a:p>
            <a:fld id="{BE30C811-B83F-46DC-A20F-647922A865CE}" type="datetimeFigureOut">
              <a:rPr lang="vi-VN" smtClean="0"/>
              <a:pPr/>
              <a:t>19/02/2022</a:t>
            </a:fld>
            <a:endParaRPr lang="vi-VN"/>
          </a:p>
        </p:txBody>
      </p:sp>
      <p:sp>
        <p:nvSpPr>
          <p:cNvPr id="5" name="Footer Placeholder 4">
            <a:extLst>
              <a:ext uri="{FF2B5EF4-FFF2-40B4-BE49-F238E27FC236}">
                <a16:creationId xmlns:a16="http://schemas.microsoft.com/office/drawing/2014/main" id="{0FA9E1DE-BD74-482C-A106-C14A9C07A7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DE6BD3-FAE5-4702-A9C7-42F9E42BC851}"/>
              </a:ext>
            </a:extLst>
          </p:cNvPr>
          <p:cNvSpPr>
            <a:spLocks noGrp="1"/>
          </p:cNvSpPr>
          <p:nvPr>
            <p:ph type="sldNum" sz="quarter" idx="12"/>
          </p:nvPr>
        </p:nvSpPr>
        <p:spPr/>
        <p:txBody>
          <a:bodyPr/>
          <a:lstStyle/>
          <a:p>
            <a:fld id="{C9C0E166-57EB-404A-A063-791587343DF4}" type="slidenum">
              <a:rPr lang="vi-VN" smtClean="0"/>
              <a:pPr/>
              <a:t>‹#›</a:t>
            </a:fld>
            <a:endParaRPr lang="vi-VN"/>
          </a:p>
        </p:txBody>
      </p:sp>
    </p:spTree>
    <p:extLst>
      <p:ext uri="{BB962C8B-B14F-4D97-AF65-F5344CB8AC3E}">
        <p14:creationId xmlns:p14="http://schemas.microsoft.com/office/powerpoint/2010/main" val="89739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19/02/2022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0.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19/02/2022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sndAc>
          <p:stSnd>
            <p:snd r:embed="rId13" name="chimes.wav"/>
          </p:stSnd>
        </p:sndAc>
      </p:transition>
    </mc:Choice>
    <mc:Fallback xmlns="">
      <p:transition spd="slow">
        <p:split orient="vert"/>
        <p:sndAc>
          <p:stSnd>
            <p:snd r:embed="rId14"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BB30E0C-C051-4AFB-B2B1-4C4447EE5A37}"/>
              </a:ext>
            </a:extLst>
          </p:cNvPr>
          <p:cNvSpPr>
            <a:spLocks noGrp="1" noChangeArrowheads="1"/>
          </p:cNvSpPr>
          <p:nvPr>
            <p:ph type="title"/>
          </p:nvPr>
        </p:nvSpPr>
        <p:spPr bwMode="auto">
          <a:xfrm>
            <a:off x="457200" y="205979"/>
            <a:ext cx="8229600" cy="857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490C23C8-06F5-4F42-9AAF-D0525F44AC0F}"/>
              </a:ext>
            </a:extLst>
          </p:cNvPr>
          <p:cNvSpPr>
            <a:spLocks noGrp="1" noChangeArrowheads="1"/>
          </p:cNvSpPr>
          <p:nvPr>
            <p:ph type="body" idx="1"/>
          </p:nvPr>
        </p:nvSpPr>
        <p:spPr bwMode="auto">
          <a:xfrm>
            <a:off x="457200" y="1200151"/>
            <a:ext cx="8229600" cy="3394472"/>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6E7F3301-B3B9-465B-80A7-455EC0F1D317}"/>
              </a:ext>
            </a:extLst>
          </p:cNvPr>
          <p:cNvSpPr>
            <a:spLocks noGrp="1" noChangeArrowheads="1"/>
          </p:cNvSpPr>
          <p:nvPr>
            <p:ph type="dt" sz="half" idx="2"/>
          </p:nvPr>
        </p:nvSpPr>
        <p:spPr bwMode="auto">
          <a:xfrm>
            <a:off x="457200" y="4685110"/>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defRPr>
            </a:lvl1pPr>
          </a:lstStyle>
          <a:p>
            <a:pPr>
              <a:defRPr/>
            </a:pPr>
            <a:endParaRPr lang="en-US"/>
          </a:p>
        </p:txBody>
      </p:sp>
      <p:sp>
        <p:nvSpPr>
          <p:cNvPr id="68613" name="Rectangle 5">
            <a:extLst>
              <a:ext uri="{FF2B5EF4-FFF2-40B4-BE49-F238E27FC236}">
                <a16:creationId xmlns:a16="http://schemas.microsoft.com/office/drawing/2014/main" id="{76ED3026-D7D3-4D97-84AC-3DB7E7FEB3B1}"/>
              </a:ext>
            </a:extLst>
          </p:cNvPr>
          <p:cNvSpPr>
            <a:spLocks noGrp="1" noChangeArrowheads="1"/>
          </p:cNvSpPr>
          <p:nvPr>
            <p:ph type="ftr" sz="quarter" idx="3"/>
          </p:nvPr>
        </p:nvSpPr>
        <p:spPr bwMode="auto">
          <a:xfrm>
            <a:off x="3124200" y="4685110"/>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defRPr>
            </a:lvl1pPr>
          </a:lstStyle>
          <a:p>
            <a:pPr>
              <a:defRPr/>
            </a:pPr>
            <a:endParaRPr lang="en-US"/>
          </a:p>
        </p:txBody>
      </p:sp>
      <p:sp>
        <p:nvSpPr>
          <p:cNvPr id="68614" name="Rectangle 6">
            <a:extLst>
              <a:ext uri="{FF2B5EF4-FFF2-40B4-BE49-F238E27FC236}">
                <a16:creationId xmlns:a16="http://schemas.microsoft.com/office/drawing/2014/main" id="{72A053F2-151F-43BF-AA00-81D0DADBFAFB}"/>
              </a:ext>
            </a:extLst>
          </p:cNvPr>
          <p:cNvSpPr>
            <a:spLocks noGrp="1" noChangeArrowheads="1"/>
          </p:cNvSpPr>
          <p:nvPr>
            <p:ph type="sldNum" sz="quarter" idx="4"/>
          </p:nvPr>
        </p:nvSpPr>
        <p:spPr bwMode="auto">
          <a:xfrm>
            <a:off x="6553200" y="4685110"/>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788"/>
            </a:lvl1pPr>
          </a:lstStyle>
          <a:p>
            <a:pPr>
              <a:defRPr/>
            </a:pPr>
            <a:fld id="{1606AC2F-C650-4860-9C84-FDA9EE6C4FE4}" type="slidenum">
              <a:rPr lang="en-US" altLang="en-US"/>
              <a:pPr>
                <a:defRPr/>
              </a:pPr>
              <a:t>‹#›</a:t>
            </a:fld>
            <a:endParaRPr lang="en-US" altLang="en-US"/>
          </a:p>
        </p:txBody>
      </p:sp>
    </p:spTree>
    <p:extLst>
      <p:ext uri="{BB962C8B-B14F-4D97-AF65-F5344CB8AC3E}">
        <p14:creationId xmlns:p14="http://schemas.microsoft.com/office/powerpoint/2010/main" val="127022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257165" algn="ctr" rtl="0" fontAlgn="base">
        <a:spcBef>
          <a:spcPct val="0"/>
        </a:spcBef>
        <a:spcAft>
          <a:spcPct val="0"/>
        </a:spcAft>
        <a:defRPr sz="2475">
          <a:solidFill>
            <a:schemeClr val="tx2"/>
          </a:solidFill>
          <a:latin typeface="Arial" charset="0"/>
        </a:defRPr>
      </a:lvl6pPr>
      <a:lvl7pPr marL="514329" algn="ctr" rtl="0" fontAlgn="base">
        <a:spcBef>
          <a:spcPct val="0"/>
        </a:spcBef>
        <a:spcAft>
          <a:spcPct val="0"/>
        </a:spcAft>
        <a:defRPr sz="2475">
          <a:solidFill>
            <a:schemeClr val="tx2"/>
          </a:solidFill>
          <a:latin typeface="Arial" charset="0"/>
        </a:defRPr>
      </a:lvl7pPr>
      <a:lvl8pPr marL="771494" algn="ctr" rtl="0" fontAlgn="base">
        <a:spcBef>
          <a:spcPct val="0"/>
        </a:spcBef>
        <a:spcAft>
          <a:spcPct val="0"/>
        </a:spcAft>
        <a:defRPr sz="2475">
          <a:solidFill>
            <a:schemeClr val="tx2"/>
          </a:solidFill>
          <a:latin typeface="Arial" charset="0"/>
        </a:defRPr>
      </a:lvl8pPr>
      <a:lvl9pPr marL="1028659" algn="ctr" rtl="0" fontAlgn="base">
        <a:spcBef>
          <a:spcPct val="0"/>
        </a:spcBef>
        <a:spcAft>
          <a:spcPct val="0"/>
        </a:spcAft>
        <a:defRPr sz="2475">
          <a:solidFill>
            <a:schemeClr val="tx2"/>
          </a:solidFill>
          <a:latin typeface="Arial" charset="0"/>
        </a:defRPr>
      </a:lvl9pPr>
    </p:titleStyle>
    <p:bodyStyle>
      <a:lvl1pPr marL="191691" indent="-191691" algn="l" rtl="0" eaLnBrk="0" fontAlgn="base" hangingPunct="0">
        <a:spcBef>
          <a:spcPct val="20000"/>
        </a:spcBef>
        <a:spcAft>
          <a:spcPct val="0"/>
        </a:spcAft>
        <a:buChar char="•"/>
        <a:defRPr sz="1725">
          <a:solidFill>
            <a:schemeClr val="tx1"/>
          </a:solidFill>
          <a:latin typeface="+mn-lt"/>
          <a:ea typeface="+mn-ea"/>
          <a:cs typeface="+mn-cs"/>
        </a:defRPr>
      </a:lvl1pPr>
      <a:lvl2pPr marL="416719" indent="-159544" algn="l" rtl="0" eaLnBrk="0" fontAlgn="base" hangingPunct="0">
        <a:spcBef>
          <a:spcPct val="20000"/>
        </a:spcBef>
        <a:spcAft>
          <a:spcPct val="0"/>
        </a:spcAft>
        <a:buChar char="–"/>
        <a:defRPr sz="1500">
          <a:solidFill>
            <a:schemeClr val="tx1"/>
          </a:solidFill>
          <a:latin typeface="+mn-lt"/>
        </a:defRPr>
      </a:lvl2pPr>
      <a:lvl3pPr marL="641747" indent="-127397" algn="l" rtl="0" eaLnBrk="0" fontAlgn="base" hangingPunct="0">
        <a:spcBef>
          <a:spcPct val="20000"/>
        </a:spcBef>
        <a:spcAft>
          <a:spcPct val="0"/>
        </a:spcAft>
        <a:buChar char="•"/>
        <a:defRPr sz="1275">
          <a:solidFill>
            <a:schemeClr val="tx1"/>
          </a:solidFill>
          <a:latin typeface="+mn-lt"/>
        </a:defRPr>
      </a:lvl3pPr>
      <a:lvl4pPr marL="898922" indent="-127397" algn="l" rtl="0" eaLnBrk="0" fontAlgn="base" hangingPunct="0">
        <a:spcBef>
          <a:spcPct val="20000"/>
        </a:spcBef>
        <a:spcAft>
          <a:spcPct val="0"/>
        </a:spcAft>
        <a:buChar char="–"/>
        <a:defRPr sz="1125">
          <a:solidFill>
            <a:schemeClr val="tx1"/>
          </a:solidFill>
          <a:latin typeface="+mn-lt"/>
        </a:defRPr>
      </a:lvl4pPr>
      <a:lvl5pPr marL="1156097" indent="-127397" algn="l" rtl="0" eaLnBrk="0" fontAlgn="base" hangingPunct="0">
        <a:spcBef>
          <a:spcPct val="20000"/>
        </a:spcBef>
        <a:spcAft>
          <a:spcPct val="0"/>
        </a:spcAft>
        <a:buChar char="»"/>
        <a:defRPr sz="1125">
          <a:solidFill>
            <a:schemeClr val="tx1"/>
          </a:solidFill>
          <a:latin typeface="+mn-lt"/>
        </a:defRPr>
      </a:lvl5pPr>
      <a:lvl6pPr marL="1414406" indent="-128582" algn="l" rtl="0" fontAlgn="base">
        <a:spcBef>
          <a:spcPct val="20000"/>
        </a:spcBef>
        <a:spcAft>
          <a:spcPct val="0"/>
        </a:spcAft>
        <a:buChar char="»"/>
        <a:defRPr sz="1125">
          <a:solidFill>
            <a:schemeClr val="tx1"/>
          </a:solidFill>
          <a:latin typeface="+mn-lt"/>
        </a:defRPr>
      </a:lvl6pPr>
      <a:lvl7pPr marL="1671571" indent="-128582" algn="l" rtl="0" fontAlgn="base">
        <a:spcBef>
          <a:spcPct val="20000"/>
        </a:spcBef>
        <a:spcAft>
          <a:spcPct val="0"/>
        </a:spcAft>
        <a:buChar char="»"/>
        <a:defRPr sz="1125">
          <a:solidFill>
            <a:schemeClr val="tx1"/>
          </a:solidFill>
          <a:latin typeface="+mn-lt"/>
        </a:defRPr>
      </a:lvl7pPr>
      <a:lvl8pPr marL="1928735" indent="-128582" algn="l" rtl="0" fontAlgn="base">
        <a:spcBef>
          <a:spcPct val="20000"/>
        </a:spcBef>
        <a:spcAft>
          <a:spcPct val="0"/>
        </a:spcAft>
        <a:buChar char="»"/>
        <a:defRPr sz="1125">
          <a:solidFill>
            <a:schemeClr val="tx1"/>
          </a:solidFill>
          <a:latin typeface="+mn-lt"/>
        </a:defRPr>
      </a:lvl8pPr>
      <a:lvl9pPr marL="2185901" indent="-128582"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29" rtl="0" eaLnBrk="1" latinLnBrk="0" hangingPunct="1">
        <a:defRPr sz="1013" kern="1200">
          <a:solidFill>
            <a:schemeClr val="tx1"/>
          </a:solidFill>
          <a:latin typeface="+mn-lt"/>
          <a:ea typeface="+mn-ea"/>
          <a:cs typeface="+mn-cs"/>
        </a:defRPr>
      </a:lvl1pPr>
      <a:lvl2pPr marL="257165" algn="l" defTabSz="514329" rtl="0" eaLnBrk="1" latinLnBrk="0" hangingPunct="1">
        <a:defRPr sz="1013" kern="1200">
          <a:solidFill>
            <a:schemeClr val="tx1"/>
          </a:solidFill>
          <a:latin typeface="+mn-lt"/>
          <a:ea typeface="+mn-ea"/>
          <a:cs typeface="+mn-cs"/>
        </a:defRPr>
      </a:lvl2pPr>
      <a:lvl3pPr marL="514329" algn="l" defTabSz="514329" rtl="0" eaLnBrk="1" latinLnBrk="0" hangingPunct="1">
        <a:defRPr sz="1013" kern="1200">
          <a:solidFill>
            <a:schemeClr val="tx1"/>
          </a:solidFill>
          <a:latin typeface="+mn-lt"/>
          <a:ea typeface="+mn-ea"/>
          <a:cs typeface="+mn-cs"/>
        </a:defRPr>
      </a:lvl3pPr>
      <a:lvl4pPr marL="771494" algn="l" defTabSz="514329" rtl="0" eaLnBrk="1" latinLnBrk="0" hangingPunct="1">
        <a:defRPr sz="1013" kern="1200">
          <a:solidFill>
            <a:schemeClr val="tx1"/>
          </a:solidFill>
          <a:latin typeface="+mn-lt"/>
          <a:ea typeface="+mn-ea"/>
          <a:cs typeface="+mn-cs"/>
        </a:defRPr>
      </a:lvl4pPr>
      <a:lvl5pPr marL="1028659" algn="l" defTabSz="514329" rtl="0" eaLnBrk="1" latinLnBrk="0" hangingPunct="1">
        <a:defRPr sz="1013" kern="1200">
          <a:solidFill>
            <a:schemeClr val="tx1"/>
          </a:solidFill>
          <a:latin typeface="+mn-lt"/>
          <a:ea typeface="+mn-ea"/>
          <a:cs typeface="+mn-cs"/>
        </a:defRPr>
      </a:lvl5pPr>
      <a:lvl6pPr marL="1285824" algn="l" defTabSz="514329" rtl="0" eaLnBrk="1" latinLnBrk="0" hangingPunct="1">
        <a:defRPr sz="1013" kern="1200">
          <a:solidFill>
            <a:schemeClr val="tx1"/>
          </a:solidFill>
          <a:latin typeface="+mn-lt"/>
          <a:ea typeface="+mn-ea"/>
          <a:cs typeface="+mn-cs"/>
        </a:defRPr>
      </a:lvl6pPr>
      <a:lvl7pPr marL="1542989" algn="l" defTabSz="514329" rtl="0" eaLnBrk="1" latinLnBrk="0" hangingPunct="1">
        <a:defRPr sz="1013" kern="1200">
          <a:solidFill>
            <a:schemeClr val="tx1"/>
          </a:solidFill>
          <a:latin typeface="+mn-lt"/>
          <a:ea typeface="+mn-ea"/>
          <a:cs typeface="+mn-cs"/>
        </a:defRPr>
      </a:lvl7pPr>
      <a:lvl8pPr marL="1800153" algn="l" defTabSz="514329" rtl="0" eaLnBrk="1" latinLnBrk="0" hangingPunct="1">
        <a:defRPr sz="1013" kern="1200">
          <a:solidFill>
            <a:schemeClr val="tx1"/>
          </a:solidFill>
          <a:latin typeface="+mn-lt"/>
          <a:ea typeface="+mn-ea"/>
          <a:cs typeface="+mn-cs"/>
        </a:defRPr>
      </a:lvl8pPr>
      <a:lvl9pPr marL="2057318" algn="l" defTabSz="514329"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610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image" Target="../media/image60.gif"/><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11.wdp"/></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eg"/><Relationship Id="rId7" Type="http://schemas.openxmlformats.org/officeDocument/2006/relationships/diagramQuickStyle" Target="../diagrams/quickStyl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inh-nen-powerpoint-thien-nhien-6">
            <a:extLst>
              <a:ext uri="{FF2B5EF4-FFF2-40B4-BE49-F238E27FC236}">
                <a16:creationId xmlns:a16="http://schemas.microsoft.com/office/drawing/2014/main" id="{BA2AF7AF-2351-452C-87D0-C5E6E6927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54"/>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descr="Thu Dong Nam 50">
            <a:extLst>
              <a:ext uri="{FF2B5EF4-FFF2-40B4-BE49-F238E27FC236}">
                <a16:creationId xmlns:a16="http://schemas.microsoft.com/office/drawing/2014/main" id="{590D22DB-18E1-432E-95C6-120EC5F8131F}"/>
              </a:ext>
            </a:extLst>
          </p:cNvPr>
          <p:cNvSpPr txBox="1">
            <a:spLocks noChangeArrowheads="1"/>
          </p:cNvSpPr>
          <p:nvPr/>
        </p:nvSpPr>
        <p:spPr bwMode="auto">
          <a:xfrm>
            <a:off x="152400" y="0"/>
            <a:ext cx="8839200" cy="162234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98" tIns="10849" rIns="21698" bIns="10849">
            <a:spAutoFit/>
          </a:bodyPr>
          <a:lstStyle>
            <a:lvl1pPr defTabSz="512763">
              <a:spcBef>
                <a:spcPct val="20000"/>
              </a:spcBef>
              <a:buChar char="•"/>
              <a:defRPr sz="2300">
                <a:solidFill>
                  <a:schemeClr val="tx1"/>
                </a:solidFill>
                <a:latin typeface="Arial" panose="020B0604020202020204" pitchFamily="34" charset="0"/>
              </a:defRPr>
            </a:lvl1pPr>
            <a:lvl2pPr marL="742950" indent="-285750" defTabSz="512763">
              <a:spcBef>
                <a:spcPct val="20000"/>
              </a:spcBef>
              <a:buChar char="–"/>
              <a:defRPr sz="2000">
                <a:solidFill>
                  <a:schemeClr val="tx1"/>
                </a:solidFill>
                <a:latin typeface="Arial" panose="020B0604020202020204" pitchFamily="34" charset="0"/>
              </a:defRPr>
            </a:lvl2pPr>
            <a:lvl3pPr marL="1143000" indent="-228600" defTabSz="512763">
              <a:spcBef>
                <a:spcPct val="20000"/>
              </a:spcBef>
              <a:buChar char="•"/>
              <a:defRPr sz="1700">
                <a:solidFill>
                  <a:schemeClr val="tx1"/>
                </a:solidFill>
                <a:latin typeface="Arial" panose="020B0604020202020204" pitchFamily="34" charset="0"/>
              </a:defRPr>
            </a:lvl3pPr>
            <a:lvl4pPr marL="1600200" indent="-228600" defTabSz="512763">
              <a:spcBef>
                <a:spcPct val="20000"/>
              </a:spcBef>
              <a:buChar char="–"/>
              <a:defRPr sz="1500">
                <a:solidFill>
                  <a:schemeClr val="tx1"/>
                </a:solidFill>
                <a:latin typeface="Arial" panose="020B0604020202020204" pitchFamily="34" charset="0"/>
              </a:defRPr>
            </a:lvl4pPr>
            <a:lvl5pPr marL="2057400" indent="-228600" defTabSz="512763">
              <a:spcBef>
                <a:spcPct val="20000"/>
              </a:spcBef>
              <a:buChar char="»"/>
              <a:defRPr sz="15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defTabSz="384572" fontAlgn="base">
              <a:spcBef>
                <a:spcPct val="50000"/>
              </a:spcBef>
              <a:spcAft>
                <a:spcPct val="0"/>
              </a:spcAft>
              <a:buClr>
                <a:srgbClr val="000000"/>
              </a:buClr>
              <a:buNone/>
            </a:pPr>
            <a:r>
              <a:rPr lang="en-US" altLang="vi-VN" sz="44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44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44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hai</a:t>
            </a:r>
            <a:r>
              <a:rPr lang="en-US" altLang="vi-VN" sz="44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44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44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21 </a:t>
            </a:r>
            <a:r>
              <a:rPr lang="en-US" altLang="vi-VN" sz="44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44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44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44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2022</a:t>
            </a:r>
          </a:p>
          <a:p>
            <a:pPr algn="ctr" defTabSz="384572" fontAlgn="base">
              <a:spcBef>
                <a:spcPct val="50000"/>
              </a:spcBef>
              <a:spcAft>
                <a:spcPct val="0"/>
              </a:spcAft>
              <a:buClr>
                <a:srgbClr val="000000"/>
              </a:buClr>
              <a:buNone/>
            </a:pPr>
            <a:r>
              <a:rPr lang="en-US" altLang="vi-VN" sz="40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Lịch</a:t>
            </a:r>
            <a:r>
              <a:rPr lang="en-US" altLang="vi-VN" sz="40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40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sử</a:t>
            </a:r>
            <a:endParaRPr lang="en-US" altLang="vi-VN" sz="40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id="{A53B5E32-994C-47CB-9AE6-09767A6B7A3F}"/>
              </a:ext>
            </a:extLst>
          </p:cNvPr>
          <p:cNvSpPr txBox="1"/>
          <p:nvPr/>
        </p:nvSpPr>
        <p:spPr>
          <a:xfrm>
            <a:off x="685800" y="1687215"/>
            <a:ext cx="8153400" cy="1477328"/>
          </a:xfrm>
          <a:prstGeom prst="rect">
            <a:avLst/>
          </a:prstGeom>
          <a:noFill/>
        </p:spPr>
        <p:txBody>
          <a:bodyPr wrap="square">
            <a:spAutoFit/>
          </a:bodyPr>
          <a:lstStyle/>
          <a:p>
            <a:pPr algn="ctr" defTabSz="385748">
              <a:spcBef>
                <a:spcPct val="50000"/>
              </a:spcBef>
              <a:buClr>
                <a:srgbClr val="000000"/>
              </a:buClr>
              <a:defRPr/>
            </a:pPr>
            <a:r>
              <a:rPr lang="en-US" altLang="vi-VN" sz="4500" b="1" kern="0" dirty="0">
                <a:solidFill>
                  <a:srgbClr val="FF0000"/>
                </a:solidFill>
                <a:latin typeface="Times New Roman" panose="02020603050405020304" pitchFamily="18" charset="0"/>
                <a:cs typeface="Times New Roman" panose="02020603050405020304" pitchFamily="18" charset="0"/>
                <a:sym typeface="Arial"/>
              </a:rPr>
              <a:t>VĂN HỌC VÀ KHOA HỌC THỜI HẬU LÊ</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0"/>
            <a:ext cx="4724399"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4196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2512064"/>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89823383"/>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4"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07952"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952" y="0"/>
            <a:ext cx="3436048"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80038" y="4400550"/>
            <a:ext cx="2318778" cy="58040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Bình Ngô đại cáo</a:t>
            </a:r>
          </a:p>
        </p:txBody>
      </p:sp>
    </p:spTree>
    <p:extLst>
      <p:ext uri="{BB962C8B-B14F-4D97-AF65-F5344CB8AC3E}">
        <p14:creationId xmlns:p14="http://schemas.microsoft.com/office/powerpoint/2010/main" val="2710331377"/>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4" descr="battrang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417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5" descr="QuocAmThiTap-b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417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818414" y="4324350"/>
            <a:ext cx="2209800" cy="685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rPr>
              <a:t>Chữ Nôm</a:t>
            </a:r>
          </a:p>
        </p:txBody>
      </p:sp>
      <p:sp>
        <p:nvSpPr>
          <p:cNvPr id="8" name="Rectangle 7"/>
          <p:cNvSpPr/>
          <p:nvPr/>
        </p:nvSpPr>
        <p:spPr>
          <a:xfrm>
            <a:off x="1143000" y="4312227"/>
            <a:ext cx="1905000" cy="685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rPr>
              <a:t>Chữ Hán</a:t>
            </a:r>
          </a:p>
        </p:txBody>
      </p:sp>
    </p:spTree>
    <p:extLst>
      <p:ext uri="{BB962C8B-B14F-4D97-AF65-F5344CB8AC3E}">
        <p14:creationId xmlns:p14="http://schemas.microsoft.com/office/powerpoint/2010/main" val="636800083"/>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7"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1" y="0"/>
            <a:ext cx="9127176"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p:cNvSpPr>
            <a:spLocks noGrp="1"/>
          </p:cNvSpPr>
          <p:nvPr>
            <p:ph sz="quarter" idx="1"/>
          </p:nvPr>
        </p:nvSpPr>
        <p:spPr>
          <a:xfrm>
            <a:off x="152400" y="666750"/>
            <a:ext cx="8763000" cy="4400550"/>
          </a:xfrm>
        </p:spPr>
        <p:txBody>
          <a:bodyPr>
            <a:noAutofit/>
          </a:bodyPr>
          <a:lstStyle/>
          <a:p>
            <a:pPr>
              <a:buNone/>
            </a:pP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lo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bạo</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a:t>
            </a:r>
          </a:p>
          <a:p>
            <a:pPr>
              <a:buNone/>
            </a:pP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chia</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 Nam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a:buNone/>
            </a:pP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Song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28600" y="133350"/>
            <a:ext cx="4114800" cy="523220"/>
          </a:xfrm>
          <a:prstGeom prst="rect">
            <a:avLst/>
          </a:prstGeom>
          <a:noFill/>
        </p:spPr>
        <p:txBody>
          <a:bodyPr wrap="square" rtlCol="0">
            <a:spAutoFit/>
          </a:bodyPr>
          <a:lstStyle/>
          <a:p>
            <a:r>
              <a:rPr lang="vi-VN" sz="2800" b="1" dirty="0">
                <a:solidFill>
                  <a:srgbClr val="FF0000"/>
                </a:solidFill>
                <a:latin typeface="HP001 Kieu 5H" pitchFamily="34" charset="0"/>
              </a:rPr>
              <a:t>Bình Ngô đại cáo</a:t>
            </a:r>
            <a:endParaRPr lang="en-US" sz="2800" b="1" dirty="0">
              <a:solidFill>
                <a:srgbClr val="FF0000"/>
              </a:solidFill>
              <a:latin typeface="HP001 Kieu 5H" pitchFamily="34" charset="0"/>
            </a:endParaRPr>
          </a:p>
        </p:txBody>
      </p:sp>
    </p:spTree>
    <p:extLst>
      <p:ext uri="{BB962C8B-B14F-4D97-AF65-F5344CB8AC3E}">
        <p14:creationId xmlns:p14="http://schemas.microsoft.com/office/powerpoint/2010/main" val="3394878111"/>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p:cNvSpPr>
            <a:spLocks noGrp="1"/>
          </p:cNvSpPr>
          <p:nvPr>
            <p:ph sz="quarter" idx="1"/>
          </p:nvPr>
        </p:nvSpPr>
        <p:spPr>
          <a:xfrm>
            <a:off x="228600" y="590550"/>
            <a:ext cx="8763000" cy="4476750"/>
          </a:xfrm>
        </p:spPr>
        <p:txBody>
          <a:bodyPr>
            <a:noAutofit/>
          </a:bodyPr>
          <a:lstStyle/>
          <a:p>
            <a:pPr algn="ctr">
              <a:lnSpc>
                <a:spcPct val="120000"/>
              </a:lnSpc>
              <a:spcBef>
                <a:spcPts val="0"/>
              </a:spcBef>
              <a:buNone/>
            </a:pPr>
            <a:r>
              <a:rPr lang="en-US" sz="3000" dirty="0" err="1">
                <a:latin typeface="HP001 Kieu 5H" pitchFamily="34" charset="0"/>
                <a:cs typeface="Times New Roman" pitchFamily="18" charset="0"/>
              </a:rPr>
              <a:t>Côn</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Sơn</a:t>
            </a:r>
            <a:r>
              <a:rPr lang="en-US" sz="3000" dirty="0">
                <a:latin typeface="HP001 Kieu 5H" pitchFamily="34" charset="0"/>
                <a:cs typeface="Times New Roman" pitchFamily="18" charset="0"/>
              </a:rPr>
              <a:t> </a:t>
            </a:r>
            <a:r>
              <a:rPr lang="en-US" sz="3000" dirty="0" err="1">
                <a:latin typeface="Times New Roman" pitchFamily="18" charset="0"/>
                <a:cs typeface="Times New Roman" pitchFamily="18" charset="0"/>
              </a:rPr>
              <a:t>suối</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chảy</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rì</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rầm</a:t>
            </a:r>
            <a:endParaRPr lang="en-US" sz="3000" dirty="0">
              <a:latin typeface="HP001 Kieu 5H" pitchFamily="34" charset="0"/>
              <a:cs typeface="Times New Roman" pitchFamily="18" charset="0"/>
            </a:endParaRPr>
          </a:p>
          <a:p>
            <a:pPr algn="ctr">
              <a:lnSpc>
                <a:spcPct val="120000"/>
              </a:lnSpc>
              <a:spcBef>
                <a:spcPts val="0"/>
              </a:spcBef>
              <a:buNone/>
            </a:pPr>
            <a:r>
              <a:rPr lang="en-US" sz="3000" dirty="0">
                <a:latin typeface="HP001 Kieu 5H" pitchFamily="34" charset="0"/>
                <a:cs typeface="Times New Roman" pitchFamily="18" charset="0"/>
              </a:rPr>
              <a:t>Ta </a:t>
            </a:r>
            <a:r>
              <a:rPr lang="en-US" sz="3000" dirty="0" err="1">
                <a:latin typeface="HP001 Kieu 5H" pitchFamily="34" charset="0"/>
                <a:cs typeface="Times New Roman" pitchFamily="18" charset="0"/>
              </a:rPr>
              <a:t>nghe</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như</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tiếng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đàn</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cầm</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bên</a:t>
            </a:r>
            <a:r>
              <a:rPr lang="en-US" sz="3000" dirty="0">
                <a:latin typeface="HP001 Kieu 5H" pitchFamily="34" charset="0"/>
                <a:cs typeface="Times New Roman" pitchFamily="18" charset="0"/>
              </a:rPr>
              <a:t> tai</a:t>
            </a:r>
          </a:p>
          <a:p>
            <a:pPr algn="ctr">
              <a:lnSpc>
                <a:spcPct val="120000"/>
              </a:lnSpc>
              <a:spcBef>
                <a:spcPts val="0"/>
              </a:spcBef>
              <a:buNone/>
            </a:pPr>
            <a:r>
              <a:rPr lang="en-US" sz="3000" dirty="0" err="1">
                <a:latin typeface="HP001 Kieu 5H" pitchFamily="34" charset="0"/>
                <a:cs typeface="Times New Roman" pitchFamily="18" charset="0"/>
              </a:rPr>
              <a:t>Côn</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Sơn</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có</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đá</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rêu</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phơi</a:t>
            </a:r>
            <a:endParaRPr lang="en-US" sz="3000" dirty="0">
              <a:latin typeface="HP001 Kieu 5H" pitchFamily="34" charset="0"/>
              <a:cs typeface="Times New Roman" pitchFamily="18" charset="0"/>
            </a:endParaRPr>
          </a:p>
          <a:p>
            <a:pPr algn="ctr">
              <a:lnSpc>
                <a:spcPct val="120000"/>
              </a:lnSpc>
              <a:spcBef>
                <a:spcPts val="0"/>
              </a:spcBef>
              <a:buNone/>
            </a:pPr>
            <a:r>
              <a:rPr lang="en-US" sz="3000" dirty="0">
                <a:latin typeface="HP001 Kieu 5H" pitchFamily="34" charset="0"/>
                <a:cs typeface="Times New Roman" pitchFamily="18" charset="0"/>
              </a:rPr>
              <a:t>Ta </a:t>
            </a:r>
            <a:r>
              <a:rPr lang="en-US" sz="3000" dirty="0" err="1">
                <a:latin typeface="HP001 Kieu 5H" pitchFamily="34" charset="0"/>
                <a:cs typeface="Times New Roman" pitchFamily="18" charset="0"/>
              </a:rPr>
              <a:t>ngồi</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trên</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đá</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như</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ngồi</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đệm</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êm</a:t>
            </a:r>
            <a:endParaRPr lang="en-US" sz="3000" dirty="0">
              <a:latin typeface="HP001 Kieu 5H" pitchFamily="34" charset="0"/>
              <a:cs typeface="Times New Roman" pitchFamily="18" charset="0"/>
            </a:endParaRPr>
          </a:p>
          <a:p>
            <a:pPr algn="ctr">
              <a:lnSpc>
                <a:spcPct val="120000"/>
              </a:lnSpc>
              <a:spcBef>
                <a:spcPts val="0"/>
              </a:spcBef>
              <a:buNone/>
            </a:pPr>
            <a:r>
              <a:rPr lang="en-US" sz="3000" dirty="0" err="1">
                <a:latin typeface="HP001 Kieu 5H" pitchFamily="34" charset="0"/>
                <a:cs typeface="Times New Roman" pitchFamily="18" charset="0"/>
              </a:rPr>
              <a:t>Trong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ghềnh</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thông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mọc</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như</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nêm</a:t>
            </a:r>
            <a:endParaRPr lang="en-US" sz="3000" dirty="0">
              <a:latin typeface="HP001 Kieu 5H" pitchFamily="34" charset="0"/>
              <a:cs typeface="Times New Roman" pitchFamily="18" charset="0"/>
            </a:endParaRPr>
          </a:p>
          <a:p>
            <a:pPr algn="ctr">
              <a:lnSpc>
                <a:spcPct val="120000"/>
              </a:lnSpc>
              <a:spcBef>
                <a:spcPts val="0"/>
              </a:spcBef>
              <a:buNone/>
            </a:pPr>
            <a:r>
              <a:rPr lang="en-US" sz="3000" dirty="0" err="1">
                <a:latin typeface="HP001 Kieu 5H" pitchFamily="34" charset="0"/>
                <a:cs typeface="Times New Roman" pitchFamily="18" charset="0"/>
              </a:rPr>
              <a:t>Tìm</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nơi</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bóng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mát</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ta</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lên</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ta</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nằm</a:t>
            </a:r>
            <a:endParaRPr lang="en-US" sz="3000" dirty="0">
              <a:latin typeface="HP001 Kieu 5H" pitchFamily="34" charset="0"/>
              <a:cs typeface="Times New Roman" pitchFamily="18" charset="0"/>
            </a:endParaRPr>
          </a:p>
          <a:p>
            <a:pPr algn="ctr">
              <a:lnSpc>
                <a:spcPct val="120000"/>
              </a:lnSpc>
              <a:spcBef>
                <a:spcPts val="0"/>
              </a:spcBef>
              <a:buNone/>
            </a:pPr>
            <a:r>
              <a:rPr lang="en-US" sz="3000" dirty="0" err="1">
                <a:latin typeface="HP001 Kieu 5H" pitchFamily="34" charset="0"/>
                <a:cs typeface="Times New Roman" pitchFamily="18" charset="0"/>
              </a:rPr>
              <a:t>Trong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rừng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có</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bóng</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trúc</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râm</a:t>
            </a:r>
            <a:endParaRPr lang="en-US" sz="3000" dirty="0">
              <a:latin typeface="HP001 Kieu 5H" pitchFamily="34" charset="0"/>
              <a:cs typeface="Times New Roman" pitchFamily="18" charset="0"/>
            </a:endParaRPr>
          </a:p>
          <a:p>
            <a:pPr algn="ctr">
              <a:lnSpc>
                <a:spcPct val="120000"/>
              </a:lnSpc>
              <a:spcBef>
                <a:spcPts val="0"/>
              </a:spcBef>
              <a:buNone/>
            </a:pPr>
            <a:r>
              <a:rPr lang="en-US" sz="3000" dirty="0" err="1">
                <a:latin typeface="HP001 Kieu 5H" pitchFamily="34" charset="0"/>
                <a:cs typeface="Times New Roman" pitchFamily="18" charset="0"/>
              </a:rPr>
              <a:t>Dưới</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màu</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xanh</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ngát</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ta</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ngâm</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thơ</a:t>
            </a:r>
            <a:r>
              <a:rPr lang="en-US" sz="3000" dirty="0">
                <a:latin typeface="HP001 Kieu 5H" pitchFamily="34" charset="0"/>
                <a:cs typeface="Times New Roman" pitchFamily="18" charset="0"/>
              </a:rPr>
              <a:t> </a:t>
            </a:r>
            <a:r>
              <a:rPr lang="en-US" sz="3000" dirty="0" err="1">
                <a:latin typeface="HP001 Kieu 5H" pitchFamily="34" charset="0"/>
                <a:cs typeface="Times New Roman" pitchFamily="18" charset="0"/>
              </a:rPr>
              <a:t>nhàn</a:t>
            </a:r>
            <a:r>
              <a:rPr lang="en-US" sz="3000" dirty="0">
                <a:latin typeface="HP001 Kieu 5H" pitchFamily="34" charset="0"/>
                <a:cs typeface="Times New Roman" pitchFamily="18" charset="0"/>
              </a:rPr>
              <a:t>.</a:t>
            </a:r>
          </a:p>
        </p:txBody>
      </p:sp>
      <p:sp>
        <p:nvSpPr>
          <p:cNvPr id="10" name="TextBox 9"/>
          <p:cNvSpPr txBox="1"/>
          <p:nvPr/>
        </p:nvSpPr>
        <p:spPr>
          <a:xfrm>
            <a:off x="2819400" y="135636"/>
            <a:ext cx="3505200" cy="584775"/>
          </a:xfrm>
          <a:prstGeom prst="rect">
            <a:avLst/>
          </a:prstGeom>
          <a:noFill/>
        </p:spPr>
        <p:txBody>
          <a:bodyPr wrap="square" rtlCol="0">
            <a:spAutoFit/>
          </a:bodyPr>
          <a:lstStyle/>
          <a:p>
            <a:r>
              <a:rPr lang="en-US" sz="3200" b="1">
                <a:solidFill>
                  <a:srgbClr val="0000CC"/>
                </a:solidFill>
                <a:latin typeface="HP001 Kieu 5H" pitchFamily="34" charset="0"/>
              </a:rPr>
              <a:t>Bài ca Côn Sơn</a:t>
            </a:r>
            <a:endParaRPr lang="en-US" sz="3200" b="1" dirty="0">
              <a:solidFill>
                <a:srgbClr val="0000CC"/>
              </a:solidFill>
              <a:latin typeface="HP001 Kieu 5H" pitchFamily="34" charset="0"/>
            </a:endParaRPr>
          </a:p>
        </p:txBody>
      </p:sp>
    </p:spTree>
    <p:extLst>
      <p:ext uri="{BB962C8B-B14F-4D97-AF65-F5344CB8AC3E}">
        <p14:creationId xmlns:p14="http://schemas.microsoft.com/office/powerpoint/2010/main" val="1283497300"/>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915295883"/>
              </p:ext>
            </p:extLst>
          </p:nvPr>
        </p:nvGraphicFramePr>
        <p:xfrm>
          <a:off x="190499" y="128960"/>
          <a:ext cx="8801101" cy="4804990"/>
        </p:xfrm>
        <a:graphic>
          <a:graphicData uri="http://schemas.openxmlformats.org/drawingml/2006/table">
            <a:tbl>
              <a:tblPr firstRow="1" bandRow="1">
                <a:tableStyleId>{5C22544A-7EE6-4342-B048-85BDC9FD1C3A}</a:tableStyleId>
              </a:tblPr>
              <a:tblGrid>
                <a:gridCol w="171450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6228">
                <a:tc>
                  <a:txBody>
                    <a:bodyPr/>
                    <a:lstStyle/>
                    <a:p>
                      <a:pPr algn="ctr"/>
                      <a:r>
                        <a:rPr lang="vi-VN" sz="2800">
                          <a:solidFill>
                            <a:schemeClr val="tx1"/>
                          </a:solidFill>
                          <a:latin typeface="Calibri" pitchFamily="34" charset="0"/>
                          <a:cs typeface="Calibri" pitchFamily="34" charset="0"/>
                        </a:rPr>
                        <a:t>Tác</a:t>
                      </a:r>
                      <a:r>
                        <a:rPr lang="vi-VN" sz="2800" baseline="0">
                          <a:solidFill>
                            <a:schemeClr val="tx1"/>
                          </a:solidFill>
                          <a:latin typeface="Calibri" pitchFamily="34" charset="0"/>
                          <a:cs typeface="Calibri" pitchFamily="34" charset="0"/>
                        </a:rPr>
                        <a:t> giả</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tc>
                  <a:txBody>
                    <a:bodyPr/>
                    <a:lstStyle/>
                    <a:p>
                      <a:pPr algn="ctr"/>
                      <a:r>
                        <a:rPr lang="vi-VN" sz="2800" dirty="0">
                          <a:solidFill>
                            <a:schemeClr val="tx1"/>
                          </a:solidFill>
                          <a:latin typeface="Calibri" pitchFamily="34" charset="0"/>
                          <a:cs typeface="Calibri" pitchFamily="34" charset="0"/>
                        </a:rPr>
                        <a:t>Tác</a:t>
                      </a:r>
                      <a:r>
                        <a:rPr lang="vi-VN" sz="2800" baseline="0" dirty="0">
                          <a:solidFill>
                            <a:schemeClr val="tx1"/>
                          </a:solidFill>
                          <a:latin typeface="Calibri" pitchFamily="34" charset="0"/>
                          <a:cs typeface="Calibri" pitchFamily="34" charset="0"/>
                        </a:rPr>
                        <a:t> phẩm</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tc>
                  <a:txBody>
                    <a:bodyPr/>
                    <a:lstStyle/>
                    <a:p>
                      <a:pPr algn="ctr"/>
                      <a:r>
                        <a:rPr lang="vi-VN" sz="2800">
                          <a:solidFill>
                            <a:schemeClr val="tx1"/>
                          </a:solidFill>
                          <a:latin typeface="Calibri" pitchFamily="34" charset="0"/>
                          <a:cs typeface="Calibri" pitchFamily="34" charset="0"/>
                        </a:rPr>
                        <a:t>Nội</a:t>
                      </a:r>
                      <a:r>
                        <a:rPr lang="vi-VN" sz="2800" baseline="0">
                          <a:solidFill>
                            <a:schemeClr val="tx1"/>
                          </a:solidFill>
                          <a:latin typeface="Calibri" pitchFamily="34" charset="0"/>
                          <a:cs typeface="Calibri" pitchFamily="34" charset="0"/>
                        </a:rPr>
                        <a:t> dung</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0"/>
                  </a:ext>
                </a:extLst>
              </a:tr>
              <a:tr h="4288762">
                <a:tc>
                  <a:txBody>
                    <a:bodyPr/>
                    <a:lstStyle/>
                    <a:p>
                      <a:endParaRPr lang="en-US" sz="1400" dirty="0"/>
                    </a:p>
                    <a:p>
                      <a:endParaRPr lang="en-US" sz="140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400" baseline="0" dirty="0"/>
                    </a:p>
                    <a:p>
                      <a:endParaRPr lang="vi-VN" sz="1400" baseline="0" dirty="0"/>
                    </a:p>
                    <a:p>
                      <a:endParaRPr lang="vi-VN" sz="1400" baseline="0" dirty="0"/>
                    </a:p>
                    <a:p>
                      <a:endParaRPr lang="vi-VN" sz="1400" baseline="0" dirty="0"/>
                    </a:p>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04800" y="1352550"/>
            <a:ext cx="1524000" cy="1077218"/>
          </a:xfrm>
          <a:prstGeom prst="rect">
            <a:avLst/>
          </a:prstGeom>
          <a:noFill/>
        </p:spPr>
        <p:txBody>
          <a:bodyPr wrap="square" rtlCol="0">
            <a:spAutoFit/>
          </a:bodyPr>
          <a:lstStyle/>
          <a:p>
            <a:pPr algn="ctr"/>
            <a:r>
              <a:rPr lang="en-US" sz="3200" dirty="0" err="1">
                <a:latin typeface="+mj-lt"/>
                <a:cs typeface="Times New Roman" pitchFamily="18" charset="0"/>
              </a:rPr>
              <a:t>Nguyễn</a:t>
            </a:r>
            <a:r>
              <a:rPr lang="en-US" sz="3200" dirty="0">
                <a:latin typeface="+mj-lt"/>
                <a:cs typeface="Times New Roman" pitchFamily="18" charset="0"/>
              </a:rPr>
              <a:t> </a:t>
            </a:r>
          </a:p>
          <a:p>
            <a:pPr algn="ctr"/>
            <a:r>
              <a:rPr lang="en-US" sz="3200" dirty="0" err="1">
                <a:latin typeface="+mj-lt"/>
                <a:cs typeface="Times New Roman" pitchFamily="18" charset="0"/>
              </a:rPr>
              <a:t>Trãi</a:t>
            </a:r>
            <a:endParaRPr lang="en-US" sz="3200" dirty="0">
              <a:latin typeface="+mj-lt"/>
              <a:cs typeface="Times New Roman" pitchFamily="18" charset="0"/>
            </a:endParaRPr>
          </a:p>
        </p:txBody>
      </p:sp>
      <p:sp>
        <p:nvSpPr>
          <p:cNvPr id="8" name="TextBox 7"/>
          <p:cNvSpPr txBox="1"/>
          <p:nvPr/>
        </p:nvSpPr>
        <p:spPr>
          <a:xfrm>
            <a:off x="1956912" y="1352550"/>
            <a:ext cx="1912620" cy="1077218"/>
          </a:xfrm>
          <a:prstGeom prst="rect">
            <a:avLst/>
          </a:prstGeom>
          <a:noFill/>
        </p:spPr>
        <p:txBody>
          <a:bodyPr wrap="square" rtlCol="0">
            <a:spAutoFit/>
          </a:bodyPr>
          <a:lstStyle/>
          <a:p>
            <a:pPr algn="ctr"/>
            <a:r>
              <a:rPr lang="en-US" sz="3200">
                <a:latin typeface="Calibri" pitchFamily="34" charset="0"/>
                <a:cs typeface="Calibri" pitchFamily="34" charset="0"/>
              </a:rPr>
              <a:t>Quốc âm thi tập</a:t>
            </a:r>
            <a:endParaRPr lang="vi-VN" sz="3200" dirty="0">
              <a:latin typeface="Calibri" pitchFamily="34" charset="0"/>
              <a:cs typeface="Calibri" pitchFamily="34" charset="0"/>
            </a:endParaRPr>
          </a:p>
        </p:txBody>
      </p:sp>
      <p:sp>
        <p:nvSpPr>
          <p:cNvPr id="12" name="TextBox 11"/>
          <p:cNvSpPr txBox="1"/>
          <p:nvPr/>
        </p:nvSpPr>
        <p:spPr>
          <a:xfrm>
            <a:off x="4038600" y="666750"/>
            <a:ext cx="4953000" cy="2554545"/>
          </a:xfrm>
          <a:prstGeom prst="rect">
            <a:avLst/>
          </a:prstGeom>
          <a:noFill/>
        </p:spPr>
        <p:txBody>
          <a:bodyPr wrap="square" rtlCol="0">
            <a:spAutoFit/>
          </a:bodyPr>
          <a:lstStyle/>
          <a:p>
            <a:r>
              <a:rPr lang="en-US" sz="3200">
                <a:latin typeface="+mj-lt"/>
                <a:cs typeface="Times New Roman" pitchFamily="18" charset="0"/>
              </a:rPr>
              <a:t>Tâm sự của người muốn cống hiến cho đất nước nhưng không có cơ hội và không gặp người  có cùng chí hướng</a:t>
            </a:r>
            <a:endParaRPr lang="en-US" sz="3200" dirty="0">
              <a:latin typeface="+mj-lt"/>
              <a:cs typeface="Times New Roman" pitchFamily="18" charset="0"/>
            </a:endParaRPr>
          </a:p>
        </p:txBody>
      </p:sp>
      <p:sp>
        <p:nvSpPr>
          <p:cNvPr id="15" name="TextBox 14"/>
          <p:cNvSpPr txBox="1"/>
          <p:nvPr/>
        </p:nvSpPr>
        <p:spPr>
          <a:xfrm>
            <a:off x="1956912" y="3257550"/>
            <a:ext cx="1980248" cy="1569660"/>
          </a:xfrm>
          <a:prstGeom prst="rect">
            <a:avLst/>
          </a:prstGeom>
          <a:noFill/>
        </p:spPr>
        <p:txBody>
          <a:bodyPr wrap="square" rtlCol="0">
            <a:spAutoFit/>
          </a:bodyPr>
          <a:lstStyle/>
          <a:p>
            <a:pPr algn="ctr"/>
            <a:r>
              <a:rPr lang="en-US" sz="3200">
                <a:latin typeface="Calibri" pitchFamily="34" charset="0"/>
                <a:cs typeface="Calibri" pitchFamily="34" charset="0"/>
              </a:rPr>
              <a:t>Hồng Đức quốc âm thi tập</a:t>
            </a:r>
            <a:endParaRPr lang="en-US" sz="3200" dirty="0">
              <a:latin typeface="Calibri" pitchFamily="34" charset="0"/>
              <a:cs typeface="Calibri" pitchFamily="34" charset="0"/>
            </a:endParaRPr>
          </a:p>
        </p:txBody>
      </p:sp>
      <p:sp>
        <p:nvSpPr>
          <p:cNvPr id="16" name="TextBox 15"/>
          <p:cNvSpPr txBox="1"/>
          <p:nvPr/>
        </p:nvSpPr>
        <p:spPr>
          <a:xfrm>
            <a:off x="4028457" y="3551932"/>
            <a:ext cx="4944093" cy="1077218"/>
          </a:xfrm>
          <a:prstGeom prst="rect">
            <a:avLst/>
          </a:prstGeom>
          <a:noFill/>
        </p:spPr>
        <p:txBody>
          <a:bodyPr wrap="square" rtlCol="0">
            <a:spAutoFit/>
          </a:bodyPr>
          <a:lstStyle/>
          <a:p>
            <a:r>
              <a:rPr lang="vi-VN" sz="3200">
                <a:latin typeface="Calibri" pitchFamily="34" charset="0"/>
                <a:cs typeface="Calibri" pitchFamily="34" charset="0"/>
              </a:rPr>
              <a:t>Ca ngợi nhà Hậu Lê và công đức của nhà vua</a:t>
            </a:r>
            <a:endParaRPr lang="en-US" sz="3200" dirty="0">
              <a:latin typeface="Calibri" pitchFamily="34" charset="0"/>
              <a:cs typeface="Calibri" pitchFamily="34" charset="0"/>
            </a:endParaRPr>
          </a:p>
        </p:txBody>
      </p:sp>
      <p:cxnSp>
        <p:nvCxnSpPr>
          <p:cNvPr id="17" name="Straight Connector 16"/>
          <p:cNvCxnSpPr/>
          <p:nvPr/>
        </p:nvCxnSpPr>
        <p:spPr>
          <a:xfrm>
            <a:off x="171450" y="3221295"/>
            <a:ext cx="88011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47848" y="3257550"/>
            <a:ext cx="1447800" cy="1569660"/>
          </a:xfrm>
          <a:prstGeom prst="rect">
            <a:avLst/>
          </a:prstGeom>
          <a:noFill/>
        </p:spPr>
        <p:txBody>
          <a:bodyPr wrap="square" rtlCol="0">
            <a:spAutoFit/>
          </a:bodyPr>
          <a:lstStyle/>
          <a:p>
            <a:pPr algn="ctr"/>
            <a:r>
              <a:rPr lang="en-US" sz="3200" dirty="0">
                <a:latin typeface="+mj-lt"/>
                <a:cs typeface="Times New Roman" pitchFamily="18" charset="0"/>
              </a:rPr>
              <a:t>Lê </a:t>
            </a:r>
            <a:r>
              <a:rPr lang="en-US" sz="3200" dirty="0" err="1">
                <a:latin typeface="+mj-lt"/>
                <a:cs typeface="Times New Roman" pitchFamily="18" charset="0"/>
              </a:rPr>
              <a:t>Thánh</a:t>
            </a:r>
            <a:r>
              <a:rPr lang="en-US" sz="3200" dirty="0">
                <a:latin typeface="+mj-lt"/>
                <a:cs typeface="Times New Roman" pitchFamily="18" charset="0"/>
              </a:rPr>
              <a:t> </a:t>
            </a:r>
            <a:r>
              <a:rPr lang="en-US" sz="3200" dirty="0" err="1">
                <a:latin typeface="+mj-lt"/>
                <a:cs typeface="Times New Roman" pitchFamily="18" charset="0"/>
              </a:rPr>
              <a:t>Tông</a:t>
            </a:r>
            <a:endParaRPr lang="en-US" sz="3200" dirty="0">
              <a:latin typeface="+mj-lt"/>
              <a:cs typeface="Times New Roman" pitchFamily="18" charset="0"/>
            </a:endParaRPr>
          </a:p>
        </p:txBody>
      </p:sp>
    </p:spTree>
    <p:extLst>
      <p:ext uri="{BB962C8B-B14F-4D97-AF65-F5344CB8AC3E}">
        <p14:creationId xmlns:p14="http://schemas.microsoft.com/office/powerpoint/2010/main" val="3034521600"/>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0"/>
            <a:ext cx="4568042"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572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5057726"/>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0"/>
            <a:ext cx="464919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4958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3086159"/>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003"/>
          <a:stretch/>
        </p:blipFill>
        <p:spPr>
          <a:xfrm>
            <a:off x="990" y="-8164"/>
            <a:ext cx="9143010" cy="5151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p:cNvGrpSpPr/>
          <p:nvPr/>
        </p:nvGrpSpPr>
        <p:grpSpPr>
          <a:xfrm>
            <a:off x="343395" y="242578"/>
            <a:ext cx="7010400" cy="3886200"/>
            <a:chOff x="343395" y="242578"/>
            <a:chExt cx="7010400" cy="3886200"/>
          </a:xfrm>
        </p:grpSpPr>
        <p:sp>
          <p:nvSpPr>
            <p:cNvPr id="4" name="Cloud Callout 3"/>
            <p:cNvSpPr/>
            <p:nvPr/>
          </p:nvSpPr>
          <p:spPr>
            <a:xfrm flipH="1">
              <a:off x="343395" y="242578"/>
              <a:ext cx="7010400" cy="3886200"/>
            </a:xfrm>
            <a:prstGeom prst="cloudCallout">
              <a:avLst>
                <a:gd name="adj1" fmla="val -67247"/>
                <a:gd name="adj2" fmla="val 628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829294"/>
              <a:ext cx="4648200" cy="2733056"/>
            </a:xfrm>
            <a:prstGeom prst="rect">
              <a:avLst/>
            </a:prstGeom>
            <a:noFill/>
          </p:spPr>
          <p:txBody>
            <a:bodyPr wrap="square" rtlCol="0">
              <a:spAutoFit/>
            </a:bodyPr>
            <a:lstStyle/>
            <a:p>
              <a:pPr algn="ctr">
                <a:lnSpc>
                  <a:spcPct val="130000"/>
                </a:lnSpc>
              </a:pPr>
              <a:r>
                <a:rPr lang="en-US" sz="4400" dirty="0" err="1">
                  <a:latin typeface="Times New Roman" panose="02020603050405020304" pitchFamily="18" charset="0"/>
                  <a:ea typeface="HP001 5Ha" pitchFamily="34" charset="-127"/>
                  <a:cs typeface="Times New Roman" panose="02020603050405020304" pitchFamily="18" charset="0"/>
                </a:rPr>
                <a:t>Em</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có</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nhận</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xét</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gì</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về</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văn</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học</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thời</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Hậu</a:t>
              </a:r>
              <a:r>
                <a:rPr lang="en-US" sz="4400" dirty="0">
                  <a:latin typeface="Times New Roman" panose="02020603050405020304" pitchFamily="18" charset="0"/>
                  <a:ea typeface="HP001 5Ha" pitchFamily="34" charset="-127"/>
                  <a:cs typeface="Times New Roman" panose="02020603050405020304" pitchFamily="18" charset="0"/>
                </a:rPr>
                <a:t> Lê ?</a:t>
              </a:r>
              <a:endParaRPr lang="en-US" sz="44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43395" y="372094"/>
            <a:ext cx="7239000" cy="3647456"/>
            <a:chOff x="364177" y="2567668"/>
            <a:chExt cx="7239000" cy="3647456"/>
          </a:xfrm>
        </p:grpSpPr>
        <p:sp>
          <p:nvSpPr>
            <p:cNvPr id="6" name="Horizontal Scroll 5"/>
            <p:cNvSpPr/>
            <p:nvPr/>
          </p:nvSpPr>
          <p:spPr>
            <a:xfrm>
              <a:off x="364177" y="2567668"/>
              <a:ext cx="7239000" cy="3647456"/>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179" y="2992248"/>
              <a:ext cx="6286995" cy="2733056"/>
            </a:xfrm>
            <a:prstGeom prst="rect">
              <a:avLst/>
            </a:prstGeom>
            <a:noFill/>
          </p:spPr>
          <p:txBody>
            <a:bodyPr wrap="square" rtlCol="0">
              <a:spAutoFit/>
            </a:bodyPr>
            <a:lstStyle/>
            <a:p>
              <a:pPr algn="ctr">
                <a:lnSpc>
                  <a:spcPct val="130000"/>
                </a:lnSpc>
              </a:pP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Văn</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học</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thời</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Hậu</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Lê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phát</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triển</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rực</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rỡ</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cả</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về</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chữ</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Hán</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và</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chữ</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Nôm</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62311922"/>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2268" y="1799370"/>
            <a:ext cx="6191795" cy="1200329"/>
          </a:xfrm>
          <a:prstGeom prst="rect">
            <a:avLst/>
          </a:prstGeom>
          <a:noFill/>
        </p:spPr>
        <p:txBody>
          <a:bodyPr wrap="square" rtlCol="0">
            <a:spAutoFit/>
          </a:bodyPr>
          <a:lstStyle/>
          <a:p>
            <a:pPr defTabSz="685800">
              <a:defRPr/>
            </a:pPr>
            <a:r>
              <a:rPr lang="en-US" sz="7200" b="1" dirty="0">
                <a:solidFill>
                  <a:prstClr val="white"/>
                </a:solidFill>
                <a:latin typeface="Arial" panose="020B0604020202020204"/>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14400" y="1352550"/>
            <a:ext cx="4419600" cy="2145139"/>
          </a:xfrm>
          <a:prstGeom prst="rect">
            <a:avLst/>
          </a:prstGeom>
          <a:noFill/>
        </p:spPr>
        <p:txBody>
          <a:bodyPr wrap="square" rtlCol="0">
            <a:spAutoFit/>
          </a:bodyPr>
          <a:lstStyle/>
          <a:p>
            <a:pPr algn="ctr">
              <a:lnSpc>
                <a:spcPct val="130000"/>
              </a:lnSpc>
            </a:pPr>
            <a:r>
              <a:rPr lang="en-US" sz="5400" dirty="0">
                <a:latin typeface="Times New Roman" panose="02020603050405020304" pitchFamily="18" charset="0"/>
                <a:ea typeface="HP001 5Ha" pitchFamily="34" charset="-127"/>
                <a:cs typeface="Times New Roman" panose="02020603050405020304" pitchFamily="18" charset="0"/>
              </a:rPr>
              <a:t>Khoa </a:t>
            </a:r>
            <a:r>
              <a:rPr lang="en-US" sz="5400" dirty="0" err="1">
                <a:latin typeface="Times New Roman" panose="02020603050405020304" pitchFamily="18" charset="0"/>
                <a:ea typeface="HP001 5Ha" pitchFamily="34" charset="-127"/>
                <a:cs typeface="Times New Roman" panose="02020603050405020304" pitchFamily="18" charset="0"/>
              </a:rPr>
              <a:t>học</a:t>
            </a:r>
            <a:r>
              <a:rPr lang="en-US" sz="5400" dirty="0">
                <a:latin typeface="Times New Roman" panose="02020603050405020304" pitchFamily="18" charset="0"/>
                <a:ea typeface="HP001 5Ha" pitchFamily="34" charset="-127"/>
                <a:cs typeface="Times New Roman" panose="02020603050405020304" pitchFamily="18" charset="0"/>
              </a:rPr>
              <a:t> </a:t>
            </a:r>
            <a:r>
              <a:rPr lang="en-US" sz="5400" dirty="0" err="1">
                <a:latin typeface="Times New Roman" panose="02020603050405020304" pitchFamily="18" charset="0"/>
                <a:ea typeface="HP001 5Ha" pitchFamily="34" charset="-127"/>
                <a:cs typeface="Times New Roman" panose="02020603050405020304" pitchFamily="18" charset="0"/>
              </a:rPr>
              <a:t>thời</a:t>
            </a:r>
            <a:r>
              <a:rPr lang="en-US" sz="5400" dirty="0">
                <a:latin typeface="Times New Roman" panose="02020603050405020304" pitchFamily="18" charset="0"/>
                <a:ea typeface="HP001 5Ha" pitchFamily="34" charset="-127"/>
                <a:cs typeface="Times New Roman" panose="02020603050405020304" pitchFamily="18" charset="0"/>
              </a:rPr>
              <a:t> </a:t>
            </a:r>
            <a:r>
              <a:rPr lang="en-US" sz="5400" dirty="0" err="1">
                <a:latin typeface="Times New Roman" panose="02020603050405020304" pitchFamily="18" charset="0"/>
                <a:ea typeface="HP001 5Ha" pitchFamily="34" charset="-127"/>
                <a:cs typeface="Times New Roman" panose="02020603050405020304" pitchFamily="18" charset="0"/>
              </a:rPr>
              <a:t>Hậu</a:t>
            </a:r>
            <a:r>
              <a:rPr lang="en-US" sz="5400" dirty="0">
                <a:latin typeface="Times New Roman" panose="02020603050405020304" pitchFamily="18" charset="0"/>
                <a:ea typeface="HP001 5Ha" pitchFamily="34" charset="-127"/>
                <a:cs typeface="Times New Roman" panose="02020603050405020304" pitchFamily="18" charset="0"/>
              </a:rPr>
              <a:t> Lê</a:t>
            </a:r>
          </a:p>
        </p:txBody>
      </p:sp>
    </p:spTree>
    <p:extLst>
      <p:ext uri="{BB962C8B-B14F-4D97-AF65-F5344CB8AC3E}">
        <p14:creationId xmlns:p14="http://schemas.microsoft.com/office/powerpoint/2010/main" val="325982033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5"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loud Callout 3"/>
          <p:cNvSpPr/>
          <p:nvPr/>
        </p:nvSpPr>
        <p:spPr>
          <a:xfrm>
            <a:off x="1981200" y="242578"/>
            <a:ext cx="7010400" cy="3886200"/>
          </a:xfrm>
          <a:prstGeom prst="cloudCallout">
            <a:avLst>
              <a:gd name="adj1" fmla="val -67247"/>
              <a:gd name="adj2" fmla="val 628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3048000" y="1176135"/>
            <a:ext cx="4648200" cy="1852815"/>
          </a:xfrm>
          <a:prstGeom prst="rect">
            <a:avLst/>
          </a:prstGeom>
          <a:noFill/>
        </p:spPr>
        <p:txBody>
          <a:bodyPr wrap="square" rtlCol="0">
            <a:spAutoFit/>
          </a:bodyPr>
          <a:lstStyle/>
          <a:p>
            <a:pPr algn="ctr">
              <a:lnSpc>
                <a:spcPct val="130000"/>
              </a:lnSpc>
            </a:pPr>
            <a:r>
              <a:rPr lang="en-US" sz="4400">
                <a:latin typeface="+mj-lt"/>
                <a:ea typeface="HP001 5Ha" pitchFamily="34" charset="-127"/>
              </a:rPr>
              <a:t>Khoa học được chia làm mấy loại ?</a:t>
            </a:r>
            <a:endParaRPr lang="en-US" sz="4400">
              <a:latin typeface="+mj-lt"/>
            </a:endParaRPr>
          </a:p>
        </p:txBody>
      </p:sp>
      <p:sp>
        <p:nvSpPr>
          <p:cNvPr id="12" name="TextBox 11"/>
          <p:cNvSpPr txBox="1"/>
          <p:nvPr/>
        </p:nvSpPr>
        <p:spPr>
          <a:xfrm flipH="1">
            <a:off x="2971800" y="1352550"/>
            <a:ext cx="5358740" cy="1781706"/>
          </a:xfrm>
          <a:prstGeom prst="rect">
            <a:avLst/>
          </a:prstGeom>
          <a:noFill/>
        </p:spPr>
        <p:txBody>
          <a:bodyPr wrap="square" rtlCol="0">
            <a:spAutoFit/>
          </a:bodyPr>
          <a:lstStyle/>
          <a:p>
            <a:pPr marL="571500" indent="-571500">
              <a:lnSpc>
                <a:spcPct val="130000"/>
              </a:lnSpc>
              <a:buFontTx/>
              <a:buChar char="-"/>
            </a:pP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Khoa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học</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xã</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hội</a:t>
            </a:r>
            <a:endParaRPr lang="en-US" sz="4400" dirty="0">
              <a:solidFill>
                <a:srgbClr val="FF0000"/>
              </a:solidFill>
              <a:latin typeface="Times New Roman" panose="02020603050405020304" pitchFamily="18" charset="0"/>
              <a:ea typeface="HP001 5Ha" pitchFamily="34" charset="-127"/>
              <a:cs typeface="Times New Roman" panose="02020603050405020304" pitchFamily="18" charset="0"/>
            </a:endParaRPr>
          </a:p>
          <a:p>
            <a:pPr marL="571500" indent="-571500">
              <a:lnSpc>
                <a:spcPct val="130000"/>
              </a:lnSpc>
              <a:buFontTx/>
              <a:buChar char="-"/>
            </a:pP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Khoa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học</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tự</a:t>
            </a:r>
            <a:r>
              <a:rPr lang="en-US" sz="4400"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400" dirty="0" err="1">
                <a:solidFill>
                  <a:srgbClr val="FF0000"/>
                </a:solidFill>
                <a:latin typeface="Times New Roman" panose="02020603050405020304" pitchFamily="18" charset="0"/>
                <a:ea typeface="HP001 5Ha" pitchFamily="34" charset="-127"/>
                <a:cs typeface="Times New Roman" panose="02020603050405020304" pitchFamily="18" charset="0"/>
              </a:rPr>
              <a:t>nhiên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78382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20434"/>
            <a:ext cx="9144000" cy="512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52400" y="-19050"/>
            <a:ext cx="7848600" cy="938270"/>
          </a:xfrm>
          <a:prstGeom prst="rect">
            <a:avLst/>
          </a:prstGeom>
          <a:noFill/>
        </p:spPr>
        <p:txBody>
          <a:bodyPr wrap="square" rtlCol="0">
            <a:spAutoFit/>
          </a:bodyPr>
          <a:lstStyle/>
          <a:p>
            <a:pPr>
              <a:lnSpc>
                <a:spcPct val="130000"/>
              </a:lnSpc>
            </a:pP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2. Khoa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học</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thời</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Hậu</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Lê</a:t>
            </a:r>
          </a:p>
        </p:txBody>
      </p:sp>
      <p:sp>
        <p:nvSpPr>
          <p:cNvPr id="3" name="Rectangle 2"/>
          <p:cNvSpPr/>
          <p:nvPr/>
        </p:nvSpPr>
        <p:spPr>
          <a:xfrm>
            <a:off x="166254" y="849551"/>
            <a:ext cx="8825345" cy="3933384"/>
          </a:xfrm>
          <a:prstGeom prst="rect">
            <a:avLst/>
          </a:prstGeom>
        </p:spPr>
        <p:txBody>
          <a:bodyPr wrap="square">
            <a:spAutoFit/>
          </a:bodyPr>
          <a:lstStyle/>
          <a:p>
            <a:pPr algn="just">
              <a:lnSpc>
                <a:spcPct val="130000"/>
              </a:lnSpc>
            </a:pPr>
            <a:r>
              <a:rPr lang="en-US" sz="4800" dirty="0" err="1">
                <a:latin typeface="Times New Roman" panose="02020603050405020304" pitchFamily="18" charset="0"/>
                <a:cs typeface="Times New Roman" panose="02020603050405020304" pitchFamily="18" charset="0"/>
              </a:rPr>
              <a:t>Dựa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dung SGK, </a:t>
            </a:r>
            <a:r>
              <a:rPr lang="en-US" sz="4800" dirty="0" err="1">
                <a:latin typeface="Times New Roman" panose="02020603050405020304" pitchFamily="18" charset="0"/>
                <a:cs typeface="Times New Roman" panose="02020603050405020304" pitchFamily="18" charset="0"/>
              </a:rPr>
              <a:t>hoàn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bảng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kê</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dung,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khoa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Hậu</a:t>
            </a:r>
            <a:r>
              <a:rPr lang="en-US" sz="4800" dirty="0">
                <a:latin typeface="Times New Roman" panose="02020603050405020304" pitchFamily="18" charset="0"/>
                <a:cs typeface="Times New Roman" panose="02020603050405020304" pitchFamily="18" charset="0"/>
              </a:rPr>
              <a:t> Lê.</a:t>
            </a:r>
          </a:p>
        </p:txBody>
      </p:sp>
    </p:spTree>
    <p:extLst>
      <p:ext uri="{BB962C8B-B14F-4D97-AF65-F5344CB8AC3E}">
        <p14:creationId xmlns:p14="http://schemas.microsoft.com/office/powerpoint/2010/main" val="2451028792"/>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27664238"/>
              </p:ext>
            </p:extLst>
          </p:nvPr>
        </p:nvGraphicFramePr>
        <p:xfrm>
          <a:off x="190499" y="128960"/>
          <a:ext cx="8801101" cy="4804990"/>
        </p:xfrm>
        <a:graphic>
          <a:graphicData uri="http://schemas.openxmlformats.org/drawingml/2006/table">
            <a:tbl>
              <a:tblPr firstRow="1" bandRow="1">
                <a:tableStyleId>{5C22544A-7EE6-4342-B048-85BDC9FD1C3A}</a:tableStyleId>
              </a:tblPr>
              <a:tblGrid>
                <a:gridCol w="171450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6228">
                <a:tc>
                  <a:txBody>
                    <a:bodyPr/>
                    <a:lstStyle/>
                    <a:p>
                      <a:pPr algn="ctr"/>
                      <a:r>
                        <a:rPr lang="vi-VN" sz="2800">
                          <a:solidFill>
                            <a:schemeClr val="tx1"/>
                          </a:solidFill>
                          <a:latin typeface="Calibri" pitchFamily="34" charset="0"/>
                          <a:cs typeface="Calibri" pitchFamily="34" charset="0"/>
                        </a:rPr>
                        <a:t>Tác</a:t>
                      </a:r>
                      <a:r>
                        <a:rPr lang="vi-VN" sz="2800" baseline="0">
                          <a:solidFill>
                            <a:schemeClr val="tx1"/>
                          </a:solidFill>
                          <a:latin typeface="Calibri" pitchFamily="34" charset="0"/>
                          <a:cs typeface="Calibri" pitchFamily="34" charset="0"/>
                        </a:rPr>
                        <a:t> giả</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vi-VN" sz="2800" dirty="0">
                          <a:solidFill>
                            <a:schemeClr val="tx1"/>
                          </a:solidFill>
                          <a:latin typeface="Calibri" pitchFamily="34" charset="0"/>
                          <a:cs typeface="Calibri" pitchFamily="34" charset="0"/>
                        </a:rPr>
                        <a:t>Tác</a:t>
                      </a:r>
                      <a:r>
                        <a:rPr lang="vi-VN" sz="2800" baseline="0" dirty="0">
                          <a:solidFill>
                            <a:schemeClr val="tx1"/>
                          </a:solidFill>
                          <a:latin typeface="Calibri" pitchFamily="34" charset="0"/>
                          <a:cs typeface="Calibri" pitchFamily="34" charset="0"/>
                        </a:rPr>
                        <a:t> phẩm</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vi-VN" sz="2800">
                          <a:solidFill>
                            <a:schemeClr val="tx1"/>
                          </a:solidFill>
                          <a:latin typeface="Calibri" pitchFamily="34" charset="0"/>
                          <a:cs typeface="Calibri" pitchFamily="34" charset="0"/>
                        </a:rPr>
                        <a:t>Nội</a:t>
                      </a:r>
                      <a:r>
                        <a:rPr lang="vi-VN" sz="2800" baseline="0">
                          <a:solidFill>
                            <a:schemeClr val="tx1"/>
                          </a:solidFill>
                          <a:latin typeface="Calibri" pitchFamily="34" charset="0"/>
                          <a:cs typeface="Calibri" pitchFamily="34" charset="0"/>
                        </a:rPr>
                        <a:t> dung</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288762">
                <a:tc>
                  <a:txBody>
                    <a:bodyPr/>
                    <a:lstStyle/>
                    <a:p>
                      <a:endParaRPr lang="en-US" sz="1400" dirty="0"/>
                    </a:p>
                    <a:p>
                      <a:endParaRPr lang="en-US" sz="140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vi-VN" sz="1400" baseline="0" dirty="0"/>
                    </a:p>
                    <a:p>
                      <a:endParaRPr lang="vi-VN" sz="1400" baseline="0" dirty="0"/>
                    </a:p>
                    <a:p>
                      <a:endParaRPr lang="vi-VN" sz="1400" baseline="0" dirty="0"/>
                    </a:p>
                    <a:p>
                      <a:endParaRPr lang="vi-VN" sz="1400" baseline="0" dirty="0"/>
                    </a:p>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04800" y="819150"/>
            <a:ext cx="1447800" cy="954107"/>
          </a:xfrm>
          <a:prstGeom prst="rect">
            <a:avLst/>
          </a:prstGeom>
          <a:noFill/>
        </p:spPr>
        <p:txBody>
          <a:bodyPr wrap="square" rtlCol="0">
            <a:spAutoFit/>
          </a:bodyPr>
          <a:lstStyle/>
          <a:p>
            <a:pPr algn="ctr"/>
            <a:r>
              <a:rPr lang="en-US" sz="2800">
                <a:latin typeface="+mj-lt"/>
                <a:cs typeface="Times New Roman" pitchFamily="18" charset="0"/>
              </a:rPr>
              <a:t>Ngô Sĩ Liên</a:t>
            </a:r>
            <a:endParaRPr lang="en-US" sz="2800" dirty="0">
              <a:latin typeface="+mj-lt"/>
              <a:cs typeface="Times New Roman" pitchFamily="18" charset="0"/>
            </a:endParaRPr>
          </a:p>
        </p:txBody>
      </p:sp>
      <p:sp>
        <p:nvSpPr>
          <p:cNvPr id="8" name="TextBox 7"/>
          <p:cNvSpPr txBox="1"/>
          <p:nvPr/>
        </p:nvSpPr>
        <p:spPr>
          <a:xfrm>
            <a:off x="1956912" y="621090"/>
            <a:ext cx="1912620" cy="1384995"/>
          </a:xfrm>
          <a:prstGeom prst="rect">
            <a:avLst/>
          </a:prstGeom>
          <a:noFill/>
        </p:spPr>
        <p:txBody>
          <a:bodyPr wrap="square" rtlCol="0">
            <a:spAutoFit/>
          </a:bodyPr>
          <a:lstStyle/>
          <a:p>
            <a:pPr algn="ctr"/>
            <a:r>
              <a:rPr lang="en-US" sz="2800">
                <a:latin typeface="Calibri" pitchFamily="34" charset="0"/>
                <a:cs typeface="Calibri" pitchFamily="34" charset="0"/>
              </a:rPr>
              <a:t>Đại Việt </a:t>
            </a:r>
          </a:p>
          <a:p>
            <a:pPr algn="ctr"/>
            <a:r>
              <a:rPr lang="en-US" sz="2800">
                <a:latin typeface="Calibri" pitchFamily="34" charset="0"/>
                <a:cs typeface="Calibri" pitchFamily="34" charset="0"/>
              </a:rPr>
              <a:t>sử kí </a:t>
            </a:r>
          </a:p>
          <a:p>
            <a:pPr algn="ctr"/>
            <a:r>
              <a:rPr lang="en-US" sz="2800">
                <a:latin typeface="Calibri" pitchFamily="34" charset="0"/>
                <a:cs typeface="Calibri" pitchFamily="34" charset="0"/>
              </a:rPr>
              <a:t>toàn thư</a:t>
            </a:r>
            <a:endParaRPr lang="vi-VN" sz="2800" dirty="0">
              <a:latin typeface="Calibri" pitchFamily="34" charset="0"/>
              <a:cs typeface="Calibri" pitchFamily="34" charset="0"/>
            </a:endParaRPr>
          </a:p>
        </p:txBody>
      </p:sp>
      <p:sp>
        <p:nvSpPr>
          <p:cNvPr id="12" name="TextBox 11"/>
          <p:cNvSpPr txBox="1"/>
          <p:nvPr/>
        </p:nvSpPr>
        <p:spPr>
          <a:xfrm>
            <a:off x="4038600" y="621090"/>
            <a:ext cx="4800600" cy="1384995"/>
          </a:xfrm>
          <a:prstGeom prst="rect">
            <a:avLst/>
          </a:prstGeom>
          <a:noFill/>
        </p:spPr>
        <p:txBody>
          <a:bodyPr wrap="square" rtlCol="0">
            <a:spAutoFit/>
          </a:bodyPr>
          <a:lstStyle/>
          <a:p>
            <a:r>
              <a:rPr lang="vi-VN" sz="2800">
                <a:latin typeface="Calibri" pitchFamily="34" charset="0"/>
                <a:cs typeface="Calibri" pitchFamily="34" charset="0"/>
              </a:rPr>
              <a:t>Ghi lại lịch sử nước ta từ đầu thời Hùng Vương đến đầu thời Hậu Lê </a:t>
            </a:r>
            <a:endParaRPr lang="en-US" sz="2800" dirty="0">
              <a:latin typeface="Calibri" pitchFamily="34" charset="0"/>
              <a:cs typeface="Calibri" pitchFamily="34" charset="0"/>
            </a:endParaRPr>
          </a:p>
        </p:txBody>
      </p:sp>
      <p:sp>
        <p:nvSpPr>
          <p:cNvPr id="13" name="TextBox 12"/>
          <p:cNvSpPr txBox="1"/>
          <p:nvPr/>
        </p:nvSpPr>
        <p:spPr>
          <a:xfrm>
            <a:off x="1828800" y="1945397"/>
            <a:ext cx="2168843" cy="954107"/>
          </a:xfrm>
          <a:prstGeom prst="rect">
            <a:avLst/>
          </a:prstGeom>
          <a:noFill/>
        </p:spPr>
        <p:txBody>
          <a:bodyPr wrap="square" rtlCol="0">
            <a:spAutoFit/>
          </a:bodyPr>
          <a:lstStyle/>
          <a:p>
            <a:pPr algn="ctr"/>
            <a:r>
              <a:rPr lang="en-US" sz="2800">
                <a:latin typeface="Calibri" pitchFamily="34" charset="0"/>
                <a:cs typeface="Calibri" pitchFamily="34" charset="0"/>
              </a:rPr>
              <a:t>Lam Sơn thực lục</a:t>
            </a:r>
            <a:endParaRPr lang="en-US" sz="2800" dirty="0">
              <a:latin typeface="Calibri" pitchFamily="34" charset="0"/>
              <a:cs typeface="Calibri" pitchFamily="34" charset="0"/>
            </a:endParaRPr>
          </a:p>
        </p:txBody>
      </p:sp>
      <p:sp>
        <p:nvSpPr>
          <p:cNvPr id="14" name="TextBox 13"/>
          <p:cNvSpPr txBox="1"/>
          <p:nvPr/>
        </p:nvSpPr>
        <p:spPr>
          <a:xfrm>
            <a:off x="4038601" y="1955815"/>
            <a:ext cx="4800599" cy="954107"/>
          </a:xfrm>
          <a:prstGeom prst="rect">
            <a:avLst/>
          </a:prstGeom>
          <a:noFill/>
        </p:spPr>
        <p:txBody>
          <a:bodyPr wrap="square" rtlCol="0">
            <a:spAutoFit/>
          </a:bodyPr>
          <a:lstStyle/>
          <a:p>
            <a:r>
              <a:rPr lang="vi-VN" sz="2800">
                <a:latin typeface="Calibri" pitchFamily="34" charset="0"/>
                <a:cs typeface="Calibri" pitchFamily="34" charset="0"/>
              </a:rPr>
              <a:t>Diễn  biến cuộc khởi nghĩa Lam Sơn</a:t>
            </a:r>
            <a:endParaRPr lang="en-US" sz="2800" dirty="0">
              <a:latin typeface="Calibri" pitchFamily="34" charset="0"/>
              <a:cs typeface="Calibri" pitchFamily="34" charset="0"/>
            </a:endParaRPr>
          </a:p>
        </p:txBody>
      </p:sp>
      <p:sp>
        <p:nvSpPr>
          <p:cNvPr id="15" name="TextBox 14"/>
          <p:cNvSpPr txBox="1"/>
          <p:nvPr/>
        </p:nvSpPr>
        <p:spPr>
          <a:xfrm>
            <a:off x="1956912" y="3420130"/>
            <a:ext cx="1980248" cy="523220"/>
          </a:xfrm>
          <a:prstGeom prst="rect">
            <a:avLst/>
          </a:prstGeom>
          <a:noFill/>
        </p:spPr>
        <p:txBody>
          <a:bodyPr wrap="square" rtlCol="0">
            <a:spAutoFit/>
          </a:bodyPr>
          <a:lstStyle/>
          <a:p>
            <a:pPr algn="ctr"/>
            <a:r>
              <a:rPr lang="en-US" sz="2800">
                <a:latin typeface="Calibri" pitchFamily="34" charset="0"/>
                <a:cs typeface="Calibri" pitchFamily="34" charset="0"/>
              </a:rPr>
              <a:t>Dư địa chí</a:t>
            </a:r>
            <a:endParaRPr lang="en-US" sz="2800" dirty="0">
              <a:latin typeface="Calibri" pitchFamily="34" charset="0"/>
              <a:cs typeface="Calibri" pitchFamily="34" charset="0"/>
            </a:endParaRPr>
          </a:p>
        </p:txBody>
      </p:sp>
      <p:sp>
        <p:nvSpPr>
          <p:cNvPr id="16" name="TextBox 15"/>
          <p:cNvSpPr txBox="1"/>
          <p:nvPr/>
        </p:nvSpPr>
        <p:spPr>
          <a:xfrm>
            <a:off x="4013360" y="2840325"/>
            <a:ext cx="5054440" cy="2169825"/>
          </a:xfrm>
          <a:prstGeom prst="rect">
            <a:avLst/>
          </a:prstGeom>
          <a:noFill/>
        </p:spPr>
        <p:txBody>
          <a:bodyPr wrap="square" rtlCol="0">
            <a:spAutoFit/>
          </a:bodyPr>
          <a:lstStyle/>
          <a:p>
            <a:r>
              <a:rPr lang="vi-VN" sz="2700">
                <a:latin typeface="Calibri" pitchFamily="34" charset="0"/>
                <a:cs typeface="Calibri" pitchFamily="34" charset="0"/>
              </a:rPr>
              <a:t>Xác định rõ lãnh thổ quốc gia, nêu lên những tài nguyên, sản phẩm phong phú của đất nước và một số phong tục tập quán của nhân dân ta</a:t>
            </a:r>
            <a:endParaRPr lang="en-US" sz="2700" dirty="0">
              <a:latin typeface="Calibri" pitchFamily="34" charset="0"/>
              <a:cs typeface="Calibri" pitchFamily="34" charset="0"/>
            </a:endParaRPr>
          </a:p>
        </p:txBody>
      </p:sp>
      <p:cxnSp>
        <p:nvCxnSpPr>
          <p:cNvPr id="17" name="Straight Connector 16"/>
          <p:cNvCxnSpPr/>
          <p:nvPr/>
        </p:nvCxnSpPr>
        <p:spPr>
          <a:xfrm>
            <a:off x="202870" y="1962150"/>
            <a:ext cx="878873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77091" y="2419350"/>
            <a:ext cx="1447800" cy="954107"/>
          </a:xfrm>
          <a:prstGeom prst="rect">
            <a:avLst/>
          </a:prstGeom>
          <a:noFill/>
        </p:spPr>
        <p:txBody>
          <a:bodyPr wrap="square" rtlCol="0">
            <a:spAutoFit/>
          </a:bodyPr>
          <a:lstStyle/>
          <a:p>
            <a:pPr algn="ctr"/>
            <a:r>
              <a:rPr lang="en-US" sz="2800" dirty="0" err="1">
                <a:latin typeface="+mj-lt"/>
                <a:cs typeface="Times New Roman" pitchFamily="18" charset="0"/>
              </a:rPr>
              <a:t>Nguyễn</a:t>
            </a:r>
            <a:r>
              <a:rPr lang="en-US" sz="2800" dirty="0">
                <a:latin typeface="+mj-lt"/>
                <a:cs typeface="Times New Roman" pitchFamily="18" charset="0"/>
              </a:rPr>
              <a:t> </a:t>
            </a:r>
          </a:p>
          <a:p>
            <a:pPr algn="ctr"/>
            <a:r>
              <a:rPr lang="en-US" sz="2800" dirty="0" err="1">
                <a:latin typeface="+mj-lt"/>
                <a:cs typeface="Times New Roman" pitchFamily="18" charset="0"/>
              </a:rPr>
              <a:t>Trãi</a:t>
            </a:r>
            <a:endParaRPr lang="en-US" sz="2800" dirty="0">
              <a:latin typeface="+mj-lt"/>
              <a:cs typeface="Times New Roman" pitchFamily="18" charset="0"/>
            </a:endParaRPr>
          </a:p>
        </p:txBody>
      </p:sp>
      <p:cxnSp>
        <p:nvCxnSpPr>
          <p:cNvPr id="20" name="Straight Connector 19"/>
          <p:cNvCxnSpPr/>
          <p:nvPr/>
        </p:nvCxnSpPr>
        <p:spPr>
          <a:xfrm>
            <a:off x="1905000" y="2871751"/>
            <a:ext cx="7086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67965295"/>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P spid="16"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 y="0"/>
            <a:ext cx="4568042"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4102"/>
            <a:ext cx="4572001" cy="5157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907883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5"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6"/>
            <a:ext cx="9144000" cy="5143500"/>
          </a:xfrm>
          <a:prstGeom prst="rect">
            <a:avLst/>
          </a:prstGeom>
        </p:spPr>
      </p:pic>
    </p:spTree>
    <p:extLst>
      <p:ext uri="{BB962C8B-B14F-4D97-AF65-F5344CB8AC3E}">
        <p14:creationId xmlns:p14="http://schemas.microsoft.com/office/powerpoint/2010/main" val="3979988070"/>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4"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922954513"/>
              </p:ext>
            </p:extLst>
          </p:nvPr>
        </p:nvGraphicFramePr>
        <p:xfrm>
          <a:off x="190499" y="128960"/>
          <a:ext cx="8801101" cy="4804990"/>
        </p:xfrm>
        <a:graphic>
          <a:graphicData uri="http://schemas.openxmlformats.org/drawingml/2006/table">
            <a:tbl>
              <a:tblPr firstRow="1" bandRow="1">
                <a:tableStyleId>{5C22544A-7EE6-4342-B048-85BDC9FD1C3A}</a:tableStyleId>
              </a:tblPr>
              <a:tblGrid>
                <a:gridCol w="25527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516228">
                <a:tc>
                  <a:txBody>
                    <a:bodyPr/>
                    <a:lstStyle/>
                    <a:p>
                      <a:pPr algn="ctr"/>
                      <a:r>
                        <a:rPr lang="vi-VN" sz="2800">
                          <a:solidFill>
                            <a:schemeClr val="tx1"/>
                          </a:solidFill>
                          <a:latin typeface="Calibri" pitchFamily="34" charset="0"/>
                          <a:cs typeface="Calibri" pitchFamily="34" charset="0"/>
                        </a:rPr>
                        <a:t>Tác</a:t>
                      </a:r>
                      <a:r>
                        <a:rPr lang="vi-VN" sz="2800" baseline="0">
                          <a:solidFill>
                            <a:schemeClr val="tx1"/>
                          </a:solidFill>
                          <a:latin typeface="Calibri" pitchFamily="34" charset="0"/>
                          <a:cs typeface="Calibri" pitchFamily="34" charset="0"/>
                        </a:rPr>
                        <a:t> giả</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vi-VN" sz="2800" dirty="0">
                          <a:solidFill>
                            <a:schemeClr val="tx1"/>
                          </a:solidFill>
                          <a:latin typeface="Calibri" pitchFamily="34" charset="0"/>
                          <a:cs typeface="Calibri" pitchFamily="34" charset="0"/>
                        </a:rPr>
                        <a:t>Tác</a:t>
                      </a:r>
                      <a:r>
                        <a:rPr lang="vi-VN" sz="2800" baseline="0" dirty="0">
                          <a:solidFill>
                            <a:schemeClr val="tx1"/>
                          </a:solidFill>
                          <a:latin typeface="Calibri" pitchFamily="34" charset="0"/>
                          <a:cs typeface="Calibri" pitchFamily="34" charset="0"/>
                        </a:rPr>
                        <a:t> phẩm</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vi-VN" sz="2800">
                          <a:solidFill>
                            <a:schemeClr val="tx1"/>
                          </a:solidFill>
                          <a:latin typeface="Calibri" pitchFamily="34" charset="0"/>
                          <a:cs typeface="Calibri" pitchFamily="34" charset="0"/>
                        </a:rPr>
                        <a:t>Nội</a:t>
                      </a:r>
                      <a:r>
                        <a:rPr lang="vi-VN" sz="2800" baseline="0">
                          <a:solidFill>
                            <a:schemeClr val="tx1"/>
                          </a:solidFill>
                          <a:latin typeface="Calibri" pitchFamily="34" charset="0"/>
                          <a:cs typeface="Calibri" pitchFamily="34" charset="0"/>
                        </a:rPr>
                        <a:t> dung</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288762">
                <a:tc>
                  <a:txBody>
                    <a:bodyPr/>
                    <a:lstStyle/>
                    <a:p>
                      <a:endParaRPr lang="en-US" sz="1400" dirty="0"/>
                    </a:p>
                    <a:p>
                      <a:endParaRPr lang="en-US" sz="140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vi-VN" sz="1400" baseline="0" dirty="0"/>
                    </a:p>
                    <a:p>
                      <a:endParaRPr lang="vi-VN" sz="1400" baseline="0" dirty="0"/>
                    </a:p>
                    <a:p>
                      <a:endParaRPr lang="vi-VN" sz="1400" baseline="0" dirty="0"/>
                    </a:p>
                    <a:p>
                      <a:endParaRPr lang="vi-VN" sz="1400" baseline="0" dirty="0"/>
                    </a:p>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47848" y="1156910"/>
            <a:ext cx="2133600" cy="1077218"/>
          </a:xfrm>
          <a:prstGeom prst="rect">
            <a:avLst/>
          </a:prstGeom>
          <a:noFill/>
        </p:spPr>
        <p:txBody>
          <a:bodyPr wrap="square" rtlCol="0">
            <a:spAutoFit/>
          </a:bodyPr>
          <a:lstStyle/>
          <a:p>
            <a:pPr algn="ctr"/>
            <a:r>
              <a:rPr lang="en-US" sz="3200">
                <a:latin typeface="+mj-lt"/>
                <a:cs typeface="Times New Roman" pitchFamily="18" charset="0"/>
              </a:rPr>
              <a:t>Lương </a:t>
            </a:r>
          </a:p>
          <a:p>
            <a:pPr algn="ctr"/>
            <a:r>
              <a:rPr lang="en-US" sz="3200">
                <a:latin typeface="+mj-lt"/>
                <a:cs typeface="Times New Roman" pitchFamily="18" charset="0"/>
              </a:rPr>
              <a:t>Thế Vinh</a:t>
            </a:r>
            <a:endParaRPr lang="en-US" sz="3200" dirty="0">
              <a:latin typeface="+mj-lt"/>
              <a:cs typeface="Times New Roman" pitchFamily="18" charset="0"/>
            </a:endParaRPr>
          </a:p>
        </p:txBody>
      </p:sp>
      <p:sp>
        <p:nvSpPr>
          <p:cNvPr id="8" name="TextBox 7"/>
          <p:cNvSpPr txBox="1"/>
          <p:nvPr/>
        </p:nvSpPr>
        <p:spPr>
          <a:xfrm>
            <a:off x="3072147" y="1164085"/>
            <a:ext cx="1912620" cy="1077218"/>
          </a:xfrm>
          <a:prstGeom prst="rect">
            <a:avLst/>
          </a:prstGeom>
          <a:noFill/>
        </p:spPr>
        <p:txBody>
          <a:bodyPr wrap="square" rtlCol="0">
            <a:spAutoFit/>
          </a:bodyPr>
          <a:lstStyle/>
          <a:p>
            <a:pPr algn="ctr"/>
            <a:r>
              <a:rPr lang="en-US" sz="3200">
                <a:latin typeface="Calibri" pitchFamily="34" charset="0"/>
                <a:cs typeface="Calibri" pitchFamily="34" charset="0"/>
              </a:rPr>
              <a:t>Đại thành toán pháp</a:t>
            </a:r>
            <a:endParaRPr lang="vi-VN" sz="3200" dirty="0">
              <a:latin typeface="Calibri" pitchFamily="34" charset="0"/>
              <a:cs typeface="Calibri" pitchFamily="34" charset="0"/>
            </a:endParaRPr>
          </a:p>
        </p:txBody>
      </p:sp>
      <p:sp>
        <p:nvSpPr>
          <p:cNvPr id="12" name="TextBox 11"/>
          <p:cNvSpPr txBox="1"/>
          <p:nvPr/>
        </p:nvSpPr>
        <p:spPr>
          <a:xfrm>
            <a:off x="5486400" y="1410306"/>
            <a:ext cx="3505200" cy="584775"/>
          </a:xfrm>
          <a:prstGeom prst="rect">
            <a:avLst/>
          </a:prstGeom>
          <a:noFill/>
        </p:spPr>
        <p:txBody>
          <a:bodyPr wrap="square" rtlCol="0">
            <a:spAutoFit/>
          </a:bodyPr>
          <a:lstStyle/>
          <a:p>
            <a:r>
              <a:rPr lang="en-US" sz="3200">
                <a:latin typeface="+mj-lt"/>
                <a:cs typeface="Times New Roman" pitchFamily="18" charset="0"/>
              </a:rPr>
              <a:t>Kiến thức toán học</a:t>
            </a:r>
            <a:endParaRPr lang="en-US" sz="3200" dirty="0">
              <a:latin typeface="+mj-lt"/>
              <a:cs typeface="Times New Roman" pitchFamily="18" charset="0"/>
            </a:endParaRPr>
          </a:p>
        </p:txBody>
      </p:sp>
      <p:sp>
        <p:nvSpPr>
          <p:cNvPr id="15" name="TextBox 14"/>
          <p:cNvSpPr txBox="1"/>
          <p:nvPr/>
        </p:nvSpPr>
        <p:spPr>
          <a:xfrm>
            <a:off x="2688771" y="3409950"/>
            <a:ext cx="2690503" cy="1077218"/>
          </a:xfrm>
          <a:prstGeom prst="rect">
            <a:avLst/>
          </a:prstGeom>
          <a:noFill/>
        </p:spPr>
        <p:txBody>
          <a:bodyPr wrap="square" rtlCol="0">
            <a:spAutoFit/>
          </a:bodyPr>
          <a:lstStyle/>
          <a:p>
            <a:pPr algn="ctr"/>
            <a:r>
              <a:rPr lang="en-US" sz="3200">
                <a:latin typeface="Calibri" pitchFamily="34" charset="0"/>
                <a:cs typeface="Calibri" pitchFamily="34" charset="0"/>
              </a:rPr>
              <a:t>Hải thượng y tông tâm lĩnh</a:t>
            </a:r>
            <a:endParaRPr lang="en-US" sz="3200" dirty="0">
              <a:latin typeface="Calibri" pitchFamily="34" charset="0"/>
              <a:cs typeface="Calibri" pitchFamily="34" charset="0"/>
            </a:endParaRPr>
          </a:p>
        </p:txBody>
      </p:sp>
      <p:sp>
        <p:nvSpPr>
          <p:cNvPr id="16" name="TextBox 15"/>
          <p:cNvSpPr txBox="1"/>
          <p:nvPr/>
        </p:nvSpPr>
        <p:spPr>
          <a:xfrm>
            <a:off x="5715000" y="3587371"/>
            <a:ext cx="3048000" cy="584775"/>
          </a:xfrm>
          <a:prstGeom prst="rect">
            <a:avLst/>
          </a:prstGeom>
          <a:noFill/>
        </p:spPr>
        <p:txBody>
          <a:bodyPr wrap="square" rtlCol="0">
            <a:spAutoFit/>
          </a:bodyPr>
          <a:lstStyle/>
          <a:p>
            <a:r>
              <a:rPr lang="en-US" sz="3200">
                <a:latin typeface="Calibri" pitchFamily="34" charset="0"/>
                <a:cs typeface="Calibri" pitchFamily="34" charset="0"/>
              </a:rPr>
              <a:t>Kiến thức y học</a:t>
            </a:r>
            <a:endParaRPr lang="en-US" sz="3200" dirty="0">
              <a:latin typeface="Calibri" pitchFamily="34" charset="0"/>
              <a:cs typeface="Calibri" pitchFamily="34" charset="0"/>
            </a:endParaRPr>
          </a:p>
        </p:txBody>
      </p:sp>
      <p:cxnSp>
        <p:nvCxnSpPr>
          <p:cNvPr id="17" name="Straight Connector 16"/>
          <p:cNvCxnSpPr/>
          <p:nvPr/>
        </p:nvCxnSpPr>
        <p:spPr>
          <a:xfrm>
            <a:off x="171450" y="2952750"/>
            <a:ext cx="88011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04800" y="3028950"/>
            <a:ext cx="2319152" cy="1508105"/>
          </a:xfrm>
          <a:prstGeom prst="rect">
            <a:avLst/>
          </a:prstGeom>
          <a:noFill/>
        </p:spPr>
        <p:txBody>
          <a:bodyPr wrap="square" rtlCol="0">
            <a:spAutoFit/>
          </a:bodyPr>
          <a:lstStyle/>
          <a:p>
            <a:pPr algn="ctr"/>
            <a:r>
              <a:rPr lang="en-US" sz="3200" dirty="0" err="1">
                <a:latin typeface="+mj-lt"/>
                <a:cs typeface="Times New Roman" pitchFamily="18" charset="0"/>
              </a:rPr>
              <a:t>Lê</a:t>
            </a:r>
            <a:r>
              <a:rPr lang="en-US" sz="3200" dirty="0">
                <a:latin typeface="+mj-lt"/>
                <a:cs typeface="Times New Roman" pitchFamily="18" charset="0"/>
              </a:rPr>
              <a:t> </a:t>
            </a:r>
            <a:r>
              <a:rPr lang="en-US" sz="3200" dirty="0" err="1">
                <a:latin typeface="+mj-lt"/>
                <a:cs typeface="Times New Roman" pitchFamily="18" charset="0"/>
              </a:rPr>
              <a:t>Hữu</a:t>
            </a:r>
            <a:r>
              <a:rPr lang="en-US" sz="3200" dirty="0">
                <a:latin typeface="+mj-lt"/>
                <a:cs typeface="Times New Roman" pitchFamily="18" charset="0"/>
              </a:rPr>
              <a:t> </a:t>
            </a:r>
            <a:r>
              <a:rPr lang="en-US" sz="3200" dirty="0" err="1">
                <a:latin typeface="+mj-lt"/>
                <a:cs typeface="Times New Roman" pitchFamily="18" charset="0"/>
              </a:rPr>
              <a:t>Trác</a:t>
            </a:r>
            <a:endParaRPr lang="en-US" sz="3200" dirty="0">
              <a:latin typeface="+mj-lt"/>
              <a:cs typeface="Times New Roman" pitchFamily="18" charset="0"/>
            </a:endParaRPr>
          </a:p>
          <a:p>
            <a:pPr algn="ctr"/>
            <a:r>
              <a:rPr lang="en-US" sz="3200" dirty="0">
                <a:latin typeface="+mj-lt"/>
                <a:cs typeface="Times New Roman" pitchFamily="18" charset="0"/>
              </a:rPr>
              <a:t>(</a:t>
            </a:r>
            <a:r>
              <a:rPr lang="en-US" sz="2800" dirty="0" err="1">
                <a:latin typeface="+mj-lt"/>
                <a:cs typeface="Times New Roman" pitchFamily="18" charset="0"/>
              </a:rPr>
              <a:t>Hải</a:t>
            </a:r>
            <a:r>
              <a:rPr lang="en-US" sz="2800" dirty="0">
                <a:latin typeface="+mj-lt"/>
                <a:cs typeface="Times New Roman" pitchFamily="18" charset="0"/>
              </a:rPr>
              <a:t> </a:t>
            </a:r>
            <a:r>
              <a:rPr lang="en-US" sz="2800" dirty="0" err="1">
                <a:latin typeface="+mj-lt"/>
                <a:cs typeface="Times New Roman" pitchFamily="18" charset="0"/>
              </a:rPr>
              <a:t>Thượng</a:t>
            </a:r>
            <a:r>
              <a:rPr lang="en-US" sz="2800" dirty="0">
                <a:latin typeface="+mj-lt"/>
                <a:cs typeface="Times New Roman" pitchFamily="18" charset="0"/>
              </a:rPr>
              <a:t> </a:t>
            </a:r>
            <a:r>
              <a:rPr lang="en-US" sz="2800" dirty="0" err="1">
                <a:latin typeface="+mj-lt"/>
                <a:cs typeface="Times New Roman" pitchFamily="18" charset="0"/>
              </a:rPr>
              <a:t>Lãn</a:t>
            </a:r>
            <a:r>
              <a:rPr lang="en-US" sz="2800" dirty="0">
                <a:latin typeface="+mj-lt"/>
                <a:cs typeface="Times New Roman" pitchFamily="18" charset="0"/>
              </a:rPr>
              <a:t> </a:t>
            </a:r>
            <a:r>
              <a:rPr lang="en-US" sz="2800" dirty="0" err="1">
                <a:latin typeface="+mj-lt"/>
                <a:cs typeface="Times New Roman" pitchFamily="18" charset="0"/>
              </a:rPr>
              <a:t>Ông</a:t>
            </a:r>
            <a:r>
              <a:rPr lang="en-US" sz="2800" dirty="0">
                <a:latin typeface="+mj-lt"/>
                <a:cs typeface="Times New Roman" pitchFamily="18" charset="0"/>
              </a:rPr>
              <a:t>)</a:t>
            </a:r>
          </a:p>
        </p:txBody>
      </p:sp>
    </p:spTree>
    <p:extLst>
      <p:ext uri="{BB962C8B-B14F-4D97-AF65-F5344CB8AC3E}">
        <p14:creationId xmlns:p14="http://schemas.microsoft.com/office/powerpoint/2010/main" val="3619602962"/>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0"/>
            <a:ext cx="5019304"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e-huu-tr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594" y="1"/>
            <a:ext cx="415240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79474"/>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5"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huu-tr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
            <a:ext cx="5257799"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38862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4791171"/>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5"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77431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209550"/>
            <a:ext cx="8839200" cy="1654748"/>
          </a:xfrm>
          <a:prstGeom prst="rect">
            <a:avLst/>
          </a:prstGeom>
          <a:noFill/>
        </p:spPr>
        <p:txBody>
          <a:bodyPr wrap="square" rtlCol="0">
            <a:spAutoFit/>
          </a:bodyPr>
          <a:lstStyle/>
          <a:p>
            <a:pPr eaLnBrk="0" hangingPunct="0">
              <a:lnSpc>
                <a:spcPct val="150000"/>
              </a:lnSpc>
            </a:pP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1.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Thời</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Hậu</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Lê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bắt</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đầu</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từ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năm</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nào</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 Ai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làm</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600" b="1" dirty="0" err="1">
                <a:solidFill>
                  <a:srgbClr val="FF0000"/>
                </a:solidFill>
                <a:latin typeface="Times New Roman" panose="02020603050405020304" pitchFamily="18" charset="0"/>
                <a:ea typeface="HP001 5Ha" pitchFamily="34" charset="-127"/>
                <a:cs typeface="Times New Roman" panose="02020603050405020304" pitchFamily="18" charset="0"/>
              </a:rPr>
              <a:t>vua</a:t>
            </a:r>
            <a:r>
              <a:rPr lang="en-US" sz="3600" b="1" dirty="0">
                <a:solidFill>
                  <a:srgbClr val="FF0000"/>
                </a:solidFill>
                <a:latin typeface="Times New Roman" panose="02020603050405020304" pitchFamily="18" charset="0"/>
                <a:ea typeface="HP001 5Ha" pitchFamily="34" charset="-127"/>
                <a:cs typeface="Times New Roman" panose="02020603050405020304" pitchFamily="18" charset="0"/>
              </a:rPr>
              <a:t>?</a:t>
            </a:r>
          </a:p>
        </p:txBody>
      </p:sp>
      <p:sp>
        <p:nvSpPr>
          <p:cNvPr id="12" name="Rectangle 11"/>
          <p:cNvSpPr/>
          <p:nvPr/>
        </p:nvSpPr>
        <p:spPr>
          <a:xfrm>
            <a:off x="340895" y="1770360"/>
            <a:ext cx="8610600" cy="2751715"/>
          </a:xfrm>
          <a:prstGeom prst="rect">
            <a:avLst/>
          </a:prstGeom>
        </p:spPr>
        <p:txBody>
          <a:bodyPr wrap="square">
            <a:spAutoFit/>
          </a:bodyPr>
          <a:lstStyle/>
          <a:p>
            <a:pPr eaLnBrk="0" hangingPunct="0">
              <a:lnSpc>
                <a:spcPct val="150000"/>
              </a:lnSpc>
            </a:pP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=&gt;</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Năm</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1428,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Lê</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Lợi</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lên</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ngôi</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Hoàng</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đế</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lấy</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hiệu</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là</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Lê</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Thái</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Tổ</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mở</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đầu</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thời</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đại</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Hậu</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4000" b="1" dirty="0" err="1">
                <a:solidFill>
                  <a:srgbClr val="008000"/>
                </a:solidFill>
                <a:latin typeface="Times New Roman" panose="02020603050405020304" pitchFamily="18" charset="0"/>
                <a:ea typeface="HP001 5Ha" pitchFamily="34" charset="-127"/>
                <a:cs typeface="Times New Roman" panose="02020603050405020304" pitchFamily="18" charset="0"/>
              </a:rPr>
              <a:t>Lê</a:t>
            </a:r>
            <a:r>
              <a:rPr lang="en-US" sz="4000" b="1" dirty="0">
                <a:solidFill>
                  <a:srgbClr val="008000"/>
                </a:solidFill>
                <a:latin typeface="Times New Roman" panose="02020603050405020304" pitchFamily="18" charset="0"/>
                <a:ea typeface="HP001 5Ha" pitchFamily="34" charset="-127"/>
                <a:cs typeface="Times New Roman" panose="02020603050405020304" pitchFamily="18" charset="0"/>
              </a:rPr>
              <a:t>.</a:t>
            </a:r>
          </a:p>
        </p:txBody>
      </p:sp>
    </p:spTree>
    <p:extLst>
      <p:ext uri="{BB962C8B-B14F-4D97-AF65-F5344CB8AC3E}">
        <p14:creationId xmlns:p14="http://schemas.microsoft.com/office/powerpoint/2010/main" val="3760185743"/>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3003"/>
          <a:stretch/>
        </p:blipFill>
        <p:spPr>
          <a:xfrm>
            <a:off x="990" y="-8164"/>
            <a:ext cx="9143010" cy="5151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p:cNvGrpSpPr/>
          <p:nvPr/>
        </p:nvGrpSpPr>
        <p:grpSpPr>
          <a:xfrm>
            <a:off x="343395" y="242578"/>
            <a:ext cx="7010400" cy="3886200"/>
            <a:chOff x="343395" y="242578"/>
            <a:chExt cx="7010400" cy="3886200"/>
          </a:xfrm>
        </p:grpSpPr>
        <p:sp>
          <p:nvSpPr>
            <p:cNvPr id="4" name="Cloud Callout 3"/>
            <p:cNvSpPr/>
            <p:nvPr/>
          </p:nvSpPr>
          <p:spPr>
            <a:xfrm flipH="1">
              <a:off x="343395" y="242578"/>
              <a:ext cx="7010400" cy="3886200"/>
            </a:xfrm>
            <a:prstGeom prst="cloudCallout">
              <a:avLst>
                <a:gd name="adj1" fmla="val -67247"/>
                <a:gd name="adj2" fmla="val 628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829294"/>
              <a:ext cx="4648200" cy="2733056"/>
            </a:xfrm>
            <a:prstGeom prst="rect">
              <a:avLst/>
            </a:prstGeom>
            <a:noFill/>
          </p:spPr>
          <p:txBody>
            <a:bodyPr wrap="square" rtlCol="0">
              <a:spAutoFit/>
            </a:bodyPr>
            <a:lstStyle/>
            <a:p>
              <a:pPr algn="ctr">
                <a:lnSpc>
                  <a:spcPct val="130000"/>
                </a:lnSpc>
              </a:pPr>
              <a:r>
                <a:rPr lang="en-US" sz="4400" dirty="0" err="1">
                  <a:latin typeface="Times New Roman" panose="02020603050405020304" pitchFamily="18" charset="0"/>
                  <a:ea typeface="HP001 5Ha" pitchFamily="34" charset="-127"/>
                  <a:cs typeface="Times New Roman" panose="02020603050405020304" pitchFamily="18" charset="0"/>
                </a:rPr>
                <a:t>Em</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có</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nhận</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xét</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gì</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về</a:t>
              </a:r>
              <a:r>
                <a:rPr lang="en-US" sz="4400" dirty="0">
                  <a:latin typeface="Times New Roman" panose="02020603050405020304" pitchFamily="18" charset="0"/>
                  <a:ea typeface="HP001 5Ha" pitchFamily="34" charset="-127"/>
                  <a:cs typeface="Times New Roman" panose="02020603050405020304" pitchFamily="18" charset="0"/>
                </a:rPr>
                <a:t> khoa </a:t>
              </a:r>
              <a:r>
                <a:rPr lang="en-US" sz="4400" dirty="0" err="1">
                  <a:latin typeface="Times New Roman" panose="02020603050405020304" pitchFamily="18" charset="0"/>
                  <a:ea typeface="HP001 5Ha" pitchFamily="34" charset="-127"/>
                  <a:cs typeface="Times New Roman" panose="02020603050405020304" pitchFamily="18" charset="0"/>
                </a:rPr>
                <a:t>học</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thời</a:t>
              </a:r>
              <a:r>
                <a:rPr lang="en-US" sz="4400" dirty="0">
                  <a:latin typeface="Times New Roman" panose="02020603050405020304" pitchFamily="18" charset="0"/>
                  <a:ea typeface="HP001 5Ha" pitchFamily="34" charset="-127"/>
                  <a:cs typeface="Times New Roman" panose="02020603050405020304" pitchFamily="18" charset="0"/>
                </a:rPr>
                <a:t> </a:t>
              </a:r>
              <a:r>
                <a:rPr lang="en-US" sz="4400" dirty="0" err="1">
                  <a:latin typeface="Times New Roman" panose="02020603050405020304" pitchFamily="18" charset="0"/>
                  <a:ea typeface="HP001 5Ha" pitchFamily="34" charset="-127"/>
                  <a:cs typeface="Times New Roman" panose="02020603050405020304" pitchFamily="18" charset="0"/>
                </a:rPr>
                <a:t>Hậu</a:t>
              </a:r>
              <a:r>
                <a:rPr lang="en-US" sz="4400" dirty="0">
                  <a:latin typeface="Times New Roman" panose="02020603050405020304" pitchFamily="18" charset="0"/>
                  <a:ea typeface="HP001 5Ha" pitchFamily="34" charset="-127"/>
                  <a:cs typeface="Times New Roman" panose="02020603050405020304" pitchFamily="18" charset="0"/>
                </a:rPr>
                <a:t> Lê ?</a:t>
              </a:r>
              <a:endParaRPr lang="en-US" sz="4400" dirty="0">
                <a:latin typeface="Times New Roman" panose="02020603050405020304" pitchFamily="18" charset="0"/>
                <a:cs typeface="Times New Roman" panose="02020603050405020304" pitchFamily="18" charset="0"/>
              </a:endParaRPr>
            </a:p>
          </p:txBody>
        </p:sp>
      </p:grpSp>
      <p:sp>
        <p:nvSpPr>
          <p:cNvPr id="2" name="Rectangle 1"/>
          <p:cNvSpPr/>
          <p:nvPr/>
        </p:nvSpPr>
        <p:spPr>
          <a:xfrm>
            <a:off x="533400" y="242578"/>
            <a:ext cx="7543801" cy="4573560"/>
          </a:xfrm>
          <a:prstGeom prst="rect">
            <a:avLst/>
          </a:prstGeom>
        </p:spPr>
        <p:txBody>
          <a:bodyPr wrap="square">
            <a:spAutoFit/>
          </a:bodyPr>
          <a:lstStyle/>
          <a:p>
            <a:pPr algn="just">
              <a:lnSpc>
                <a:spcPct val="130000"/>
              </a:lnSpc>
            </a:pPr>
            <a:r>
              <a:rPr lang="en-US" sz="2800" dirty="0">
                <a:solidFill>
                  <a:srgbClr val="FF0000"/>
                </a:solidFill>
                <a:latin typeface="Times New Roman" panose="02020603050405020304" pitchFamily="18" charset="0"/>
                <a:cs typeface="Times New Roman" panose="02020603050405020304" pitchFamily="18" charset="0"/>
              </a:rPr>
              <a:t>=&gt; </a:t>
            </a:r>
            <a:r>
              <a:rPr lang="vi-VN" sz="3200" dirty="0">
                <a:solidFill>
                  <a:srgbClr val="FF0000"/>
                </a:solidFill>
                <a:latin typeface="Times New Roman" panose="02020603050405020304" pitchFamily="18" charset="0"/>
                <a:cs typeface="Times New Roman" panose="02020603050405020304" pitchFamily="18" charset="0"/>
              </a:rPr>
              <a:t>Khoa học thời Hậu Lê phát triển trên nhiều lĩnh v</a:t>
            </a:r>
            <a:r>
              <a:rPr lang="en-US" sz="3200" dirty="0" err="1">
                <a:solidFill>
                  <a:srgbClr val="FF0000"/>
                </a:solidFill>
                <a:latin typeface="Times New Roman" panose="02020603050405020304" pitchFamily="18" charset="0"/>
                <a:cs typeface="Times New Roman" panose="02020603050405020304" pitchFamily="18" charset="0"/>
              </a:rPr>
              <a:t>ực</a:t>
            </a:r>
            <a:r>
              <a:rPr lang="vi-VN" sz="3200" dirty="0">
                <a:solidFill>
                  <a:srgbClr val="FF0000"/>
                </a:solidFill>
                <a:latin typeface="Times New Roman" panose="02020603050405020304" pitchFamily="18" charset="0"/>
                <a:cs typeface="Times New Roman" panose="02020603050405020304" pitchFamily="18" charset="0"/>
              </a:rPr>
              <a:t> (Lịch sử, Địa lí, Toán học, Y học,..). Các tác phẩm khoa học không những có giá trị </a:t>
            </a:r>
            <a:r>
              <a:rPr lang="en-US" sz="3200" dirty="0" err="1">
                <a:solidFill>
                  <a:srgbClr val="FF0000"/>
                </a:solidFill>
                <a:latin typeface="Times New Roman" panose="02020603050405020304" pitchFamily="18" charset="0"/>
                <a:cs typeface="Times New Roman" panose="02020603050405020304" pitchFamily="18" charset="0"/>
              </a:rPr>
              <a:t>lịch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vi-VN" sz="3200" dirty="0">
                <a:solidFill>
                  <a:srgbClr val="FF0000"/>
                </a:solidFill>
                <a:latin typeface="Times New Roman" panose="02020603050405020304" pitchFamily="18" charset="0"/>
                <a:cs typeface="Times New Roman" panose="02020603050405020304" pitchFamily="18" charset="0"/>
              </a:rPr>
              <a:t> mà còn có giá trị thực tiễn sâu sắc. Nó giúp ngành tự nhiên, xã hội đi sâu nghiên cứu về Văn học, Khoa học cổ đại và trung đại Việt Nam.</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63103"/>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0"/>
            <a:ext cx="9144001"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0124" y="767298"/>
            <a:ext cx="8843750" cy="3477875"/>
          </a:xfrm>
          <a:prstGeom prst="rect">
            <a:avLst/>
          </a:prstGeom>
          <a:noFill/>
        </p:spPr>
        <p:txBody>
          <a:bodyPr wrap="square" rtlCol="0">
            <a:spAutoFit/>
          </a:bodyPr>
          <a:lstStyle/>
          <a:p>
            <a:pPr algn="just"/>
            <a:r>
              <a:rPr lang="vi-VN" sz="4400" dirty="0">
                <a:solidFill>
                  <a:srgbClr val="FF0000"/>
                </a:solidFill>
                <a:latin typeface="+mj-lt"/>
                <a:cs typeface="Calibri" pitchFamily="34" charset="0"/>
              </a:rPr>
              <a:t>Dưới thời Hậu Lê</a:t>
            </a:r>
            <a:r>
              <a:rPr lang="en-US" sz="4400" dirty="0">
                <a:solidFill>
                  <a:srgbClr val="FF0000"/>
                </a:solidFill>
                <a:latin typeface="+mj-lt"/>
                <a:cs typeface="Calibri" pitchFamily="34" charset="0"/>
              </a:rPr>
              <a:t> </a:t>
            </a:r>
            <a:r>
              <a:rPr lang="vi-VN" sz="4400" dirty="0">
                <a:solidFill>
                  <a:srgbClr val="FF0000"/>
                </a:solidFill>
                <a:latin typeface="+mj-lt"/>
                <a:cs typeface="Calibri" pitchFamily="34" charset="0"/>
              </a:rPr>
              <a:t>(thế kỉ XV), văn học và khoa học nước ta đã đạt được những thành tựu đáng kể.N</a:t>
            </a:r>
            <a:r>
              <a:rPr lang="en-US" sz="4400" dirty="0" err="1">
                <a:solidFill>
                  <a:srgbClr val="FF0000"/>
                </a:solidFill>
                <a:latin typeface="+mj-lt"/>
                <a:cs typeface="Calibri" pitchFamily="34" charset="0"/>
              </a:rPr>
              <a:t>guyễn</a:t>
            </a:r>
            <a:r>
              <a:rPr lang="vi-VN" sz="4400" dirty="0">
                <a:solidFill>
                  <a:srgbClr val="FF0000"/>
                </a:solidFill>
                <a:latin typeface="+mj-lt"/>
                <a:cs typeface="Calibri" pitchFamily="34" charset="0"/>
              </a:rPr>
              <a:t> Trãi và Lê Thánh Tông là những tác giả tiêu biểu trong thời kì đó.</a:t>
            </a:r>
            <a:endParaRPr lang="en-US" sz="4400" dirty="0">
              <a:solidFill>
                <a:srgbClr val="FF0000"/>
              </a:solidFill>
              <a:latin typeface="+mj-lt"/>
              <a:cs typeface="Calibri" pitchFamily="34" charset="0"/>
            </a:endParaRPr>
          </a:p>
        </p:txBody>
      </p:sp>
      <p:sp>
        <p:nvSpPr>
          <p:cNvPr id="6" name="TextBox 5"/>
          <p:cNvSpPr txBox="1"/>
          <p:nvPr/>
        </p:nvSpPr>
        <p:spPr>
          <a:xfrm>
            <a:off x="3520043" y="-143447"/>
            <a:ext cx="2103912" cy="886397"/>
          </a:xfrm>
          <a:prstGeom prst="rect">
            <a:avLst/>
          </a:prstGeom>
          <a:noFill/>
        </p:spPr>
        <p:txBody>
          <a:bodyPr wrap="square" rtlCol="0">
            <a:spAutoFit/>
          </a:bodyPr>
          <a:lstStyle/>
          <a:p>
            <a:pPr>
              <a:lnSpc>
                <a:spcPct val="114000"/>
              </a:lnSpc>
            </a:pPr>
            <a:r>
              <a:rPr lang="en-US" sz="4800" b="1" u="sng">
                <a:solidFill>
                  <a:srgbClr val="FF3399"/>
                </a:solidFill>
                <a:latin typeface="+mj-lt"/>
                <a:ea typeface="HP001 5Ha" pitchFamily="34" charset="-127"/>
                <a:cs typeface="Arial" pitchFamily="34" charset="0"/>
              </a:rPr>
              <a:t>Bài học</a:t>
            </a:r>
          </a:p>
        </p:txBody>
      </p:sp>
    </p:spTree>
    <p:extLst>
      <p:ext uri="{BB962C8B-B14F-4D97-AF65-F5344CB8AC3E}">
        <p14:creationId xmlns:p14="http://schemas.microsoft.com/office/powerpoint/2010/main" val="402883284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0"/>
            <a:ext cx="9144001"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066800" y="1374535"/>
            <a:ext cx="7010400" cy="1569660"/>
          </a:xfrm>
          <a:prstGeom prst="rect">
            <a:avLst/>
          </a:prstGeom>
          <a:noFill/>
        </p:spPr>
        <p:txBody>
          <a:bodyPr wrap="square" rtlCol="0" anchor="ctr">
            <a:spAutoFit/>
          </a:bodyPr>
          <a:lstStyle/>
          <a:p>
            <a:pPr algn="ctr"/>
            <a:r>
              <a:rPr lang="en-US" sz="9600" b="1">
                <a:ln>
                  <a:solidFill>
                    <a:sysClr val="windowText" lastClr="000000"/>
                  </a:solidFill>
                </a:ln>
                <a:solidFill>
                  <a:srgbClr val="FFFF00"/>
                </a:solidFill>
                <a:latin typeface="+mj-lt"/>
                <a:ea typeface="HP001 5Ha" pitchFamily="34" charset="-127"/>
                <a:cs typeface="Arial" pitchFamily="34" charset="0"/>
              </a:rPr>
              <a:t>CỦNG CỐ</a:t>
            </a:r>
          </a:p>
        </p:txBody>
      </p:sp>
      <p:grpSp>
        <p:nvGrpSpPr>
          <p:cNvPr id="8" name="Group 6"/>
          <p:cNvGrpSpPr>
            <a:grpSpLocks/>
          </p:cNvGrpSpPr>
          <p:nvPr/>
        </p:nvGrpSpPr>
        <p:grpSpPr bwMode="auto">
          <a:xfrm>
            <a:off x="304800" y="285750"/>
            <a:ext cx="8398324" cy="3962400"/>
            <a:chOff x="0" y="-19"/>
            <a:chExt cx="5760" cy="4377"/>
          </a:xfrm>
        </p:grpSpPr>
        <p:pic>
          <p:nvPicPr>
            <p:cNvPr id="9" name="Picture 7"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996" y="2018"/>
              <a:ext cx="4320" cy="2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4516864"/>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6"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685800" y="529235"/>
            <a:ext cx="7769431" cy="3490315"/>
            <a:chOff x="685800" y="529235"/>
            <a:chExt cx="7769431" cy="3490315"/>
          </a:xfrm>
        </p:grpSpPr>
        <p:sp>
          <p:nvSpPr>
            <p:cNvPr id="2" name="Horizontal Scroll 1"/>
            <p:cNvSpPr/>
            <p:nvPr/>
          </p:nvSpPr>
          <p:spPr>
            <a:xfrm>
              <a:off x="685800" y="529235"/>
              <a:ext cx="7769431" cy="3490315"/>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47800" y="1323444"/>
              <a:ext cx="6553200" cy="1781706"/>
            </a:xfrm>
            <a:prstGeom prst="rect">
              <a:avLst/>
            </a:prstGeom>
            <a:noFill/>
          </p:spPr>
          <p:txBody>
            <a:bodyPr wrap="square" rtlCol="0">
              <a:spAutoFit/>
            </a:bodyPr>
            <a:lstStyle/>
            <a:p>
              <a:pPr algn="ctr">
                <a:lnSpc>
                  <a:spcPct val="130000"/>
                </a:lnSpc>
              </a:pPr>
              <a:r>
                <a:rPr lang="en-US" sz="4400">
                  <a:latin typeface="+mj-lt"/>
                </a:rPr>
                <a:t>Văn học thời Hậu Lê chiếm ưu thế là ?</a:t>
              </a:r>
            </a:p>
          </p:txBody>
        </p:sp>
      </p:grpSp>
      <p:grpSp>
        <p:nvGrpSpPr>
          <p:cNvPr id="16" name="Group 15"/>
          <p:cNvGrpSpPr/>
          <p:nvPr/>
        </p:nvGrpSpPr>
        <p:grpSpPr>
          <a:xfrm>
            <a:off x="685800" y="529235"/>
            <a:ext cx="7924800" cy="4248150"/>
            <a:chOff x="697675" y="380644"/>
            <a:chExt cx="7924800" cy="4248150"/>
          </a:xfrm>
        </p:grpSpPr>
        <p:sp>
          <p:nvSpPr>
            <p:cNvPr id="14" name="Explosion 1 13"/>
            <p:cNvSpPr/>
            <p:nvPr/>
          </p:nvSpPr>
          <p:spPr>
            <a:xfrm>
              <a:off x="697675" y="380644"/>
              <a:ext cx="7924800" cy="424815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69275" y="1748094"/>
              <a:ext cx="5334000" cy="938270"/>
            </a:xfrm>
            <a:prstGeom prst="rect">
              <a:avLst/>
            </a:prstGeom>
            <a:noFill/>
          </p:spPr>
          <p:txBody>
            <a:bodyPr wrap="square" rtlCol="0">
              <a:spAutoFit/>
            </a:bodyPr>
            <a:lstStyle/>
            <a:p>
              <a:pPr>
                <a:lnSpc>
                  <a:spcPct val="130000"/>
                </a:lnSpc>
              </a:pPr>
              <a:r>
                <a:rPr lang="en-US" sz="4600">
                  <a:latin typeface="+mj-lt"/>
                  <a:ea typeface="HP001 5Ha" pitchFamily="34" charset="-127"/>
                </a:rPr>
                <a:t>Chữ Hán và chữ Nôm</a:t>
              </a:r>
              <a:endParaRPr lang="en-US" sz="4600">
                <a:latin typeface="+mj-lt"/>
              </a:endParaRPr>
            </a:p>
          </p:txBody>
        </p:sp>
      </p:grpSp>
    </p:spTree>
    <p:extLst>
      <p:ext uri="{BB962C8B-B14F-4D97-AF65-F5344CB8AC3E}">
        <p14:creationId xmlns:p14="http://schemas.microsoft.com/office/powerpoint/2010/main" val="1090747261"/>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685800" y="529235"/>
            <a:ext cx="7769431" cy="3490315"/>
            <a:chOff x="685800" y="529235"/>
            <a:chExt cx="7769431" cy="3490315"/>
          </a:xfrm>
        </p:grpSpPr>
        <p:sp>
          <p:nvSpPr>
            <p:cNvPr id="2" name="Horizontal Scroll 1"/>
            <p:cNvSpPr/>
            <p:nvPr/>
          </p:nvSpPr>
          <p:spPr>
            <a:xfrm>
              <a:off x="685800" y="529235"/>
              <a:ext cx="7769431" cy="3490315"/>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47800" y="1168093"/>
              <a:ext cx="6553200" cy="2252924"/>
            </a:xfrm>
            <a:prstGeom prst="rect">
              <a:avLst/>
            </a:prstGeom>
            <a:noFill/>
          </p:spPr>
          <p:txBody>
            <a:bodyPr wrap="square" rtlCol="0">
              <a:spAutoFit/>
            </a:bodyPr>
            <a:lstStyle/>
            <a:p>
              <a:pPr algn="ctr">
                <a:lnSpc>
                  <a:spcPct val="130000"/>
                </a:lnSpc>
              </a:pPr>
              <a:r>
                <a:rPr lang="en-US" sz="5400">
                  <a:latin typeface="+mj-lt"/>
                  <a:ea typeface="HP001 5Ha" pitchFamily="34" charset="-127"/>
                </a:rPr>
                <a:t>Tác phẩm “Quốc âm thi tập” là của ai ?</a:t>
              </a:r>
              <a:endParaRPr lang="en-US" sz="5400">
                <a:latin typeface="+mj-lt"/>
              </a:endParaRPr>
            </a:p>
          </p:txBody>
        </p:sp>
      </p:grpSp>
      <p:grpSp>
        <p:nvGrpSpPr>
          <p:cNvPr id="16" name="Group 15"/>
          <p:cNvGrpSpPr/>
          <p:nvPr/>
        </p:nvGrpSpPr>
        <p:grpSpPr>
          <a:xfrm>
            <a:off x="728353" y="551708"/>
            <a:ext cx="7924800" cy="4248150"/>
            <a:chOff x="697675" y="380644"/>
            <a:chExt cx="7924800" cy="4248150"/>
          </a:xfrm>
        </p:grpSpPr>
        <p:sp>
          <p:nvSpPr>
            <p:cNvPr id="14" name="Explosion 1 13"/>
            <p:cNvSpPr/>
            <p:nvPr/>
          </p:nvSpPr>
          <p:spPr>
            <a:xfrm>
              <a:off x="697675" y="380644"/>
              <a:ext cx="7924800" cy="424815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93522" y="1748094"/>
              <a:ext cx="4648200" cy="975011"/>
            </a:xfrm>
            <a:prstGeom prst="rect">
              <a:avLst/>
            </a:prstGeom>
            <a:noFill/>
          </p:spPr>
          <p:txBody>
            <a:bodyPr wrap="square" rtlCol="0">
              <a:spAutoFit/>
            </a:bodyPr>
            <a:lstStyle/>
            <a:p>
              <a:pPr>
                <a:lnSpc>
                  <a:spcPct val="130000"/>
                </a:lnSpc>
              </a:pPr>
              <a:r>
                <a:rPr lang="en-US" sz="4800">
                  <a:latin typeface="+mj-lt"/>
                  <a:ea typeface="HP001 5Ha" pitchFamily="34" charset="-127"/>
                </a:rPr>
                <a:t>Nguyễn Trãi</a:t>
              </a:r>
              <a:endParaRPr lang="en-US" sz="4800">
                <a:latin typeface="+mj-lt"/>
              </a:endParaRPr>
            </a:p>
          </p:txBody>
        </p:sp>
      </p:grpSp>
      <p:sp>
        <p:nvSpPr>
          <p:cNvPr id="17" name="Smiley Face 16"/>
          <p:cNvSpPr/>
          <p:nvPr/>
        </p:nvSpPr>
        <p:spPr>
          <a:xfrm>
            <a:off x="8225573" y="4309465"/>
            <a:ext cx="652896" cy="614653"/>
          </a:xfrm>
          <a:prstGeom prst="smileyFac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8491104" y="133350"/>
            <a:ext cx="652896" cy="614653"/>
          </a:xfrm>
          <a:prstGeom prst="smileyFac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228600" y="209550"/>
            <a:ext cx="652896" cy="614653"/>
          </a:xfrm>
          <a:prstGeom prst="smileyFac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152400" y="4324350"/>
            <a:ext cx="652896" cy="614653"/>
          </a:xfrm>
          <a:prstGeom prst="smileyFace">
            <a:avLst>
              <a:gd name="adj" fmla="val 4653"/>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4113"/>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685800" y="529235"/>
            <a:ext cx="7769431" cy="3490315"/>
            <a:chOff x="685800" y="529235"/>
            <a:chExt cx="7769431" cy="3490315"/>
          </a:xfrm>
        </p:grpSpPr>
        <p:sp>
          <p:nvSpPr>
            <p:cNvPr id="2" name="Horizontal Scroll 1"/>
            <p:cNvSpPr/>
            <p:nvPr/>
          </p:nvSpPr>
          <p:spPr>
            <a:xfrm>
              <a:off x="685800" y="529235"/>
              <a:ext cx="7769431" cy="3490315"/>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399" y="1328535"/>
              <a:ext cx="7086601" cy="1852815"/>
            </a:xfrm>
            <a:prstGeom prst="rect">
              <a:avLst/>
            </a:prstGeom>
            <a:noFill/>
          </p:spPr>
          <p:txBody>
            <a:bodyPr wrap="square" rtlCol="0">
              <a:spAutoFit/>
            </a:bodyPr>
            <a:lstStyle/>
            <a:p>
              <a:pPr algn="ctr">
                <a:lnSpc>
                  <a:spcPct val="130000"/>
                </a:lnSpc>
              </a:pPr>
              <a:r>
                <a:rPr lang="en-US" sz="4400">
                  <a:latin typeface="+mj-lt"/>
                  <a:ea typeface="HP001 5Ha" pitchFamily="34" charset="-127"/>
                </a:rPr>
                <a:t>Khoa học dưới thời Hậu Lê bao gồm những lĩnh vực nào ?</a:t>
              </a:r>
              <a:endParaRPr lang="en-US" sz="4400">
                <a:latin typeface="+mj-lt"/>
              </a:endParaRPr>
            </a:p>
          </p:txBody>
        </p:sp>
      </p:grpSp>
      <p:grpSp>
        <p:nvGrpSpPr>
          <p:cNvPr id="16" name="Group 15"/>
          <p:cNvGrpSpPr/>
          <p:nvPr/>
        </p:nvGrpSpPr>
        <p:grpSpPr>
          <a:xfrm>
            <a:off x="876299" y="150317"/>
            <a:ext cx="7924800" cy="4248150"/>
            <a:chOff x="697675" y="380644"/>
            <a:chExt cx="7924800" cy="4248150"/>
          </a:xfrm>
        </p:grpSpPr>
        <p:sp>
          <p:nvSpPr>
            <p:cNvPr id="14" name="Explosion 1 13"/>
            <p:cNvSpPr/>
            <p:nvPr/>
          </p:nvSpPr>
          <p:spPr>
            <a:xfrm>
              <a:off x="697675" y="380644"/>
              <a:ext cx="7924800" cy="424815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07029" y="1600151"/>
              <a:ext cx="3706091" cy="1692771"/>
            </a:xfrm>
            <a:prstGeom prst="rect">
              <a:avLst/>
            </a:prstGeom>
            <a:noFill/>
          </p:spPr>
          <p:txBody>
            <a:bodyPr wrap="square" rtlCol="0">
              <a:spAutoFit/>
            </a:bodyPr>
            <a:lstStyle/>
            <a:p>
              <a:pPr algn="ctr">
                <a:lnSpc>
                  <a:spcPct val="130000"/>
                </a:lnSpc>
              </a:pPr>
              <a:r>
                <a:rPr lang="en-US" sz="4000">
                  <a:latin typeface="+mj-lt"/>
                  <a:ea typeface="HP001 5Ha" pitchFamily="34" charset="-127"/>
                </a:rPr>
                <a:t>Y học, lịch sử, địa lí, toán học</a:t>
              </a:r>
              <a:endParaRPr lang="en-US" sz="4000">
                <a:latin typeface="+mj-lt"/>
              </a:endParaRPr>
            </a:p>
          </p:txBody>
        </p:sp>
      </p:grpSp>
      <p:sp>
        <p:nvSpPr>
          <p:cNvPr id="17" name="Smiley Face 16"/>
          <p:cNvSpPr/>
          <p:nvPr/>
        </p:nvSpPr>
        <p:spPr>
          <a:xfrm>
            <a:off x="4495800" y="4324350"/>
            <a:ext cx="652896" cy="614653"/>
          </a:xfrm>
          <a:prstGeom prst="smileyFac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38561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685800" y="529235"/>
            <a:ext cx="7769431" cy="3490315"/>
            <a:chOff x="685800" y="529235"/>
            <a:chExt cx="7769431" cy="3490315"/>
          </a:xfrm>
        </p:grpSpPr>
        <p:sp>
          <p:nvSpPr>
            <p:cNvPr id="2" name="Horizontal Scroll 1"/>
            <p:cNvSpPr/>
            <p:nvPr/>
          </p:nvSpPr>
          <p:spPr>
            <a:xfrm>
              <a:off x="685800" y="529235"/>
              <a:ext cx="7769431" cy="3490315"/>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1226225"/>
              <a:ext cx="7086600" cy="2031325"/>
            </a:xfrm>
            <a:prstGeom prst="rect">
              <a:avLst/>
            </a:prstGeom>
            <a:noFill/>
          </p:spPr>
          <p:txBody>
            <a:bodyPr wrap="square" rtlCol="0">
              <a:spAutoFit/>
            </a:bodyPr>
            <a:lstStyle/>
            <a:p>
              <a:r>
                <a:rPr lang="en-US" sz="4200">
                  <a:latin typeface="+mj-lt"/>
                  <a:cs typeface="Times New Roman" pitchFamily="18" charset="0"/>
                </a:rPr>
                <a:t>“Ghi lại lịch sử nước ta từ thời Hùng Vương đến thời Hậu Lê” là nội dung của cuốn sách nào ?</a:t>
              </a:r>
              <a:endParaRPr lang="en-US" sz="4200" dirty="0">
                <a:latin typeface="+mj-lt"/>
                <a:cs typeface="Times New Roman" pitchFamily="18" charset="0"/>
              </a:endParaRPr>
            </a:p>
          </p:txBody>
        </p:sp>
      </p:grpSp>
      <p:grpSp>
        <p:nvGrpSpPr>
          <p:cNvPr id="16" name="Group 15"/>
          <p:cNvGrpSpPr/>
          <p:nvPr/>
        </p:nvGrpSpPr>
        <p:grpSpPr>
          <a:xfrm>
            <a:off x="608115" y="150317"/>
            <a:ext cx="7924800" cy="4248150"/>
            <a:chOff x="697675" y="380644"/>
            <a:chExt cx="7924800" cy="4248150"/>
          </a:xfrm>
        </p:grpSpPr>
        <p:sp>
          <p:nvSpPr>
            <p:cNvPr id="14" name="Explosion 1 13"/>
            <p:cNvSpPr/>
            <p:nvPr/>
          </p:nvSpPr>
          <p:spPr>
            <a:xfrm>
              <a:off x="697675" y="380644"/>
              <a:ext cx="7924800" cy="424815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07029" y="1447444"/>
              <a:ext cx="3706091" cy="1935273"/>
            </a:xfrm>
            <a:prstGeom prst="rect">
              <a:avLst/>
            </a:prstGeom>
            <a:noFill/>
          </p:spPr>
          <p:txBody>
            <a:bodyPr wrap="square" rtlCol="0">
              <a:spAutoFit/>
            </a:bodyPr>
            <a:lstStyle/>
            <a:p>
              <a:pPr algn="ctr">
                <a:lnSpc>
                  <a:spcPct val="130000"/>
                </a:lnSpc>
              </a:pPr>
              <a:r>
                <a:rPr lang="en-US" sz="4800">
                  <a:latin typeface="+mj-lt"/>
                  <a:ea typeface="HP001 5Ha" pitchFamily="34" charset="-127"/>
                </a:rPr>
                <a:t>Đại Việt sử kí toàn thư</a:t>
              </a:r>
              <a:endParaRPr lang="en-US" sz="4800">
                <a:latin typeface="+mj-lt"/>
              </a:endParaRPr>
            </a:p>
          </p:txBody>
        </p:sp>
      </p:grpSp>
      <p:sp>
        <p:nvSpPr>
          <p:cNvPr id="17" name="Smiley Face 16"/>
          <p:cNvSpPr/>
          <p:nvPr/>
        </p:nvSpPr>
        <p:spPr>
          <a:xfrm>
            <a:off x="8225573" y="4309465"/>
            <a:ext cx="652896" cy="614653"/>
          </a:xfrm>
          <a:prstGeom prst="smileyFac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013408"/>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571750"/>
            <a:ext cx="5611091" cy="2403543"/>
          </a:xfrm>
          <a:prstGeom prst="rect">
            <a:avLst/>
          </a:prstGeom>
          <a:noFill/>
        </p:spPr>
        <p:txBody>
          <a:bodyPr wrap="square" rtlCol="0">
            <a:spAutoFit/>
          </a:bodyPr>
          <a:lstStyle/>
          <a:p>
            <a:pPr>
              <a:lnSpc>
                <a:spcPct val="150000"/>
              </a:lnSpc>
            </a:pPr>
            <a:r>
              <a:rPr lang="en-US" sz="11500" b="1" dirty="0" err="1">
                <a:ln>
                  <a:solidFill>
                    <a:sysClr val="windowText" lastClr="000000"/>
                  </a:solidFill>
                </a:ln>
                <a:solidFill>
                  <a:srgbClr val="FF3399"/>
                </a:solidFill>
                <a:latin typeface="HP001 5Ha" pitchFamily="34" charset="-127"/>
                <a:ea typeface="HP001 5Ha" pitchFamily="34" charset="-127"/>
                <a:cs typeface="Arial" pitchFamily="34" charset="0"/>
              </a:rPr>
              <a:t>Dặn</a:t>
            </a:r>
            <a:r>
              <a:rPr lang="en-US" sz="11500" b="1" dirty="0">
                <a:ln>
                  <a:solidFill>
                    <a:sysClr val="windowText" lastClr="000000"/>
                  </a:solidFill>
                </a:ln>
                <a:solidFill>
                  <a:srgbClr val="FF3399"/>
                </a:solidFill>
                <a:latin typeface="HP001 5Ha" pitchFamily="34" charset="-127"/>
                <a:ea typeface="HP001 5Ha" pitchFamily="34" charset="-127"/>
                <a:cs typeface="Arial" pitchFamily="34" charset="0"/>
              </a:rPr>
              <a:t> </a:t>
            </a:r>
            <a:r>
              <a:rPr lang="en-US" sz="11500" b="1" dirty="0" err="1">
                <a:ln>
                  <a:solidFill>
                    <a:sysClr val="windowText" lastClr="000000"/>
                  </a:solidFill>
                </a:ln>
                <a:solidFill>
                  <a:srgbClr val="FF3399"/>
                </a:solidFill>
                <a:latin typeface="HP001 5Ha" pitchFamily="34" charset="-127"/>
                <a:ea typeface="HP001 5Ha" pitchFamily="34" charset="-127"/>
                <a:cs typeface="Arial" pitchFamily="34" charset="0"/>
              </a:rPr>
              <a:t>dò</a:t>
            </a:r>
            <a:endParaRPr lang="en-US" sz="11500" b="1" dirty="0">
              <a:ln>
                <a:solidFill>
                  <a:sysClr val="windowText" lastClr="000000"/>
                </a:solidFill>
              </a:ln>
              <a:solidFill>
                <a:srgbClr val="FF3399"/>
              </a:solidFill>
              <a:latin typeface="HP001 5Ha" pitchFamily="34" charset="-127"/>
              <a:ea typeface="HP001 5Ha" pitchFamily="34" charset="-127"/>
              <a:cs typeface="Arial" pitchFamily="34" charset="0"/>
            </a:endParaRPr>
          </a:p>
        </p:txBody>
      </p:sp>
    </p:spTree>
    <p:extLst>
      <p:ext uri="{BB962C8B-B14F-4D97-AF65-F5344CB8AC3E}">
        <p14:creationId xmlns:p14="http://schemas.microsoft.com/office/powerpoint/2010/main" val="255549174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267718"/>
            <a:ext cx="8991600" cy="3225242"/>
          </a:xfrm>
          <a:prstGeom prst="rect">
            <a:avLst/>
          </a:prstGeom>
        </p:spPr>
        <p:txBody>
          <a:bodyPr wrap="square">
            <a:spAutoFit/>
          </a:bodyPr>
          <a:lstStyle/>
          <a:p>
            <a:pPr eaLnBrk="0" hangingPunct="0">
              <a:lnSpc>
                <a:spcPct val="120000"/>
              </a:lnSpc>
            </a:pPr>
            <a:r>
              <a:rPr lang="en-US" sz="44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Tổ</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chức</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lễ</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xướng</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danh</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a:t>
            </a:r>
          </a:p>
          <a:p>
            <a:pPr eaLnBrk="0" hangingPunct="0">
              <a:lnSpc>
                <a:spcPct val="120000"/>
              </a:lnSpc>
            </a:pP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Tổ</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chức</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lễ</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vinh</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quy</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a:t>
            </a:r>
          </a:p>
          <a:p>
            <a:pPr eaLnBrk="0" hangingPunct="0">
              <a:lnSpc>
                <a:spcPct val="120000"/>
              </a:lnSpc>
            </a:pP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Khắc</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tên</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tuổi</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những</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người</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đỗ</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cao</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tiến</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sĩ</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vào</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bia</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đá</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dựng</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ở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Văn</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Miếu</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để</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tôn</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vinh</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những</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người</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có</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008000"/>
                </a:solidFill>
                <a:latin typeface="Times New Roman" panose="02020603050405020304" pitchFamily="18" charset="0"/>
                <a:ea typeface="HP001 5Ha" pitchFamily="34" charset="-127"/>
                <a:cs typeface="Times New Roman" panose="02020603050405020304" pitchFamily="18" charset="0"/>
              </a:rPr>
              <a:t>tài</a:t>
            </a:r>
            <a:r>
              <a:rPr lang="en-US" sz="3200" b="1" dirty="0">
                <a:solidFill>
                  <a:srgbClr val="008000"/>
                </a:solidFill>
                <a:latin typeface="Times New Roman" panose="02020603050405020304" pitchFamily="18" charset="0"/>
                <a:ea typeface="HP001 5Ha" pitchFamily="34" charset="-127"/>
                <a:cs typeface="Times New Roman" panose="02020603050405020304" pitchFamily="18" charset="0"/>
              </a:rPr>
              <a:t>.</a:t>
            </a:r>
          </a:p>
        </p:txBody>
      </p:sp>
      <p:sp>
        <p:nvSpPr>
          <p:cNvPr id="11" name="TextBox 10">
            <a:extLst>
              <a:ext uri="{FF2B5EF4-FFF2-40B4-BE49-F238E27FC236}">
                <a16:creationId xmlns:a16="http://schemas.microsoft.com/office/drawing/2014/main" id="{4FAAAFB3-B866-452B-85A8-D838596C8630}"/>
              </a:ext>
            </a:extLst>
          </p:cNvPr>
          <p:cNvSpPr txBox="1"/>
          <p:nvPr/>
        </p:nvSpPr>
        <p:spPr>
          <a:xfrm>
            <a:off x="340894" y="195513"/>
            <a:ext cx="8269705" cy="1077218"/>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2.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Nhà</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Hậu</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Lê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làm</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gì</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để</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khuyến</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khích</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việc</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học</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tập</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88977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inh-nen-powerpoint-thien-nhien-6">
            <a:extLst>
              <a:ext uri="{FF2B5EF4-FFF2-40B4-BE49-F238E27FC236}">
                <a16:creationId xmlns:a16="http://schemas.microsoft.com/office/drawing/2014/main" id="{BA2AF7AF-2351-452C-87D0-C5E6E6927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54"/>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descr="Thu Dong Nam 50">
            <a:extLst>
              <a:ext uri="{FF2B5EF4-FFF2-40B4-BE49-F238E27FC236}">
                <a16:creationId xmlns:a16="http://schemas.microsoft.com/office/drawing/2014/main" id="{590D22DB-18E1-432E-95C6-120EC5F8131F}"/>
              </a:ext>
            </a:extLst>
          </p:cNvPr>
          <p:cNvSpPr txBox="1">
            <a:spLocks noChangeArrowheads="1"/>
          </p:cNvSpPr>
          <p:nvPr/>
        </p:nvSpPr>
        <p:spPr bwMode="auto">
          <a:xfrm>
            <a:off x="152400" y="0"/>
            <a:ext cx="8839200" cy="162234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98" tIns="10849" rIns="21698" bIns="10849">
            <a:spAutoFit/>
          </a:bodyPr>
          <a:lstStyle>
            <a:lvl1pPr defTabSz="512763">
              <a:spcBef>
                <a:spcPct val="20000"/>
              </a:spcBef>
              <a:buChar char="•"/>
              <a:defRPr sz="2300">
                <a:solidFill>
                  <a:schemeClr val="tx1"/>
                </a:solidFill>
                <a:latin typeface="Arial" panose="020B0604020202020204" pitchFamily="34" charset="0"/>
              </a:defRPr>
            </a:lvl1pPr>
            <a:lvl2pPr marL="742950" indent="-285750" defTabSz="512763">
              <a:spcBef>
                <a:spcPct val="20000"/>
              </a:spcBef>
              <a:buChar char="–"/>
              <a:defRPr sz="2000">
                <a:solidFill>
                  <a:schemeClr val="tx1"/>
                </a:solidFill>
                <a:latin typeface="Arial" panose="020B0604020202020204" pitchFamily="34" charset="0"/>
              </a:defRPr>
            </a:lvl2pPr>
            <a:lvl3pPr marL="1143000" indent="-228600" defTabSz="512763">
              <a:spcBef>
                <a:spcPct val="20000"/>
              </a:spcBef>
              <a:buChar char="•"/>
              <a:defRPr sz="1700">
                <a:solidFill>
                  <a:schemeClr val="tx1"/>
                </a:solidFill>
                <a:latin typeface="Arial" panose="020B0604020202020204" pitchFamily="34" charset="0"/>
              </a:defRPr>
            </a:lvl3pPr>
            <a:lvl4pPr marL="1600200" indent="-228600" defTabSz="512763">
              <a:spcBef>
                <a:spcPct val="20000"/>
              </a:spcBef>
              <a:buChar char="–"/>
              <a:defRPr sz="1500">
                <a:solidFill>
                  <a:schemeClr val="tx1"/>
                </a:solidFill>
                <a:latin typeface="Arial" panose="020B0604020202020204" pitchFamily="34" charset="0"/>
              </a:defRPr>
            </a:lvl4pPr>
            <a:lvl5pPr marL="2057400" indent="-228600" defTabSz="512763">
              <a:spcBef>
                <a:spcPct val="20000"/>
              </a:spcBef>
              <a:buChar char="»"/>
              <a:defRPr sz="15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ctr" defTabSz="384572" rtl="0" eaLnBrk="1" fontAlgn="base" latinLnBrk="0" hangingPunct="1">
              <a:lnSpc>
                <a:spcPct val="100000"/>
              </a:lnSpc>
              <a:spcBef>
                <a:spcPct val="50000"/>
              </a:spcBef>
              <a:spcAft>
                <a:spcPct val="0"/>
              </a:spcAft>
              <a:buClr>
                <a:srgbClr val="000000"/>
              </a:buClr>
              <a:buSzTx/>
              <a:buFontTx/>
              <a:buNone/>
              <a:tabLst/>
              <a:defRPr/>
            </a:pPr>
            <a:r>
              <a:rPr kumimoji="0" lang="en-US" altLang="vi-VN"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Thứ</a:t>
            </a:r>
            <a:r>
              <a:rPr kumimoji="0" lang="en-US" alt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vi-VN"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hai</a:t>
            </a:r>
            <a:r>
              <a:rPr kumimoji="0" lang="en-US" alt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vi-VN"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ngày</a:t>
            </a:r>
            <a:r>
              <a:rPr kumimoji="0" lang="en-US" alt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21 </a:t>
            </a:r>
            <a:r>
              <a:rPr kumimoji="0" lang="en-US" altLang="vi-VN"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tháng</a:t>
            </a:r>
            <a:r>
              <a:rPr kumimoji="0" lang="en-US" alt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2 </a:t>
            </a:r>
            <a:r>
              <a:rPr kumimoji="0" lang="en-US" altLang="vi-VN"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năm</a:t>
            </a:r>
            <a:r>
              <a:rPr kumimoji="0" lang="en-US" altLang="vi-VN"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2022</a:t>
            </a:r>
          </a:p>
          <a:p>
            <a:pPr marL="0" marR="0" lvl="0" indent="0" algn="ctr" defTabSz="384572" rtl="0" eaLnBrk="1" fontAlgn="base" latinLnBrk="0" hangingPunct="1">
              <a:lnSpc>
                <a:spcPct val="100000"/>
              </a:lnSpc>
              <a:spcBef>
                <a:spcPct val="50000"/>
              </a:spcBef>
              <a:spcAft>
                <a:spcPct val="0"/>
              </a:spcAft>
              <a:buClr>
                <a:srgbClr val="000000"/>
              </a:buClr>
              <a:buSzTx/>
              <a:buFontTx/>
              <a:buNone/>
              <a:tabLst/>
              <a:defRPr/>
            </a:pPr>
            <a:r>
              <a:rPr kumimoji="0" lang="en-US" altLang="vi-VN"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Lịch</a:t>
            </a:r>
            <a:r>
              <a:rPr kumimoji="0" lang="en-US" altLang="vi-VN"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vi-VN"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sử</a:t>
            </a:r>
            <a:endParaRPr kumimoji="0" lang="en-US" altLang="vi-VN"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id="{A53B5E32-994C-47CB-9AE6-09767A6B7A3F}"/>
              </a:ext>
            </a:extLst>
          </p:cNvPr>
          <p:cNvSpPr txBox="1"/>
          <p:nvPr/>
        </p:nvSpPr>
        <p:spPr>
          <a:xfrm>
            <a:off x="685800" y="1687215"/>
            <a:ext cx="8153400" cy="1477328"/>
          </a:xfrm>
          <a:prstGeom prst="rect">
            <a:avLst/>
          </a:prstGeom>
          <a:noFill/>
        </p:spPr>
        <p:txBody>
          <a:bodyPr wrap="square">
            <a:spAutoFit/>
          </a:bodyPr>
          <a:lstStyle/>
          <a:p>
            <a:pPr marL="0" marR="0" lvl="0" indent="0" algn="ctr" defTabSz="385748" rtl="0" eaLnBrk="1" fontAlgn="auto" latinLnBrk="0" hangingPunct="1">
              <a:lnSpc>
                <a:spcPct val="100000"/>
              </a:lnSpc>
              <a:spcBef>
                <a:spcPct val="50000"/>
              </a:spcBef>
              <a:spcAft>
                <a:spcPts val="0"/>
              </a:spcAft>
              <a:buClr>
                <a:srgbClr val="000000"/>
              </a:buClr>
              <a:buSzTx/>
              <a:buFontTx/>
              <a:buNone/>
              <a:tabLst/>
              <a:defRPr/>
            </a:pPr>
            <a:r>
              <a:rPr kumimoji="0" lang="en-US" altLang="vi-VN" sz="45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VĂN HỌC VÀ KHOA HỌC THỜI HẬU LÊ</a:t>
            </a:r>
          </a:p>
        </p:txBody>
      </p:sp>
    </p:spTree>
    <p:extLst>
      <p:ext uri="{BB962C8B-B14F-4D97-AF65-F5344CB8AC3E}">
        <p14:creationId xmlns:p14="http://schemas.microsoft.com/office/powerpoint/2010/main" val="24261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8516"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Diagram 1"/>
          <p:cNvGraphicFramePr/>
          <p:nvPr>
            <p:extLst>
              <p:ext uri="{D42A27DB-BD31-4B8C-83A1-F6EECF244321}">
                <p14:modId xmlns:p14="http://schemas.microsoft.com/office/powerpoint/2010/main" val="273761221"/>
              </p:ext>
            </p:extLst>
          </p:nvPr>
        </p:nvGraphicFramePr>
        <p:xfrm>
          <a:off x="152400" y="-3216"/>
          <a:ext cx="8839200" cy="51467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381000" y="2244864"/>
            <a:ext cx="762000" cy="707886"/>
          </a:xfrm>
          <a:prstGeom prst="rect">
            <a:avLst/>
          </a:prstGeom>
          <a:noFill/>
        </p:spPr>
        <p:txBody>
          <a:bodyPr wrap="square" rtlCol="0">
            <a:spAutoFit/>
          </a:bodyPr>
          <a:lstStyle/>
          <a:p>
            <a:pPr algn="ctr"/>
            <a:r>
              <a:rPr lang="en-US" sz="4000"/>
              <a:t>1</a:t>
            </a:r>
          </a:p>
        </p:txBody>
      </p:sp>
      <p:sp>
        <p:nvSpPr>
          <p:cNvPr id="11" name="TextBox 10"/>
          <p:cNvSpPr txBox="1"/>
          <p:nvPr/>
        </p:nvSpPr>
        <p:spPr>
          <a:xfrm>
            <a:off x="381000" y="3692664"/>
            <a:ext cx="762000" cy="707886"/>
          </a:xfrm>
          <a:prstGeom prst="rect">
            <a:avLst/>
          </a:prstGeom>
          <a:noFill/>
        </p:spPr>
        <p:txBody>
          <a:bodyPr wrap="square" rtlCol="0">
            <a:spAutoFit/>
          </a:bodyPr>
          <a:lstStyle/>
          <a:p>
            <a:pPr algn="ctr"/>
            <a:r>
              <a:rPr lang="en-US" sz="4000"/>
              <a:t>2</a:t>
            </a:r>
          </a:p>
        </p:txBody>
      </p:sp>
    </p:spTree>
    <p:extLst>
      <p:ext uri="{BB962C8B-B14F-4D97-AF65-F5344CB8AC3E}">
        <p14:creationId xmlns:p14="http://schemas.microsoft.com/office/powerpoint/2010/main" val="1109724127"/>
      </p:ext>
    </p:extLst>
  </p:cSld>
  <p:clrMapOvr>
    <a:masterClrMapping/>
  </p:clrMapOvr>
  <p:transition spd="slow">
    <p:wheel spokes="1"/>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52400" y="-19050"/>
            <a:ext cx="7848600" cy="920765"/>
          </a:xfrm>
          <a:prstGeom prst="rect">
            <a:avLst/>
          </a:prstGeom>
          <a:noFill/>
        </p:spPr>
        <p:txBody>
          <a:bodyPr wrap="square" rtlCol="0">
            <a:spAutoFit/>
          </a:bodyPr>
          <a:lstStyle/>
          <a:p>
            <a:pPr>
              <a:lnSpc>
                <a:spcPct val="130000"/>
              </a:lnSpc>
            </a:pP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1.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Văn</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học</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thời</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600" b="1" u="sng" dirty="0" err="1">
                <a:solidFill>
                  <a:srgbClr val="FF0000"/>
                </a:solidFill>
                <a:latin typeface="Times New Roman" panose="02020603050405020304" pitchFamily="18" charset="0"/>
                <a:ea typeface="HP001 5Ha" pitchFamily="34" charset="-127"/>
                <a:cs typeface="Times New Roman" panose="02020603050405020304" pitchFamily="18" charset="0"/>
              </a:rPr>
              <a:t>Hậu</a:t>
            </a:r>
            <a:r>
              <a:rPr lang="en-US" sz="4600" b="1" u="sng" dirty="0">
                <a:solidFill>
                  <a:srgbClr val="FF0000"/>
                </a:solidFill>
                <a:latin typeface="Times New Roman" panose="02020603050405020304" pitchFamily="18" charset="0"/>
                <a:ea typeface="HP001 5Ha" pitchFamily="34" charset="-127"/>
                <a:cs typeface="Times New Roman" panose="02020603050405020304" pitchFamily="18" charset="0"/>
              </a:rPr>
              <a:t> Lê</a:t>
            </a:r>
          </a:p>
        </p:txBody>
      </p:sp>
      <p:sp>
        <p:nvSpPr>
          <p:cNvPr id="3" name="Rectangle 2"/>
          <p:cNvSpPr/>
          <p:nvPr/>
        </p:nvSpPr>
        <p:spPr>
          <a:xfrm>
            <a:off x="166254" y="849551"/>
            <a:ext cx="8825345" cy="3855799"/>
          </a:xfrm>
          <a:prstGeom prst="rect">
            <a:avLst/>
          </a:prstGeom>
        </p:spPr>
        <p:txBody>
          <a:bodyPr wrap="square">
            <a:spAutoFit/>
          </a:bodyPr>
          <a:lstStyle/>
          <a:p>
            <a:pPr algn="just">
              <a:lnSpc>
                <a:spcPct val="130000"/>
              </a:lnSpc>
            </a:pPr>
            <a:r>
              <a:rPr lang="en-US" sz="4800" dirty="0" err="1">
                <a:latin typeface="Times New Roman" panose="02020603050405020304" pitchFamily="18" charset="0"/>
                <a:cs typeface="Times New Roman" panose="02020603050405020304" pitchFamily="18" charset="0"/>
              </a:rPr>
              <a:t>Dựa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dung SGK, </a:t>
            </a:r>
            <a:r>
              <a:rPr lang="en-US" sz="4800" dirty="0" err="1">
                <a:latin typeface="Times New Roman" panose="02020603050405020304" pitchFamily="18" charset="0"/>
                <a:cs typeface="Times New Roman" panose="02020603050405020304" pitchFamily="18" charset="0"/>
              </a:rPr>
              <a:t>hoàn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bảng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kê</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dung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phẩm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Hậu</a:t>
            </a:r>
            <a:r>
              <a:rPr lang="en-US" sz="4800" dirty="0">
                <a:latin typeface="Times New Roman" panose="02020603050405020304" pitchFamily="18" charset="0"/>
                <a:cs typeface="Times New Roman" panose="02020603050405020304" pitchFamily="18" charset="0"/>
              </a:rPr>
              <a:t> Lê.</a:t>
            </a:r>
          </a:p>
        </p:txBody>
      </p:sp>
    </p:spTree>
    <p:extLst>
      <p:ext uri="{BB962C8B-B14F-4D97-AF65-F5344CB8AC3E}">
        <p14:creationId xmlns:p14="http://schemas.microsoft.com/office/powerpoint/2010/main" val="2082556616"/>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366184568"/>
              </p:ext>
            </p:extLst>
          </p:nvPr>
        </p:nvGraphicFramePr>
        <p:xfrm>
          <a:off x="190499" y="128960"/>
          <a:ext cx="8801101" cy="4804990"/>
        </p:xfrm>
        <a:graphic>
          <a:graphicData uri="http://schemas.openxmlformats.org/drawingml/2006/table">
            <a:tbl>
              <a:tblPr firstRow="1" bandRow="1">
                <a:tableStyleId>{5C22544A-7EE6-4342-B048-85BDC9FD1C3A}</a:tableStyleId>
              </a:tblPr>
              <a:tblGrid>
                <a:gridCol w="171450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6228">
                <a:tc>
                  <a:txBody>
                    <a:bodyPr/>
                    <a:lstStyle/>
                    <a:p>
                      <a:pPr algn="ctr"/>
                      <a:r>
                        <a:rPr lang="vi-VN" sz="2800">
                          <a:solidFill>
                            <a:schemeClr val="tx1"/>
                          </a:solidFill>
                          <a:latin typeface="Calibri" pitchFamily="34" charset="0"/>
                          <a:cs typeface="Calibri" pitchFamily="34" charset="0"/>
                        </a:rPr>
                        <a:t>Tác</a:t>
                      </a:r>
                      <a:r>
                        <a:rPr lang="vi-VN" sz="2800" baseline="0">
                          <a:solidFill>
                            <a:schemeClr val="tx1"/>
                          </a:solidFill>
                          <a:latin typeface="Calibri" pitchFamily="34" charset="0"/>
                          <a:cs typeface="Calibri" pitchFamily="34" charset="0"/>
                        </a:rPr>
                        <a:t> giả</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tc>
                  <a:txBody>
                    <a:bodyPr/>
                    <a:lstStyle/>
                    <a:p>
                      <a:pPr algn="ctr"/>
                      <a:r>
                        <a:rPr lang="vi-VN" sz="2800" dirty="0">
                          <a:solidFill>
                            <a:schemeClr val="tx1"/>
                          </a:solidFill>
                          <a:latin typeface="Calibri" pitchFamily="34" charset="0"/>
                          <a:cs typeface="Calibri" pitchFamily="34" charset="0"/>
                        </a:rPr>
                        <a:t>Tác</a:t>
                      </a:r>
                      <a:r>
                        <a:rPr lang="vi-VN" sz="2800" baseline="0" dirty="0">
                          <a:solidFill>
                            <a:schemeClr val="tx1"/>
                          </a:solidFill>
                          <a:latin typeface="Calibri" pitchFamily="34" charset="0"/>
                          <a:cs typeface="Calibri" pitchFamily="34" charset="0"/>
                        </a:rPr>
                        <a:t> phẩm</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tc>
                  <a:txBody>
                    <a:bodyPr/>
                    <a:lstStyle/>
                    <a:p>
                      <a:pPr algn="ctr"/>
                      <a:r>
                        <a:rPr lang="vi-VN" sz="2800">
                          <a:solidFill>
                            <a:schemeClr val="tx1"/>
                          </a:solidFill>
                          <a:latin typeface="Calibri" pitchFamily="34" charset="0"/>
                          <a:cs typeface="Calibri" pitchFamily="34" charset="0"/>
                        </a:rPr>
                        <a:t>Nội</a:t>
                      </a:r>
                      <a:r>
                        <a:rPr lang="vi-VN" sz="2800" baseline="0">
                          <a:solidFill>
                            <a:schemeClr val="tx1"/>
                          </a:solidFill>
                          <a:latin typeface="Calibri" pitchFamily="34" charset="0"/>
                          <a:cs typeface="Calibri" pitchFamily="34" charset="0"/>
                        </a:rPr>
                        <a:t> dung</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0"/>
                  </a:ext>
                </a:extLst>
              </a:tr>
              <a:tr h="4288762">
                <a:tc>
                  <a:txBody>
                    <a:bodyPr/>
                    <a:lstStyle/>
                    <a:p>
                      <a:endParaRPr lang="en-US" sz="1400" dirty="0"/>
                    </a:p>
                    <a:p>
                      <a:endParaRPr lang="en-US" sz="140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400" baseline="0" dirty="0"/>
                    </a:p>
                    <a:p>
                      <a:endParaRPr lang="vi-VN" sz="1400" baseline="0" dirty="0"/>
                    </a:p>
                    <a:p>
                      <a:endParaRPr lang="vi-VN" sz="1400" baseline="0" dirty="0"/>
                    </a:p>
                    <a:p>
                      <a:endParaRPr lang="vi-VN" sz="1400" baseline="0" dirty="0"/>
                    </a:p>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2099159"/>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211018084"/>
              </p:ext>
            </p:extLst>
          </p:nvPr>
        </p:nvGraphicFramePr>
        <p:xfrm>
          <a:off x="190499" y="128960"/>
          <a:ext cx="8801101" cy="4804990"/>
        </p:xfrm>
        <a:graphic>
          <a:graphicData uri="http://schemas.openxmlformats.org/drawingml/2006/table">
            <a:tbl>
              <a:tblPr firstRow="1" bandRow="1">
                <a:tableStyleId>{5C22544A-7EE6-4342-B048-85BDC9FD1C3A}</a:tableStyleId>
              </a:tblPr>
              <a:tblGrid>
                <a:gridCol w="171450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6228">
                <a:tc>
                  <a:txBody>
                    <a:bodyPr/>
                    <a:lstStyle/>
                    <a:p>
                      <a:pPr algn="ctr"/>
                      <a:r>
                        <a:rPr lang="vi-VN" sz="2800">
                          <a:solidFill>
                            <a:schemeClr val="tx1"/>
                          </a:solidFill>
                          <a:latin typeface="Calibri" pitchFamily="34" charset="0"/>
                          <a:cs typeface="Calibri" pitchFamily="34" charset="0"/>
                        </a:rPr>
                        <a:t>Tác</a:t>
                      </a:r>
                      <a:r>
                        <a:rPr lang="vi-VN" sz="2800" baseline="0">
                          <a:solidFill>
                            <a:schemeClr val="tx1"/>
                          </a:solidFill>
                          <a:latin typeface="Calibri" pitchFamily="34" charset="0"/>
                          <a:cs typeface="Calibri" pitchFamily="34" charset="0"/>
                        </a:rPr>
                        <a:t> giả</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tc>
                  <a:txBody>
                    <a:bodyPr/>
                    <a:lstStyle/>
                    <a:p>
                      <a:pPr algn="ctr"/>
                      <a:r>
                        <a:rPr lang="vi-VN" sz="2800" dirty="0">
                          <a:solidFill>
                            <a:schemeClr val="tx1"/>
                          </a:solidFill>
                          <a:latin typeface="Calibri" pitchFamily="34" charset="0"/>
                          <a:cs typeface="Calibri" pitchFamily="34" charset="0"/>
                        </a:rPr>
                        <a:t>Tác</a:t>
                      </a:r>
                      <a:r>
                        <a:rPr lang="vi-VN" sz="2800" baseline="0" dirty="0">
                          <a:solidFill>
                            <a:schemeClr val="tx1"/>
                          </a:solidFill>
                          <a:latin typeface="Calibri" pitchFamily="34" charset="0"/>
                          <a:cs typeface="Calibri" pitchFamily="34" charset="0"/>
                        </a:rPr>
                        <a:t> phẩm</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tc>
                  <a:txBody>
                    <a:bodyPr/>
                    <a:lstStyle/>
                    <a:p>
                      <a:pPr algn="ctr"/>
                      <a:r>
                        <a:rPr lang="vi-VN" sz="2800">
                          <a:solidFill>
                            <a:schemeClr val="tx1"/>
                          </a:solidFill>
                          <a:latin typeface="Calibri" pitchFamily="34" charset="0"/>
                          <a:cs typeface="Calibri" pitchFamily="34" charset="0"/>
                        </a:rPr>
                        <a:t>Nội</a:t>
                      </a:r>
                      <a:r>
                        <a:rPr lang="vi-VN" sz="2800" baseline="0">
                          <a:solidFill>
                            <a:schemeClr val="tx1"/>
                          </a:solidFill>
                          <a:latin typeface="Calibri" pitchFamily="34" charset="0"/>
                          <a:cs typeface="Calibri" pitchFamily="34" charset="0"/>
                        </a:rPr>
                        <a:t> dung</a:t>
                      </a:r>
                      <a:endParaRPr lang="en-US" sz="2800" dirty="0">
                        <a:solidFill>
                          <a:schemeClr val="tx1"/>
                        </a:solidFill>
                        <a:latin typeface="Calibri" pitchFamily="34" charset="0"/>
                        <a:cs typeface="Calibri" pitchFamily="34" charset="0"/>
                      </a:endParaRPr>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val="10000"/>
                  </a:ext>
                </a:extLst>
              </a:tr>
              <a:tr h="4288762">
                <a:tc>
                  <a:txBody>
                    <a:bodyPr/>
                    <a:lstStyle/>
                    <a:p>
                      <a:endParaRPr lang="en-US" sz="1400" dirty="0"/>
                    </a:p>
                    <a:p>
                      <a:endParaRPr lang="en-US" sz="140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400" baseline="0" dirty="0"/>
                    </a:p>
                    <a:p>
                      <a:endParaRPr lang="vi-VN" sz="1400" baseline="0" dirty="0"/>
                    </a:p>
                    <a:p>
                      <a:endParaRPr lang="vi-VN" sz="1400" baseline="0" dirty="0"/>
                    </a:p>
                    <a:p>
                      <a:endParaRPr lang="vi-VN" sz="1400" baseline="0" dirty="0"/>
                    </a:p>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vi-VN" sz="1400" baseline="0" dirty="0"/>
                    </a:p>
                    <a:p>
                      <a:endParaRPr lang="vi-VN" sz="1400" baseline="0" dirty="0"/>
                    </a:p>
                  </a:txBody>
                  <a:tcPr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04800" y="2029917"/>
            <a:ext cx="1524000" cy="1077218"/>
          </a:xfrm>
          <a:prstGeom prst="rect">
            <a:avLst/>
          </a:prstGeom>
          <a:noFill/>
        </p:spPr>
        <p:txBody>
          <a:bodyPr wrap="square" rtlCol="0">
            <a:spAutoFit/>
          </a:bodyPr>
          <a:lstStyle/>
          <a:p>
            <a:pPr algn="ctr"/>
            <a:r>
              <a:rPr lang="en-US" sz="3200" dirty="0" err="1">
                <a:latin typeface="+mj-lt"/>
                <a:cs typeface="Times New Roman" pitchFamily="18" charset="0"/>
              </a:rPr>
              <a:t>Nguyễn</a:t>
            </a:r>
            <a:r>
              <a:rPr lang="en-US" sz="3200" dirty="0">
                <a:latin typeface="+mj-lt"/>
                <a:cs typeface="Times New Roman" pitchFamily="18" charset="0"/>
              </a:rPr>
              <a:t> </a:t>
            </a:r>
          </a:p>
          <a:p>
            <a:pPr algn="ctr"/>
            <a:r>
              <a:rPr lang="en-US" sz="3200" dirty="0" err="1">
                <a:latin typeface="+mj-lt"/>
                <a:cs typeface="Times New Roman" pitchFamily="18" charset="0"/>
              </a:rPr>
              <a:t>Trãi</a:t>
            </a:r>
            <a:endParaRPr lang="en-US" sz="3200" dirty="0">
              <a:latin typeface="+mj-lt"/>
              <a:cs typeface="Times New Roman" pitchFamily="18" charset="0"/>
            </a:endParaRPr>
          </a:p>
        </p:txBody>
      </p:sp>
      <p:sp>
        <p:nvSpPr>
          <p:cNvPr id="8" name="TextBox 7"/>
          <p:cNvSpPr txBox="1"/>
          <p:nvPr/>
        </p:nvSpPr>
        <p:spPr>
          <a:xfrm>
            <a:off x="1956912" y="819150"/>
            <a:ext cx="1912620" cy="1077218"/>
          </a:xfrm>
          <a:prstGeom prst="rect">
            <a:avLst/>
          </a:prstGeom>
          <a:noFill/>
        </p:spPr>
        <p:txBody>
          <a:bodyPr wrap="square" rtlCol="0">
            <a:spAutoFit/>
          </a:bodyPr>
          <a:lstStyle/>
          <a:p>
            <a:pPr algn="ctr"/>
            <a:r>
              <a:rPr lang="vi-VN" sz="3200" dirty="0">
                <a:latin typeface="Calibri" pitchFamily="34" charset="0"/>
                <a:cs typeface="Calibri" pitchFamily="34" charset="0"/>
              </a:rPr>
              <a:t>Bình </a:t>
            </a:r>
            <a:r>
              <a:rPr lang="vi-VN" sz="3200">
                <a:latin typeface="Calibri" pitchFamily="34" charset="0"/>
                <a:cs typeface="Calibri" pitchFamily="34" charset="0"/>
              </a:rPr>
              <a:t>Ngô </a:t>
            </a:r>
            <a:endParaRPr lang="en-US" sz="3200">
              <a:latin typeface="Calibri" pitchFamily="34" charset="0"/>
              <a:cs typeface="Calibri" pitchFamily="34" charset="0"/>
            </a:endParaRPr>
          </a:p>
          <a:p>
            <a:pPr algn="ctr"/>
            <a:r>
              <a:rPr lang="vi-VN" sz="3200">
                <a:latin typeface="Calibri" pitchFamily="34" charset="0"/>
                <a:cs typeface="Calibri" pitchFamily="34" charset="0"/>
              </a:rPr>
              <a:t>đại </a:t>
            </a:r>
            <a:r>
              <a:rPr lang="vi-VN" sz="3200" dirty="0">
                <a:latin typeface="Calibri" pitchFamily="34" charset="0"/>
                <a:cs typeface="Calibri" pitchFamily="34" charset="0"/>
              </a:rPr>
              <a:t>cáo</a:t>
            </a:r>
          </a:p>
        </p:txBody>
      </p:sp>
      <p:sp>
        <p:nvSpPr>
          <p:cNvPr id="12" name="TextBox 11"/>
          <p:cNvSpPr txBox="1"/>
          <p:nvPr/>
        </p:nvSpPr>
        <p:spPr>
          <a:xfrm>
            <a:off x="4038600" y="666750"/>
            <a:ext cx="4800600" cy="1477328"/>
          </a:xfrm>
          <a:prstGeom prst="rect">
            <a:avLst/>
          </a:prstGeom>
          <a:noFill/>
        </p:spPr>
        <p:txBody>
          <a:bodyPr wrap="square" rtlCol="0">
            <a:spAutoFit/>
          </a:bodyPr>
          <a:lstStyle/>
          <a:p>
            <a:pPr algn="just"/>
            <a:r>
              <a:rPr lang="vi-VN" sz="3000" dirty="0">
                <a:latin typeface="Calibri" pitchFamily="34" charset="0"/>
                <a:cs typeface="Calibri" pitchFamily="34" charset="0"/>
              </a:rPr>
              <a:t>Phản ánh khi phách anh hùng và niềm tự hào chân chính của dân tộc.</a:t>
            </a:r>
          </a:p>
        </p:txBody>
      </p:sp>
      <p:sp>
        <p:nvSpPr>
          <p:cNvPr id="13" name="TextBox 12"/>
          <p:cNvSpPr txBox="1"/>
          <p:nvPr/>
        </p:nvSpPr>
        <p:spPr>
          <a:xfrm>
            <a:off x="1828800" y="2104132"/>
            <a:ext cx="2168843" cy="1077218"/>
          </a:xfrm>
          <a:prstGeom prst="rect">
            <a:avLst/>
          </a:prstGeom>
          <a:noFill/>
        </p:spPr>
        <p:txBody>
          <a:bodyPr wrap="square" rtlCol="0">
            <a:spAutoFit/>
          </a:bodyPr>
          <a:lstStyle/>
          <a:p>
            <a:pPr algn="ctr"/>
            <a:r>
              <a:rPr lang="vi-VN" sz="3200" dirty="0">
                <a:latin typeface="Calibri" pitchFamily="34" charset="0"/>
                <a:cs typeface="Calibri" pitchFamily="34" charset="0"/>
              </a:rPr>
              <a:t>Chí </a:t>
            </a:r>
            <a:r>
              <a:rPr lang="vi-VN" sz="3200">
                <a:latin typeface="Calibri" pitchFamily="34" charset="0"/>
                <a:cs typeface="Calibri" pitchFamily="34" charset="0"/>
              </a:rPr>
              <a:t>linh </a:t>
            </a:r>
            <a:endParaRPr lang="en-US" sz="3200">
              <a:latin typeface="Calibri" pitchFamily="34" charset="0"/>
              <a:cs typeface="Calibri" pitchFamily="34" charset="0"/>
            </a:endParaRPr>
          </a:p>
          <a:p>
            <a:pPr algn="ctr"/>
            <a:r>
              <a:rPr lang="vi-VN" sz="3200">
                <a:latin typeface="Calibri" pitchFamily="34" charset="0"/>
                <a:cs typeface="Calibri" pitchFamily="34" charset="0"/>
              </a:rPr>
              <a:t>sơn </a:t>
            </a:r>
            <a:r>
              <a:rPr lang="vi-VN" sz="3200" dirty="0">
                <a:latin typeface="Calibri" pitchFamily="34" charset="0"/>
                <a:cs typeface="Calibri" pitchFamily="34" charset="0"/>
              </a:rPr>
              <a:t>phú</a:t>
            </a:r>
            <a:endParaRPr lang="en-US" sz="3200" dirty="0">
              <a:latin typeface="Calibri" pitchFamily="34" charset="0"/>
              <a:cs typeface="Calibri" pitchFamily="34" charset="0"/>
            </a:endParaRPr>
          </a:p>
        </p:txBody>
      </p:sp>
      <p:sp>
        <p:nvSpPr>
          <p:cNvPr id="14" name="TextBox 13"/>
          <p:cNvSpPr txBox="1"/>
          <p:nvPr/>
        </p:nvSpPr>
        <p:spPr>
          <a:xfrm>
            <a:off x="4038601" y="2114550"/>
            <a:ext cx="4800599" cy="1015663"/>
          </a:xfrm>
          <a:prstGeom prst="rect">
            <a:avLst/>
          </a:prstGeom>
          <a:noFill/>
        </p:spPr>
        <p:txBody>
          <a:bodyPr wrap="square" rtlCol="0">
            <a:spAutoFit/>
          </a:bodyPr>
          <a:lstStyle/>
          <a:p>
            <a:pPr algn="just"/>
            <a:r>
              <a:rPr lang="vi-VN" sz="3000" dirty="0">
                <a:latin typeface="Calibri" pitchFamily="34" charset="0"/>
                <a:cs typeface="Calibri" pitchFamily="34" charset="0"/>
              </a:rPr>
              <a:t>Nói lên tâm sự của Nguyễn Trãi khi sống ở Côn Sơn.</a:t>
            </a:r>
            <a:endParaRPr lang="en-US" sz="3000" dirty="0">
              <a:latin typeface="Calibri" pitchFamily="34" charset="0"/>
              <a:cs typeface="Calibri" pitchFamily="34" charset="0"/>
            </a:endParaRPr>
          </a:p>
        </p:txBody>
      </p:sp>
      <p:sp>
        <p:nvSpPr>
          <p:cNvPr id="15" name="TextBox 14"/>
          <p:cNvSpPr txBox="1"/>
          <p:nvPr/>
        </p:nvSpPr>
        <p:spPr>
          <a:xfrm>
            <a:off x="1956912" y="3257550"/>
            <a:ext cx="1980248" cy="1569660"/>
          </a:xfrm>
          <a:prstGeom prst="rect">
            <a:avLst/>
          </a:prstGeom>
          <a:noFill/>
        </p:spPr>
        <p:txBody>
          <a:bodyPr wrap="square" rtlCol="0">
            <a:spAutoFit/>
          </a:bodyPr>
          <a:lstStyle/>
          <a:p>
            <a:pPr algn="ctr"/>
            <a:r>
              <a:rPr lang="vi-VN" sz="3200">
                <a:latin typeface="Calibri" pitchFamily="34" charset="0"/>
                <a:cs typeface="Calibri" pitchFamily="34" charset="0"/>
              </a:rPr>
              <a:t>Ức trai </a:t>
            </a:r>
            <a:endParaRPr lang="en-US" sz="3200">
              <a:latin typeface="Calibri" pitchFamily="34" charset="0"/>
              <a:cs typeface="Calibri" pitchFamily="34" charset="0"/>
            </a:endParaRPr>
          </a:p>
          <a:p>
            <a:pPr algn="ctr"/>
            <a:r>
              <a:rPr lang="vi-VN" sz="3200">
                <a:latin typeface="Calibri" pitchFamily="34" charset="0"/>
                <a:cs typeface="Calibri" pitchFamily="34" charset="0"/>
              </a:rPr>
              <a:t>thi </a:t>
            </a:r>
            <a:r>
              <a:rPr lang="vi-VN" sz="3200" dirty="0">
                <a:latin typeface="Calibri" pitchFamily="34" charset="0"/>
                <a:cs typeface="Calibri" pitchFamily="34" charset="0"/>
              </a:rPr>
              <a:t>tập</a:t>
            </a:r>
            <a:endParaRPr lang="en-US" sz="3200" dirty="0">
              <a:latin typeface="Calibri" pitchFamily="34" charset="0"/>
              <a:cs typeface="Calibri" pitchFamily="34" charset="0"/>
            </a:endParaRPr>
          </a:p>
          <a:p>
            <a:pPr algn="ctr"/>
            <a:r>
              <a:rPr lang="en-US" sz="3200" dirty="0">
                <a:latin typeface="Calibri" pitchFamily="34" charset="0"/>
                <a:cs typeface="Calibri" pitchFamily="34" charset="0"/>
              </a:rPr>
              <a:t>(105 </a:t>
            </a:r>
            <a:r>
              <a:rPr lang="en-US" sz="3200" dirty="0" err="1">
                <a:latin typeface="Calibri" pitchFamily="34" charset="0"/>
                <a:cs typeface="Calibri" pitchFamily="34" charset="0"/>
              </a:rPr>
              <a:t>bài</a:t>
            </a:r>
            <a:r>
              <a:rPr lang="en-US" sz="3200" dirty="0">
                <a:latin typeface="Calibri" pitchFamily="34" charset="0"/>
                <a:cs typeface="Calibri" pitchFamily="34" charset="0"/>
              </a:rPr>
              <a:t>)</a:t>
            </a:r>
          </a:p>
        </p:txBody>
      </p:sp>
      <p:sp>
        <p:nvSpPr>
          <p:cNvPr id="16" name="TextBox 15"/>
          <p:cNvSpPr txBox="1"/>
          <p:nvPr/>
        </p:nvSpPr>
        <p:spPr>
          <a:xfrm>
            <a:off x="4047507" y="3107135"/>
            <a:ext cx="4944093" cy="1815882"/>
          </a:xfrm>
          <a:prstGeom prst="rect">
            <a:avLst/>
          </a:prstGeom>
          <a:noFill/>
        </p:spPr>
        <p:txBody>
          <a:bodyPr wrap="square" rtlCol="0">
            <a:spAutoFit/>
          </a:bodyPr>
          <a:lstStyle/>
          <a:p>
            <a:r>
              <a:rPr lang="vi-VN" sz="2800" dirty="0">
                <a:latin typeface="Calibri" pitchFamily="34" charset="0"/>
                <a:cs typeface="Calibri" pitchFamily="34" charset="0"/>
              </a:rPr>
              <a:t>Tâm sự của những người muốn đem tài năng , trí tuệ ra giúp cho nước, cho dân nhưng bị một số quan lại ghen ghét, vùi dập.</a:t>
            </a:r>
            <a:endParaRPr lang="en-US" sz="2800" dirty="0">
              <a:latin typeface="Calibri" pitchFamily="34" charset="0"/>
              <a:cs typeface="Calibri" pitchFamily="34" charset="0"/>
            </a:endParaRPr>
          </a:p>
        </p:txBody>
      </p:sp>
      <p:cxnSp>
        <p:nvCxnSpPr>
          <p:cNvPr id="17" name="Straight Connector 16"/>
          <p:cNvCxnSpPr/>
          <p:nvPr/>
        </p:nvCxnSpPr>
        <p:spPr>
          <a:xfrm>
            <a:off x="1905000" y="3107135"/>
            <a:ext cx="70866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1905000" y="2101124"/>
            <a:ext cx="7086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0334155"/>
      </p:ext>
    </p:extLst>
  </p:cSld>
  <p:clrMapOvr>
    <a:masterClrMapping/>
  </p:clrMapOvr>
  <mc:AlternateContent xmlns:mc="http://schemas.openxmlformats.org/markup-compatibility/2006" xmlns:p14="http://schemas.microsoft.com/office/powerpoint/2010/main">
    <mc:Choice Requires="p14">
      <p:transition spd="slow" p14:dur="1500">
        <p:split dir="in"/>
        <p:sndAc>
          <p:stSnd>
            <p:snd r:embed="rId2" name="chimes.wav"/>
          </p:stSnd>
        </p:sndAc>
      </p:transition>
    </mc:Choice>
    <mc:Fallback xmlns="">
      <p:transition spd="slow">
        <p:split dir="i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P spid="1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3261</TotalTime>
  <Words>911</Words>
  <Application>Microsoft Office PowerPoint</Application>
  <PresentationFormat>On-screen Show (16:9)</PresentationFormat>
  <Paragraphs>139</Paragraphs>
  <Slides>37</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等线</vt:lpstr>
      <vt:lpstr>Arial</vt:lpstr>
      <vt:lpstr>Arial-Rounded</vt:lpstr>
      <vt:lpstr>Calibri</vt:lpstr>
      <vt:lpstr>HP001 5Ha</vt:lpstr>
      <vt:lpstr>HP001 Kieu 5H</vt:lpstr>
      <vt:lpstr>Times New Roman</vt: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Uslaptop</cp:lastModifiedBy>
  <cp:revision>357</cp:revision>
  <dcterms:created xsi:type="dcterms:W3CDTF">2014-09-16T11:54:17Z</dcterms:created>
  <dcterms:modified xsi:type="dcterms:W3CDTF">2022-02-19T15:00:46Z</dcterms:modified>
</cp:coreProperties>
</file>