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ppt/tags/tag19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8" r:id="rId3"/>
    <p:sldMasterId id="2147483707" r:id="rId4"/>
  </p:sldMasterIdLst>
  <p:notesMasterIdLst>
    <p:notesMasterId r:id="rId32"/>
  </p:notesMasterIdLst>
  <p:handoutMasterIdLst>
    <p:handoutMasterId r:id="rId33"/>
  </p:handoutMasterIdLst>
  <p:sldIdLst>
    <p:sldId id="258" r:id="rId5"/>
    <p:sldId id="353" r:id="rId6"/>
    <p:sldId id="2007577111" r:id="rId7"/>
    <p:sldId id="3399" r:id="rId8"/>
    <p:sldId id="375" r:id="rId9"/>
    <p:sldId id="2007577097" r:id="rId10"/>
    <p:sldId id="2007577117" r:id="rId11"/>
    <p:sldId id="2007577098" r:id="rId12"/>
    <p:sldId id="2007577099" r:id="rId13"/>
    <p:sldId id="2007577100" r:id="rId14"/>
    <p:sldId id="2007577101" r:id="rId15"/>
    <p:sldId id="2007577102" r:id="rId16"/>
    <p:sldId id="2007577118" r:id="rId17"/>
    <p:sldId id="3401" r:id="rId18"/>
    <p:sldId id="404" r:id="rId19"/>
    <p:sldId id="2007577105" r:id="rId20"/>
    <p:sldId id="2007577103" r:id="rId21"/>
    <p:sldId id="2007577120" r:id="rId22"/>
    <p:sldId id="2007577119" r:id="rId23"/>
    <p:sldId id="2007577121" r:id="rId24"/>
    <p:sldId id="2007577107" r:id="rId25"/>
    <p:sldId id="2007577122" r:id="rId26"/>
    <p:sldId id="409" r:id="rId27"/>
    <p:sldId id="2007577112" r:id="rId28"/>
    <p:sldId id="363" r:id="rId29"/>
    <p:sldId id="2007577123" r:id="rId30"/>
    <p:sldId id="2007577115" r:id="rId31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861"/>
    <a:srgbClr val="936C3F"/>
    <a:srgbClr val="1B3E5C"/>
    <a:srgbClr val="3F738C"/>
    <a:srgbClr val="3C6486"/>
    <a:srgbClr val="BC8240"/>
    <a:srgbClr val="50B095"/>
    <a:srgbClr val="FF99CC"/>
    <a:srgbClr val="E6CDFF"/>
    <a:srgbClr val="FF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7" autoAdjust="0"/>
    <p:restoredTop sz="94660"/>
  </p:normalViewPr>
  <p:slideViewPr>
    <p:cSldViewPr snapToGrid="0">
      <p:cViewPr varScale="1">
        <p:scale>
          <a:sx n="59" d="100"/>
          <a:sy n="59" d="100"/>
        </p:scale>
        <p:origin x="8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68D5F3-8C40-4B30-A948-7E535E31AD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D874D9-87C0-470A-841C-00210F4230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800B5-DAD5-41E9-ADE9-FF9302B316C0}" type="datetimeFigureOut">
              <a:rPr lang="en-US" smtClean="0"/>
              <a:t>24/1/2024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D4EF3D-8A7D-49AE-9289-06E8FC5FCB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2135C9-5CFF-4200-B118-1DF965F55C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28CF6-3C16-4317-8B04-0D6CF6774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64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94D77-872A-43A7-A1C9-CF95DA157644}" type="datetimeFigureOut">
              <a:rPr lang="en-US" smtClean="0"/>
              <a:t>24/1/2024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29576-E1DF-4A7B-8727-2A6C0DFAB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36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29576-E1DF-4A7B-8727-2A6C0DFAB7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56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29576-E1DF-4A7B-8727-2A6C0DFAB77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94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92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b6f96fd3f7_0_1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b6f96fd3f7_0_1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5358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970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4095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29576-E1DF-4A7B-8727-2A6C0DFAB7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2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b6f96fd3f7_0_1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b6f96fd3f7_0_1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9259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29576-E1DF-4A7B-8727-2A6C0DFAB7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63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359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3552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718955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toàn bài</a:t>
            </a:r>
          </a:p>
        </p:txBody>
      </p:sp>
    </p:spTree>
    <p:extLst>
      <p:ext uri="{BB962C8B-B14F-4D97-AF65-F5344CB8AC3E}">
        <p14:creationId xmlns:p14="http://schemas.microsoft.com/office/powerpoint/2010/main" val="1306029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81962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93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931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47076" y="287079"/>
            <a:ext cx="11697847" cy="6434396"/>
          </a:xfrm>
          <a:prstGeom prst="roundRect">
            <a:avLst>
              <a:gd name="adj" fmla="val 8405"/>
            </a:avLst>
          </a:prstGeom>
          <a:solidFill>
            <a:srgbClr val="FFFFFF"/>
          </a:solidFill>
          <a:ln w="25400" cap="flat" cmpd="sng" algn="ctr">
            <a:solidFill>
              <a:schemeClr val="bg1">
                <a:lumMod val="6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24/1/2024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65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47076" y="287079"/>
            <a:ext cx="11697847" cy="6434396"/>
          </a:xfrm>
          <a:prstGeom prst="roundRect">
            <a:avLst>
              <a:gd name="adj" fmla="val 8405"/>
            </a:avLst>
          </a:prstGeom>
          <a:solidFill>
            <a:srgbClr val="FFFFFF"/>
          </a:solidFill>
          <a:ln w="25400" cap="flat" cmpd="sng" algn="ctr">
            <a:solidFill>
              <a:schemeClr val="bg1">
                <a:lumMod val="6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24/1/2024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4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47076" y="287079"/>
            <a:ext cx="11697847" cy="6434396"/>
          </a:xfrm>
          <a:prstGeom prst="roundRect">
            <a:avLst>
              <a:gd name="adj" fmla="val 8405"/>
            </a:avLst>
          </a:prstGeom>
          <a:solidFill>
            <a:srgbClr val="FFFFFF"/>
          </a:solidFill>
          <a:ln w="25400" cap="flat" cmpd="sng" algn="ctr">
            <a:solidFill>
              <a:schemeClr val="bg1">
                <a:lumMod val="6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24/1/2024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6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47076" y="287079"/>
            <a:ext cx="11697847" cy="6434396"/>
          </a:xfrm>
          <a:prstGeom prst="roundRect">
            <a:avLst>
              <a:gd name="adj" fmla="val 8405"/>
            </a:avLst>
          </a:prstGeom>
          <a:solidFill>
            <a:srgbClr val="FFFFFF"/>
          </a:solidFill>
          <a:ln w="25400" cap="flat" cmpd="sng" algn="ctr">
            <a:solidFill>
              <a:schemeClr val="bg1">
                <a:lumMod val="6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24/1/2024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20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47076" y="287079"/>
            <a:ext cx="11697847" cy="6434396"/>
          </a:xfrm>
          <a:prstGeom prst="roundRect">
            <a:avLst>
              <a:gd name="adj" fmla="val 8405"/>
            </a:avLst>
          </a:prstGeom>
          <a:solidFill>
            <a:srgbClr val="FFFFFF"/>
          </a:solidFill>
          <a:ln w="25400" cap="flat" cmpd="sng" algn="ctr">
            <a:solidFill>
              <a:schemeClr val="bg1">
                <a:lumMod val="6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24/1/2024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51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47076" y="287079"/>
            <a:ext cx="11697847" cy="6434396"/>
          </a:xfrm>
          <a:prstGeom prst="roundRect">
            <a:avLst>
              <a:gd name="adj" fmla="val 8405"/>
            </a:avLst>
          </a:prstGeom>
          <a:solidFill>
            <a:srgbClr val="FFFFFF"/>
          </a:solidFill>
          <a:ln w="25400" cap="flat" cmpd="sng" algn="ctr">
            <a:solidFill>
              <a:schemeClr val="bg1">
                <a:lumMod val="6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24/1/2024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26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47076" y="287079"/>
            <a:ext cx="11697847" cy="6434396"/>
          </a:xfrm>
          <a:prstGeom prst="roundRect">
            <a:avLst>
              <a:gd name="adj" fmla="val 8405"/>
            </a:avLst>
          </a:prstGeom>
          <a:solidFill>
            <a:srgbClr val="FFFFFF"/>
          </a:solidFill>
          <a:ln w="25400" cap="flat" cmpd="sng" algn="ctr">
            <a:solidFill>
              <a:schemeClr val="bg1">
                <a:lumMod val="6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24/1/2024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45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180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994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3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377049" y="255821"/>
            <a:ext cx="2619178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880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151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48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20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3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84240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551691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0"/>
          <p:cNvSpPr txBox="1">
            <a:spLocks noGrp="1"/>
          </p:cNvSpPr>
          <p:nvPr>
            <p:ph type="title"/>
          </p:nvPr>
        </p:nvSpPr>
        <p:spPr>
          <a:xfrm>
            <a:off x="960000" y="537844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10"/>
          <p:cNvSpPr/>
          <p:nvPr/>
        </p:nvSpPr>
        <p:spPr>
          <a:xfrm>
            <a:off x="10750152" y="2867348"/>
            <a:ext cx="325594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99" name="Google Shape;299;p10"/>
          <p:cNvGrpSpPr/>
          <p:nvPr/>
        </p:nvGrpSpPr>
        <p:grpSpPr>
          <a:xfrm>
            <a:off x="11075734" y="5998651"/>
            <a:ext cx="383633" cy="292000"/>
            <a:chOff x="3648725" y="5042300"/>
            <a:chExt cx="287725" cy="219000"/>
          </a:xfrm>
        </p:grpSpPr>
        <p:sp>
          <p:nvSpPr>
            <p:cNvPr id="300" name="Google Shape;300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03" name="Google Shape;303;p10"/>
          <p:cNvSpPr/>
          <p:nvPr/>
        </p:nvSpPr>
        <p:spPr>
          <a:xfrm>
            <a:off x="11075733" y="4797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04" name="Google Shape;304;p10"/>
          <p:cNvSpPr/>
          <p:nvPr/>
        </p:nvSpPr>
        <p:spPr>
          <a:xfrm>
            <a:off x="790668" y="5845148"/>
            <a:ext cx="325594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05" name="Google Shape;305;p10"/>
          <p:cNvGrpSpPr/>
          <p:nvPr/>
        </p:nvGrpSpPr>
        <p:grpSpPr>
          <a:xfrm>
            <a:off x="582034" y="2990517"/>
            <a:ext cx="383633" cy="292000"/>
            <a:chOff x="3648725" y="5042300"/>
            <a:chExt cx="287725" cy="219000"/>
          </a:xfrm>
        </p:grpSpPr>
        <p:sp>
          <p:nvSpPr>
            <p:cNvPr id="306" name="Google Shape;306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" name="Google Shape;307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09" name="Google Shape;309;p10"/>
          <p:cNvGrpSpPr/>
          <p:nvPr/>
        </p:nvGrpSpPr>
        <p:grpSpPr>
          <a:xfrm flipH="1">
            <a:off x="10597938" y="781763"/>
            <a:ext cx="1339229" cy="1363159"/>
            <a:chOff x="3803175" y="2825350"/>
            <a:chExt cx="1073100" cy="1092275"/>
          </a:xfrm>
        </p:grpSpPr>
        <p:sp>
          <p:nvSpPr>
            <p:cNvPr id="310" name="Google Shape;310;p10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311" name="Google Shape;311;p10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312" name="Google Shape;312;p10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3" name="Google Shape;313;p10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4" name="Google Shape;314;p10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5" name="Google Shape;315;p10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6" name="Google Shape;316;p10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7" name="Google Shape;317;p10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06180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0"/>
          <p:cNvSpPr txBox="1">
            <a:spLocks noGrp="1"/>
          </p:cNvSpPr>
          <p:nvPr>
            <p:ph type="title"/>
          </p:nvPr>
        </p:nvSpPr>
        <p:spPr>
          <a:xfrm>
            <a:off x="960000" y="537844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10"/>
          <p:cNvSpPr/>
          <p:nvPr/>
        </p:nvSpPr>
        <p:spPr>
          <a:xfrm>
            <a:off x="10750152" y="2867348"/>
            <a:ext cx="325594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99" name="Google Shape;299;p10"/>
          <p:cNvGrpSpPr/>
          <p:nvPr/>
        </p:nvGrpSpPr>
        <p:grpSpPr>
          <a:xfrm>
            <a:off x="11075734" y="5998651"/>
            <a:ext cx="383633" cy="292000"/>
            <a:chOff x="3648725" y="5042300"/>
            <a:chExt cx="287725" cy="219000"/>
          </a:xfrm>
        </p:grpSpPr>
        <p:sp>
          <p:nvSpPr>
            <p:cNvPr id="300" name="Google Shape;300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03" name="Google Shape;303;p10"/>
          <p:cNvSpPr/>
          <p:nvPr/>
        </p:nvSpPr>
        <p:spPr>
          <a:xfrm>
            <a:off x="11075733" y="4797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04" name="Google Shape;304;p10"/>
          <p:cNvSpPr/>
          <p:nvPr/>
        </p:nvSpPr>
        <p:spPr>
          <a:xfrm>
            <a:off x="790668" y="5845148"/>
            <a:ext cx="325594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05" name="Google Shape;305;p10"/>
          <p:cNvGrpSpPr/>
          <p:nvPr/>
        </p:nvGrpSpPr>
        <p:grpSpPr>
          <a:xfrm>
            <a:off x="582034" y="2990517"/>
            <a:ext cx="383633" cy="292000"/>
            <a:chOff x="3648725" y="5042300"/>
            <a:chExt cx="287725" cy="219000"/>
          </a:xfrm>
        </p:grpSpPr>
        <p:sp>
          <p:nvSpPr>
            <p:cNvPr id="306" name="Google Shape;306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" name="Google Shape;307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09" name="Google Shape;309;p10"/>
          <p:cNvGrpSpPr/>
          <p:nvPr/>
        </p:nvGrpSpPr>
        <p:grpSpPr>
          <a:xfrm flipH="1">
            <a:off x="10597938" y="781763"/>
            <a:ext cx="1339229" cy="1363159"/>
            <a:chOff x="3803175" y="2825350"/>
            <a:chExt cx="1073100" cy="1092275"/>
          </a:xfrm>
        </p:grpSpPr>
        <p:sp>
          <p:nvSpPr>
            <p:cNvPr id="310" name="Google Shape;310;p10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311" name="Google Shape;311;p10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312" name="Google Shape;312;p10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3" name="Google Shape;313;p10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4" name="Google Shape;314;p10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5" name="Google Shape;315;p10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6" name="Google Shape;316;p10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7" name="Google Shape;317;p10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7149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78823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141097"/>
      </p:ext>
    </p:extLst>
  </p:cSld>
  <p:clrMapOvr>
    <a:masterClrMapping/>
  </p:clrMapOvr>
  <p:transition spd="slow" advClick="0" advTm="1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78823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855561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7126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78823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398875"/>
      </p:ext>
    </p:extLst>
  </p:cSld>
  <p:clrMapOvr>
    <a:masterClrMapping/>
  </p:clrMapOvr>
  <p:transition spd="slow" advClick="0" advTm="1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78823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432659"/>
      </p:ext>
    </p:extLst>
  </p:cSld>
  <p:clrMapOvr>
    <a:masterClrMapping/>
  </p:clrMapOvr>
  <p:transition spd="slow" advClick="0" advTm="1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78823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512990"/>
      </p:ext>
    </p:extLst>
  </p:cSld>
  <p:clrMapOvr>
    <a:masterClrMapping/>
  </p:clrMapOvr>
  <p:transition spd="slow" advClick="0" advTm="1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78823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52768"/>
      </p:ext>
    </p:extLst>
  </p:cSld>
  <p:clrMapOvr>
    <a:masterClrMapping/>
  </p:clrMapOvr>
  <p:transition spd="slow" advClick="0" advTm="1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78823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436503"/>
      </p:ext>
    </p:extLst>
  </p:cSld>
  <p:clrMapOvr>
    <a:masterClrMapping/>
  </p:clrMapOvr>
  <p:transition spd="slow" advClick="0" advTm="1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78823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363100"/>
      </p:ext>
    </p:extLst>
  </p:cSld>
  <p:clrMapOvr>
    <a:masterClrMapping/>
  </p:clrMapOvr>
  <p:transition spd="slow" advClick="0" advTm="1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78823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6672602"/>
      </p:ext>
    </p:extLst>
  </p:cSld>
  <p:clrMapOvr>
    <a:masterClrMapping/>
  </p:clrMapOvr>
  <p:transition spd="slow" advClick="0" advTm="1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78823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87593"/>
      </p:ext>
    </p:extLst>
  </p:cSld>
  <p:clrMapOvr>
    <a:masterClrMapping/>
  </p:clrMapOvr>
  <p:transition spd="slow" advClick="0" advTm="1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78823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7927181"/>
      </p:ext>
    </p:extLst>
  </p:cSld>
  <p:clrMapOvr>
    <a:masterClrMapping/>
  </p:clrMapOvr>
  <p:transition spd="slow" advClick="0" advTm="100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78823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702251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0978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80452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rgbClr val="94E9FB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1714533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 flipH="1">
            <a:off x="9701847" y="1401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1" name="Google Shape;21;p3"/>
          <p:cNvGrpSpPr/>
          <p:nvPr/>
        </p:nvGrpSpPr>
        <p:grpSpPr>
          <a:xfrm>
            <a:off x="-785252" y="292124"/>
            <a:ext cx="8753792" cy="1336688"/>
            <a:chOff x="1068461" y="156718"/>
            <a:chExt cx="6565344" cy="1002516"/>
          </a:xfrm>
        </p:grpSpPr>
        <p:sp>
          <p:nvSpPr>
            <p:cNvPr id="22" name="Google Shape;22;p3"/>
            <p:cNvSpPr/>
            <p:nvPr/>
          </p:nvSpPr>
          <p:spPr>
            <a:xfrm>
              <a:off x="4824999" y="1567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181576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81576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2" hasCustomPrompt="1"/>
          </p:nvPr>
        </p:nvSpPr>
        <p:spPr>
          <a:xfrm>
            <a:off x="1765133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grpSp>
        <p:nvGrpSpPr>
          <p:cNvPr id="27" name="Google Shape;27;p3"/>
          <p:cNvGrpSpPr/>
          <p:nvPr/>
        </p:nvGrpSpPr>
        <p:grpSpPr>
          <a:xfrm flipH="1">
            <a:off x="6063984" y="1988567"/>
            <a:ext cx="1307767" cy="693067"/>
            <a:chOff x="2468025" y="734125"/>
            <a:chExt cx="980825" cy="519800"/>
          </a:xfrm>
        </p:grpSpPr>
        <p:sp>
          <p:nvSpPr>
            <p:cNvPr id="28" name="Google Shape;28;p3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96316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/>
        </p:nvSpPr>
        <p:spPr>
          <a:xfrm rot="10800000">
            <a:off x="9531200" y="32022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-88900" y="3670301"/>
            <a:ext cx="12395200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" name="Google Shape;51;p5"/>
          <p:cNvSpPr/>
          <p:nvPr/>
        </p:nvSpPr>
        <p:spPr>
          <a:xfrm>
            <a:off x="-3685699" y="5231485"/>
            <a:ext cx="11366596" cy="1120919"/>
          </a:xfrm>
          <a:custGeom>
            <a:avLst/>
            <a:gdLst/>
            <a:ahLst/>
            <a:cxnLst/>
            <a:rect l="l" t="t" r="r" b="b"/>
            <a:pathLst>
              <a:path w="135780" h="17043" extrusionOk="0">
                <a:moveTo>
                  <a:pt x="97443" y="76"/>
                </a:moveTo>
                <a:lnTo>
                  <a:pt x="23158" y="101"/>
                </a:lnTo>
                <a:cubicBezTo>
                  <a:pt x="23158" y="101"/>
                  <a:pt x="17402" y="1"/>
                  <a:pt x="17285" y="2757"/>
                </a:cubicBezTo>
                <a:cubicBezTo>
                  <a:pt x="17169" y="5523"/>
                  <a:pt x="27469" y="5397"/>
                  <a:pt x="27469" y="5397"/>
                </a:cubicBezTo>
                <a:lnTo>
                  <a:pt x="70559" y="5280"/>
                </a:lnTo>
                <a:cubicBezTo>
                  <a:pt x="70559" y="5280"/>
                  <a:pt x="76415" y="5197"/>
                  <a:pt x="76248" y="7670"/>
                </a:cubicBezTo>
                <a:cubicBezTo>
                  <a:pt x="76073" y="10134"/>
                  <a:pt x="65706" y="9123"/>
                  <a:pt x="56758" y="9132"/>
                </a:cubicBezTo>
                <a:lnTo>
                  <a:pt x="8246" y="9040"/>
                </a:lnTo>
                <a:cubicBezTo>
                  <a:pt x="8246" y="9040"/>
                  <a:pt x="1" y="8998"/>
                  <a:pt x="1020" y="13016"/>
                </a:cubicBezTo>
                <a:cubicBezTo>
                  <a:pt x="2048" y="17043"/>
                  <a:pt x="12958" y="15999"/>
                  <a:pt x="17979" y="16232"/>
                </a:cubicBezTo>
                <a:lnTo>
                  <a:pt x="81353" y="16416"/>
                </a:lnTo>
                <a:lnTo>
                  <a:pt x="116999" y="16416"/>
                </a:lnTo>
                <a:cubicBezTo>
                  <a:pt x="116999" y="16416"/>
                  <a:pt x="122630" y="16065"/>
                  <a:pt x="122112" y="13676"/>
                </a:cubicBezTo>
                <a:cubicBezTo>
                  <a:pt x="121602" y="11287"/>
                  <a:pt x="113842" y="11897"/>
                  <a:pt x="107250" y="11930"/>
                </a:cubicBezTo>
                <a:cubicBezTo>
                  <a:pt x="100667" y="11964"/>
                  <a:pt x="90442" y="9725"/>
                  <a:pt x="102096" y="8864"/>
                </a:cubicBezTo>
                <a:lnTo>
                  <a:pt x="125069" y="9232"/>
                </a:lnTo>
                <a:cubicBezTo>
                  <a:pt x="125069" y="9232"/>
                  <a:pt x="135779" y="9850"/>
                  <a:pt x="135094" y="7561"/>
                </a:cubicBezTo>
                <a:cubicBezTo>
                  <a:pt x="134401" y="5272"/>
                  <a:pt x="131009" y="5439"/>
                  <a:pt x="125069" y="5330"/>
                </a:cubicBezTo>
                <a:cubicBezTo>
                  <a:pt x="119121" y="5222"/>
                  <a:pt x="88028" y="4737"/>
                  <a:pt x="88028" y="4737"/>
                </a:cubicBezTo>
                <a:cubicBezTo>
                  <a:pt x="88028" y="4737"/>
                  <a:pt x="82004" y="4019"/>
                  <a:pt x="86290" y="2432"/>
                </a:cubicBezTo>
                <a:lnTo>
                  <a:pt x="113842" y="2523"/>
                </a:lnTo>
                <a:cubicBezTo>
                  <a:pt x="113842" y="2523"/>
                  <a:pt x="125287" y="143"/>
                  <a:pt x="97443" y="76"/>
                </a:cubicBezTo>
                <a:close/>
              </a:path>
            </a:pathLst>
          </a:custGeom>
          <a:solidFill>
            <a:srgbClr val="008DB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2;p5"/>
          <p:cNvSpPr/>
          <p:nvPr/>
        </p:nvSpPr>
        <p:spPr>
          <a:xfrm>
            <a:off x="7255767" y="5884350"/>
            <a:ext cx="10037624" cy="97372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5"/>
          <p:cNvSpPr/>
          <p:nvPr/>
        </p:nvSpPr>
        <p:spPr>
          <a:xfrm>
            <a:off x="-302596" y="2042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54;p5"/>
          <p:cNvSpPr txBox="1">
            <a:spLocks noGrp="1"/>
          </p:cNvSpPr>
          <p:nvPr>
            <p:ph type="title"/>
          </p:nvPr>
        </p:nvSpPr>
        <p:spPr>
          <a:xfrm>
            <a:off x="950967" y="491767"/>
            <a:ext cx="1026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0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ctrTitle" idx="2"/>
          </p:nvPr>
        </p:nvSpPr>
        <p:spPr>
          <a:xfrm flipH="1">
            <a:off x="8234348" y="3938048"/>
            <a:ext cx="3000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1"/>
          </p:nvPr>
        </p:nvSpPr>
        <p:spPr>
          <a:xfrm flipH="1">
            <a:off x="1269252" y="2488867"/>
            <a:ext cx="2629200" cy="8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>
                <a:solidFill>
                  <a:srgbClr val="754C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ctrTitle" idx="3"/>
          </p:nvPr>
        </p:nvSpPr>
        <p:spPr>
          <a:xfrm flipH="1">
            <a:off x="957652" y="1834813"/>
            <a:ext cx="2940800" cy="83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ubTitle" idx="4"/>
          </p:nvPr>
        </p:nvSpPr>
        <p:spPr>
          <a:xfrm flipH="1">
            <a:off x="8234348" y="4523291"/>
            <a:ext cx="2633600" cy="8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9" name="Google Shape;59;p5"/>
          <p:cNvGrpSpPr/>
          <p:nvPr/>
        </p:nvGrpSpPr>
        <p:grpSpPr>
          <a:xfrm>
            <a:off x="10307799" y="2095507"/>
            <a:ext cx="907807" cy="1321423"/>
            <a:chOff x="7730849" y="1571630"/>
            <a:chExt cx="680855" cy="991067"/>
          </a:xfrm>
        </p:grpSpPr>
        <p:sp>
          <p:nvSpPr>
            <p:cNvPr id="60" name="Google Shape;60;p5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63;p5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5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5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6;p5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67;p5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68;p5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9" name="Google Shape;69;p5"/>
          <p:cNvSpPr/>
          <p:nvPr/>
        </p:nvSpPr>
        <p:spPr>
          <a:xfrm>
            <a:off x="10471644" y="33344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0" name="Google Shape;70;p5"/>
          <p:cNvGrpSpPr/>
          <p:nvPr/>
        </p:nvGrpSpPr>
        <p:grpSpPr>
          <a:xfrm>
            <a:off x="8921583" y="596924"/>
            <a:ext cx="4090357" cy="1645200"/>
            <a:chOff x="6691187" y="447693"/>
            <a:chExt cx="3067768" cy="1233900"/>
          </a:xfrm>
        </p:grpSpPr>
        <p:sp>
          <p:nvSpPr>
            <p:cNvPr id="71" name="Google Shape;71;p5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5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47396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"/>
          <p:cNvSpPr txBox="1">
            <a:spLocks noGrp="1"/>
          </p:cNvSpPr>
          <p:nvPr>
            <p:ph type="title"/>
          </p:nvPr>
        </p:nvSpPr>
        <p:spPr>
          <a:xfrm>
            <a:off x="1255767" y="999767"/>
            <a:ext cx="585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0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ubTitle" idx="1"/>
          </p:nvPr>
        </p:nvSpPr>
        <p:spPr>
          <a:xfrm>
            <a:off x="1255767" y="2289467"/>
            <a:ext cx="4383200" cy="38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2800"/>
              <a:buNone/>
              <a:defRPr sz="2133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99386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"/>
          <p:cNvSpPr txBox="1">
            <a:spLocks noGrp="1"/>
          </p:cNvSpPr>
          <p:nvPr>
            <p:ph type="title"/>
          </p:nvPr>
        </p:nvSpPr>
        <p:spPr>
          <a:xfrm>
            <a:off x="1255767" y="999767"/>
            <a:ext cx="585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0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ubTitle" idx="1"/>
          </p:nvPr>
        </p:nvSpPr>
        <p:spPr>
          <a:xfrm>
            <a:off x="1255767" y="2289467"/>
            <a:ext cx="4383200" cy="38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2800"/>
              <a:buNone/>
              <a:defRPr sz="2133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47078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"/>
          <p:cNvSpPr txBox="1">
            <a:spLocks noGrp="1"/>
          </p:cNvSpPr>
          <p:nvPr>
            <p:ph type="title"/>
          </p:nvPr>
        </p:nvSpPr>
        <p:spPr>
          <a:xfrm>
            <a:off x="1255767" y="999767"/>
            <a:ext cx="585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0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ubTitle" idx="1"/>
          </p:nvPr>
        </p:nvSpPr>
        <p:spPr>
          <a:xfrm>
            <a:off x="1255767" y="2289467"/>
            <a:ext cx="4383200" cy="38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2800"/>
              <a:buNone/>
              <a:defRPr sz="2133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15274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"/>
          <p:cNvSpPr txBox="1">
            <a:spLocks noGrp="1"/>
          </p:cNvSpPr>
          <p:nvPr>
            <p:ph type="title"/>
          </p:nvPr>
        </p:nvSpPr>
        <p:spPr>
          <a:xfrm>
            <a:off x="1255767" y="999767"/>
            <a:ext cx="585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0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ubTitle" idx="1"/>
          </p:nvPr>
        </p:nvSpPr>
        <p:spPr>
          <a:xfrm>
            <a:off x="1255767" y="2289467"/>
            <a:ext cx="4383200" cy="38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2800"/>
              <a:buNone/>
              <a:defRPr sz="2133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81394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29964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 flipH="1">
            <a:off x="8344860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 flipH="1">
            <a:off x="660482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 flipH="1">
            <a:off x="463642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395460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" name="Google Shape;123;p9"/>
          <p:cNvSpPr/>
          <p:nvPr/>
        </p:nvSpPr>
        <p:spPr>
          <a:xfrm flipH="1">
            <a:off x="-89045" y="5830300"/>
            <a:ext cx="12382645" cy="1403128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4508467" y="6342168"/>
            <a:ext cx="9871436" cy="74360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5" name="Google Shape;125;p9"/>
          <p:cNvSpPr/>
          <p:nvPr/>
        </p:nvSpPr>
        <p:spPr>
          <a:xfrm>
            <a:off x="268849" y="512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6" name="Google Shape;126;p9"/>
          <p:cNvGrpSpPr/>
          <p:nvPr/>
        </p:nvGrpSpPr>
        <p:grpSpPr>
          <a:xfrm flipH="1">
            <a:off x="3081354" y="1041421"/>
            <a:ext cx="9833292" cy="1324321"/>
            <a:chOff x="1068461" y="718690"/>
            <a:chExt cx="7374969" cy="993241"/>
          </a:xfrm>
        </p:grpSpPr>
        <p:sp>
          <p:nvSpPr>
            <p:cNvPr id="127" name="Google Shape;127;p9"/>
            <p:cNvSpPr/>
            <p:nvPr/>
          </p:nvSpPr>
          <p:spPr>
            <a:xfrm>
              <a:off x="5634624" y="1071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" name="Google Shape;129;p9"/>
          <p:cNvGrpSpPr/>
          <p:nvPr/>
        </p:nvGrpSpPr>
        <p:grpSpPr>
          <a:xfrm rot="-1325081" flipH="1">
            <a:off x="1192518" y="1611927"/>
            <a:ext cx="972537" cy="515408"/>
            <a:chOff x="2468025" y="734125"/>
            <a:chExt cx="980825" cy="519800"/>
          </a:xfrm>
        </p:grpSpPr>
        <p:sp>
          <p:nvSpPr>
            <p:cNvPr id="130" name="Google Shape;130;p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85632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"/>
          <p:cNvSpPr txBox="1">
            <a:spLocks noGrp="1"/>
          </p:cNvSpPr>
          <p:nvPr>
            <p:ph type="title" hasCustomPrompt="1"/>
          </p:nvPr>
        </p:nvSpPr>
        <p:spPr>
          <a:xfrm>
            <a:off x="950967" y="1982833"/>
            <a:ext cx="10264800" cy="190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7" name="Google Shape;137;p11"/>
          <p:cNvSpPr txBox="1">
            <a:spLocks noGrp="1"/>
          </p:cNvSpPr>
          <p:nvPr>
            <p:ph type="subTitle" idx="1"/>
          </p:nvPr>
        </p:nvSpPr>
        <p:spPr>
          <a:xfrm>
            <a:off x="6832567" y="3559467"/>
            <a:ext cx="4383200" cy="11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2800"/>
              <a:buNone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38" name="Google Shape;138;p11"/>
          <p:cNvGrpSpPr/>
          <p:nvPr/>
        </p:nvGrpSpPr>
        <p:grpSpPr>
          <a:xfrm rot="-1325315" flipH="1">
            <a:off x="4518044" y="4496512"/>
            <a:ext cx="644425" cy="341520"/>
            <a:chOff x="2468025" y="734125"/>
            <a:chExt cx="980825" cy="519800"/>
          </a:xfrm>
        </p:grpSpPr>
        <p:sp>
          <p:nvSpPr>
            <p:cNvPr id="139" name="Google Shape;139;p11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1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1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2" name="Google Shape;142;p11"/>
          <p:cNvGrpSpPr/>
          <p:nvPr/>
        </p:nvGrpSpPr>
        <p:grpSpPr>
          <a:xfrm flipH="1">
            <a:off x="1650221" y="3819380"/>
            <a:ext cx="725552" cy="1294425"/>
            <a:chOff x="3734270" y="74249"/>
            <a:chExt cx="3046829" cy="5435717"/>
          </a:xfrm>
        </p:grpSpPr>
        <p:grpSp>
          <p:nvGrpSpPr>
            <p:cNvPr id="143" name="Google Shape;143;p11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1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1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2" name="Google Shape;152;p11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3" name="Google Shape;153;p11"/>
          <p:cNvSpPr/>
          <p:nvPr/>
        </p:nvSpPr>
        <p:spPr>
          <a:xfrm flipH="1">
            <a:off x="2850505" y="4192374"/>
            <a:ext cx="1427124" cy="1426497"/>
          </a:xfrm>
          <a:custGeom>
            <a:avLst/>
            <a:gdLst/>
            <a:ahLst/>
            <a:cxnLst/>
            <a:rect l="l" t="t" r="r" b="b"/>
            <a:pathLst>
              <a:path w="47874" h="47853" extrusionOk="0">
                <a:moveTo>
                  <a:pt x="23937" y="0"/>
                </a:moveTo>
                <a:cubicBezTo>
                  <a:pt x="10713" y="0"/>
                  <a:pt x="0" y="10713"/>
                  <a:pt x="0" y="23937"/>
                </a:cubicBezTo>
                <a:cubicBezTo>
                  <a:pt x="0" y="37140"/>
                  <a:pt x="10713" y="47853"/>
                  <a:pt x="23937" y="47853"/>
                </a:cubicBezTo>
                <a:cubicBezTo>
                  <a:pt x="37161" y="47853"/>
                  <a:pt x="47873" y="37140"/>
                  <a:pt x="47873" y="23937"/>
                </a:cubicBezTo>
                <a:cubicBezTo>
                  <a:pt x="47873" y="10713"/>
                  <a:pt x="37161" y="0"/>
                  <a:pt x="23937" y="0"/>
                </a:cubicBezTo>
                <a:close/>
              </a:path>
            </a:pathLst>
          </a:custGeom>
          <a:solidFill>
            <a:srgbClr val="F7A92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Google Shape;154;p11"/>
          <p:cNvSpPr/>
          <p:nvPr/>
        </p:nvSpPr>
        <p:spPr>
          <a:xfrm flipH="1">
            <a:off x="-21910" y="4773514"/>
            <a:ext cx="6016311" cy="838815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11"/>
          <p:cNvSpPr/>
          <p:nvPr/>
        </p:nvSpPr>
        <p:spPr>
          <a:xfrm flipH="1">
            <a:off x="-114007" y="5395201"/>
            <a:ext cx="12420308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Google Shape;156;p11"/>
          <p:cNvSpPr/>
          <p:nvPr/>
        </p:nvSpPr>
        <p:spPr>
          <a:xfrm flipH="1">
            <a:off x="1743122" y="5373376"/>
            <a:ext cx="4251279" cy="2694353"/>
          </a:xfrm>
          <a:custGeom>
            <a:avLst/>
            <a:gdLst/>
            <a:ahLst/>
            <a:cxnLst/>
            <a:rect l="l" t="t" r="r" b="b"/>
            <a:pathLst>
              <a:path w="97798" h="67982" extrusionOk="0">
                <a:moveTo>
                  <a:pt x="27326" y="0"/>
                </a:moveTo>
                <a:cubicBezTo>
                  <a:pt x="27138" y="565"/>
                  <a:pt x="26699" y="984"/>
                  <a:pt x="26134" y="1151"/>
                </a:cubicBezTo>
                <a:lnTo>
                  <a:pt x="26092" y="1151"/>
                </a:lnTo>
                <a:cubicBezTo>
                  <a:pt x="25548" y="1067"/>
                  <a:pt x="25046" y="816"/>
                  <a:pt x="24648" y="419"/>
                </a:cubicBezTo>
                <a:cubicBezTo>
                  <a:pt x="24397" y="523"/>
                  <a:pt x="24251" y="628"/>
                  <a:pt x="24251" y="754"/>
                </a:cubicBezTo>
                <a:cubicBezTo>
                  <a:pt x="23979" y="2637"/>
                  <a:pt x="43165" y="1528"/>
                  <a:pt x="43207" y="3348"/>
                </a:cubicBezTo>
                <a:cubicBezTo>
                  <a:pt x="43228" y="5148"/>
                  <a:pt x="23916" y="5210"/>
                  <a:pt x="24146" y="7365"/>
                </a:cubicBezTo>
                <a:cubicBezTo>
                  <a:pt x="24231" y="8129"/>
                  <a:pt x="26580" y="8335"/>
                  <a:pt x="29751" y="8335"/>
                </a:cubicBezTo>
                <a:cubicBezTo>
                  <a:pt x="33491" y="8335"/>
                  <a:pt x="38374" y="8048"/>
                  <a:pt x="42041" y="8048"/>
                </a:cubicBezTo>
                <a:cubicBezTo>
                  <a:pt x="45152" y="8048"/>
                  <a:pt x="47387" y="8255"/>
                  <a:pt x="47308" y="9018"/>
                </a:cubicBezTo>
                <a:cubicBezTo>
                  <a:pt x="47036" y="11446"/>
                  <a:pt x="20401" y="9521"/>
                  <a:pt x="20401" y="12471"/>
                </a:cubicBezTo>
                <a:cubicBezTo>
                  <a:pt x="20401" y="13416"/>
                  <a:pt x="22547" y="13672"/>
                  <a:pt x="25456" y="13672"/>
                </a:cubicBezTo>
                <a:cubicBezTo>
                  <a:pt x="28894" y="13672"/>
                  <a:pt x="33395" y="13314"/>
                  <a:pt x="36679" y="13314"/>
                </a:cubicBezTo>
                <a:cubicBezTo>
                  <a:pt x="39293" y="13314"/>
                  <a:pt x="41134" y="13541"/>
                  <a:pt x="41052" y="14354"/>
                </a:cubicBezTo>
                <a:cubicBezTo>
                  <a:pt x="40801" y="17032"/>
                  <a:pt x="26301" y="14605"/>
                  <a:pt x="26301" y="17032"/>
                </a:cubicBezTo>
                <a:cubicBezTo>
                  <a:pt x="26301" y="17721"/>
                  <a:pt x="28000" y="17924"/>
                  <a:pt x="30434" y="17924"/>
                </a:cubicBezTo>
                <a:cubicBezTo>
                  <a:pt x="33957" y="17924"/>
                  <a:pt x="39019" y="17498"/>
                  <a:pt x="42699" y="17498"/>
                </a:cubicBezTo>
                <a:cubicBezTo>
                  <a:pt x="45439" y="17498"/>
                  <a:pt x="47413" y="17734"/>
                  <a:pt x="47413" y="18560"/>
                </a:cubicBezTo>
                <a:cubicBezTo>
                  <a:pt x="47413" y="19395"/>
                  <a:pt x="44543" y="19612"/>
                  <a:pt x="40604" y="19612"/>
                </a:cubicBezTo>
                <a:cubicBezTo>
                  <a:pt x="36377" y="19612"/>
                  <a:pt x="30920" y="19363"/>
                  <a:pt x="26452" y="19363"/>
                </a:cubicBezTo>
                <a:cubicBezTo>
                  <a:pt x="21740" y="19363"/>
                  <a:pt x="18128" y="19640"/>
                  <a:pt x="18225" y="20777"/>
                </a:cubicBezTo>
                <a:cubicBezTo>
                  <a:pt x="18346" y="22220"/>
                  <a:pt x="22772" y="22421"/>
                  <a:pt x="27622" y="22421"/>
                </a:cubicBezTo>
                <a:cubicBezTo>
                  <a:pt x="29498" y="22421"/>
                  <a:pt x="31437" y="22391"/>
                  <a:pt x="33216" y="22391"/>
                </a:cubicBezTo>
                <a:cubicBezTo>
                  <a:pt x="37111" y="22391"/>
                  <a:pt x="40236" y="22535"/>
                  <a:pt x="40236" y="23456"/>
                </a:cubicBezTo>
                <a:cubicBezTo>
                  <a:pt x="40236" y="25883"/>
                  <a:pt x="24146" y="25360"/>
                  <a:pt x="24146" y="27222"/>
                </a:cubicBezTo>
                <a:cubicBezTo>
                  <a:pt x="24146" y="27890"/>
                  <a:pt x="27209" y="27998"/>
                  <a:pt x="31112" y="27998"/>
                </a:cubicBezTo>
                <a:cubicBezTo>
                  <a:pt x="32980" y="27998"/>
                  <a:pt x="35040" y="27973"/>
                  <a:pt x="37049" y="27973"/>
                </a:cubicBezTo>
                <a:cubicBezTo>
                  <a:pt x="42549" y="27973"/>
                  <a:pt x="47669" y="28159"/>
                  <a:pt x="47413" y="29544"/>
                </a:cubicBezTo>
                <a:cubicBezTo>
                  <a:pt x="47242" y="30470"/>
                  <a:pt x="44144" y="30692"/>
                  <a:pt x="39957" y="30692"/>
                </a:cubicBezTo>
                <a:cubicBezTo>
                  <a:pt x="36133" y="30692"/>
                  <a:pt x="31401" y="30507"/>
                  <a:pt x="27160" y="30507"/>
                </a:cubicBezTo>
                <a:cubicBezTo>
                  <a:pt x="21252" y="30507"/>
                  <a:pt x="16299" y="30865"/>
                  <a:pt x="16090" y="32578"/>
                </a:cubicBezTo>
                <a:cubicBezTo>
                  <a:pt x="15894" y="34138"/>
                  <a:pt x="18895" y="34536"/>
                  <a:pt x="22793" y="34536"/>
                </a:cubicBezTo>
                <a:cubicBezTo>
                  <a:pt x="26865" y="34536"/>
                  <a:pt x="31915" y="34102"/>
                  <a:pt x="35322" y="34102"/>
                </a:cubicBezTo>
                <a:cubicBezTo>
                  <a:pt x="37671" y="34102"/>
                  <a:pt x="39240" y="34308"/>
                  <a:pt x="39169" y="35006"/>
                </a:cubicBezTo>
                <a:cubicBezTo>
                  <a:pt x="38897" y="37684"/>
                  <a:pt x="12052" y="35257"/>
                  <a:pt x="11801" y="39295"/>
                </a:cubicBezTo>
                <a:cubicBezTo>
                  <a:pt x="11749" y="40045"/>
                  <a:pt x="12885" y="40332"/>
                  <a:pt x="14751" y="40332"/>
                </a:cubicBezTo>
                <a:cubicBezTo>
                  <a:pt x="20813" y="40332"/>
                  <a:pt x="34577" y="37303"/>
                  <a:pt x="40283" y="37303"/>
                </a:cubicBezTo>
                <a:cubicBezTo>
                  <a:pt x="41931" y="37303"/>
                  <a:pt x="42906" y="37556"/>
                  <a:pt x="42831" y="38207"/>
                </a:cubicBezTo>
                <a:cubicBezTo>
                  <a:pt x="42433" y="41806"/>
                  <a:pt x="6947" y="41806"/>
                  <a:pt x="6424" y="45739"/>
                </a:cubicBezTo>
                <a:cubicBezTo>
                  <a:pt x="6292" y="46715"/>
                  <a:pt x="8727" y="47059"/>
                  <a:pt x="12480" y="47059"/>
                </a:cubicBezTo>
                <a:cubicBezTo>
                  <a:pt x="21440" y="47059"/>
                  <a:pt x="37908" y="45099"/>
                  <a:pt x="44851" y="45099"/>
                </a:cubicBezTo>
                <a:cubicBezTo>
                  <a:pt x="46974" y="45099"/>
                  <a:pt x="48206" y="45282"/>
                  <a:pt x="48062" y="45760"/>
                </a:cubicBezTo>
                <a:cubicBezTo>
                  <a:pt x="47267" y="48438"/>
                  <a:pt x="13412" y="48690"/>
                  <a:pt x="13412" y="51368"/>
                </a:cubicBezTo>
                <a:cubicBezTo>
                  <a:pt x="13412" y="51832"/>
                  <a:pt x="14275" y="52015"/>
                  <a:pt x="15699" y="52015"/>
                </a:cubicBezTo>
                <a:cubicBezTo>
                  <a:pt x="20951" y="52015"/>
                  <a:pt x="33843" y="49533"/>
                  <a:pt x="39321" y="49533"/>
                </a:cubicBezTo>
                <a:cubicBezTo>
                  <a:pt x="40929" y="49533"/>
                  <a:pt x="41898" y="49747"/>
                  <a:pt x="41847" y="50301"/>
                </a:cubicBezTo>
                <a:cubicBezTo>
                  <a:pt x="41596" y="53251"/>
                  <a:pt x="0" y="52435"/>
                  <a:pt x="0" y="56201"/>
                </a:cubicBezTo>
                <a:cubicBezTo>
                  <a:pt x="0" y="57055"/>
                  <a:pt x="2093" y="57366"/>
                  <a:pt x="5318" y="57366"/>
                </a:cubicBezTo>
                <a:cubicBezTo>
                  <a:pt x="13981" y="57366"/>
                  <a:pt x="30813" y="55121"/>
                  <a:pt x="37189" y="55121"/>
                </a:cubicBezTo>
                <a:cubicBezTo>
                  <a:pt x="38849" y="55121"/>
                  <a:pt x="39800" y="55273"/>
                  <a:pt x="39713" y="55657"/>
                </a:cubicBezTo>
                <a:cubicBezTo>
                  <a:pt x="39190" y="58084"/>
                  <a:pt x="5921" y="58084"/>
                  <a:pt x="6173" y="59946"/>
                </a:cubicBezTo>
                <a:cubicBezTo>
                  <a:pt x="6277" y="60672"/>
                  <a:pt x="12403" y="60758"/>
                  <a:pt x="19897" y="60758"/>
                </a:cubicBezTo>
                <a:cubicBezTo>
                  <a:pt x="22223" y="60758"/>
                  <a:pt x="24681" y="60749"/>
                  <a:pt x="27132" y="60749"/>
                </a:cubicBezTo>
                <a:cubicBezTo>
                  <a:pt x="37284" y="60749"/>
                  <a:pt x="47308" y="60891"/>
                  <a:pt x="47308" y="62353"/>
                </a:cubicBezTo>
                <a:cubicBezTo>
                  <a:pt x="47308" y="65324"/>
                  <a:pt x="251" y="64257"/>
                  <a:pt x="251" y="67458"/>
                </a:cubicBezTo>
                <a:cubicBezTo>
                  <a:pt x="251" y="67667"/>
                  <a:pt x="419" y="67856"/>
                  <a:pt x="732" y="67981"/>
                </a:cubicBezTo>
                <a:lnTo>
                  <a:pt x="70262" y="67981"/>
                </a:lnTo>
                <a:cubicBezTo>
                  <a:pt x="63064" y="67500"/>
                  <a:pt x="57289" y="66872"/>
                  <a:pt x="57289" y="65763"/>
                </a:cubicBezTo>
                <a:cubicBezTo>
                  <a:pt x="57289" y="64623"/>
                  <a:pt x="62311" y="64358"/>
                  <a:pt x="68514" y="64358"/>
                </a:cubicBezTo>
                <a:cubicBezTo>
                  <a:pt x="73896" y="64358"/>
                  <a:pt x="80168" y="64557"/>
                  <a:pt x="84818" y="64557"/>
                </a:cubicBezTo>
                <a:cubicBezTo>
                  <a:pt x="88771" y="64557"/>
                  <a:pt x="91554" y="64413"/>
                  <a:pt x="91625" y="63880"/>
                </a:cubicBezTo>
                <a:cubicBezTo>
                  <a:pt x="91897" y="61997"/>
                  <a:pt x="58628" y="61997"/>
                  <a:pt x="58084" y="59591"/>
                </a:cubicBezTo>
                <a:cubicBezTo>
                  <a:pt x="58000" y="59202"/>
                  <a:pt x="58964" y="59048"/>
                  <a:pt x="60641" y="59048"/>
                </a:cubicBezTo>
                <a:cubicBezTo>
                  <a:pt x="67036" y="59048"/>
                  <a:pt x="83805" y="61288"/>
                  <a:pt x="92460" y="61288"/>
                </a:cubicBezTo>
                <a:cubicBezTo>
                  <a:pt x="95696" y="61288"/>
                  <a:pt x="97797" y="60975"/>
                  <a:pt x="97797" y="60114"/>
                </a:cubicBezTo>
                <a:cubicBezTo>
                  <a:pt x="97797" y="56369"/>
                  <a:pt x="48334" y="56682"/>
                  <a:pt x="48062" y="53732"/>
                </a:cubicBezTo>
                <a:cubicBezTo>
                  <a:pt x="48014" y="53213"/>
                  <a:pt x="49106" y="53008"/>
                  <a:pt x="50940" y="53008"/>
                </a:cubicBezTo>
                <a:cubicBezTo>
                  <a:pt x="57839" y="53008"/>
                  <a:pt x="75226" y="55911"/>
                  <a:pt x="81807" y="55911"/>
                </a:cubicBezTo>
                <a:cubicBezTo>
                  <a:pt x="83421" y="55911"/>
                  <a:pt x="84385" y="55736"/>
                  <a:pt x="84385" y="55301"/>
                </a:cubicBezTo>
                <a:cubicBezTo>
                  <a:pt x="84385" y="52623"/>
                  <a:pt x="56473" y="51807"/>
                  <a:pt x="55678" y="49129"/>
                </a:cubicBezTo>
                <a:cubicBezTo>
                  <a:pt x="55544" y="48691"/>
                  <a:pt x="56424" y="48518"/>
                  <a:pt x="57987" y="48518"/>
                </a:cubicBezTo>
                <a:cubicBezTo>
                  <a:pt x="63800" y="48518"/>
                  <a:pt x="79060" y="50907"/>
                  <a:pt x="86766" y="50907"/>
                </a:cubicBezTo>
                <a:cubicBezTo>
                  <a:pt x="89650" y="50907"/>
                  <a:pt x="91477" y="50572"/>
                  <a:pt x="91353" y="49652"/>
                </a:cubicBezTo>
                <a:cubicBezTo>
                  <a:pt x="90829" y="45677"/>
                  <a:pt x="55929" y="45635"/>
                  <a:pt x="54883" y="42517"/>
                </a:cubicBezTo>
                <a:lnTo>
                  <a:pt x="54883" y="42224"/>
                </a:lnTo>
                <a:cubicBezTo>
                  <a:pt x="55043" y="41802"/>
                  <a:pt x="55922" y="41632"/>
                  <a:pt x="57290" y="41632"/>
                </a:cubicBezTo>
                <a:cubicBezTo>
                  <a:pt x="62791" y="41632"/>
                  <a:pt x="76193" y="44369"/>
                  <a:pt x="82547" y="44369"/>
                </a:cubicBezTo>
                <a:cubicBezTo>
                  <a:pt x="84705" y="44369"/>
                  <a:pt x="86050" y="44053"/>
                  <a:pt x="85996" y="43208"/>
                </a:cubicBezTo>
                <a:cubicBezTo>
                  <a:pt x="85724" y="39190"/>
                  <a:pt x="49233" y="41115"/>
                  <a:pt x="48961" y="38437"/>
                </a:cubicBezTo>
                <a:cubicBezTo>
                  <a:pt x="48902" y="37804"/>
                  <a:pt x="50700" y="37598"/>
                  <a:pt x="53479" y="37598"/>
                </a:cubicBezTo>
                <a:cubicBezTo>
                  <a:pt x="58674" y="37598"/>
                  <a:pt x="67300" y="38318"/>
                  <a:pt x="73649" y="38318"/>
                </a:cubicBezTo>
                <a:cubicBezTo>
                  <a:pt x="78392" y="38318"/>
                  <a:pt x="81864" y="37916"/>
                  <a:pt x="81686" y="36512"/>
                </a:cubicBezTo>
                <a:cubicBezTo>
                  <a:pt x="81465" y="34704"/>
                  <a:pt x="76852" y="34372"/>
                  <a:pt x="71550" y="34372"/>
                </a:cubicBezTo>
                <a:cubicBezTo>
                  <a:pt x="68477" y="34372"/>
                  <a:pt x="65172" y="34483"/>
                  <a:pt x="62357" y="34483"/>
                </a:cubicBezTo>
                <a:cubicBezTo>
                  <a:pt x="58511" y="34483"/>
                  <a:pt x="55580" y="34275"/>
                  <a:pt x="55406" y="33290"/>
                </a:cubicBezTo>
                <a:cubicBezTo>
                  <a:pt x="55175" y="32036"/>
                  <a:pt x="58436" y="31802"/>
                  <a:pt x="62263" y="31802"/>
                </a:cubicBezTo>
                <a:cubicBezTo>
                  <a:pt x="64532" y="31802"/>
                  <a:pt x="66999" y="31884"/>
                  <a:pt x="69055" y="31884"/>
                </a:cubicBezTo>
                <a:cubicBezTo>
                  <a:pt x="71691" y="31884"/>
                  <a:pt x="73651" y="31750"/>
                  <a:pt x="73651" y="31135"/>
                </a:cubicBezTo>
                <a:cubicBezTo>
                  <a:pt x="73651" y="29252"/>
                  <a:pt x="57540" y="29796"/>
                  <a:pt x="57540" y="27389"/>
                </a:cubicBezTo>
                <a:cubicBezTo>
                  <a:pt x="57540" y="26461"/>
                  <a:pt x="60722" y="26319"/>
                  <a:pt x="64667" y="26319"/>
                </a:cubicBezTo>
                <a:cubicBezTo>
                  <a:pt x="66396" y="26319"/>
                  <a:pt x="68270" y="26346"/>
                  <a:pt x="70088" y="26346"/>
                </a:cubicBezTo>
                <a:cubicBezTo>
                  <a:pt x="74964" y="26346"/>
                  <a:pt x="79429" y="26151"/>
                  <a:pt x="79552" y="24711"/>
                </a:cubicBezTo>
                <a:cubicBezTo>
                  <a:pt x="79639" y="23681"/>
                  <a:pt x="76653" y="23395"/>
                  <a:pt x="72549" y="23395"/>
                </a:cubicBezTo>
                <a:cubicBezTo>
                  <a:pt x="67417" y="23395"/>
                  <a:pt x="60537" y="23843"/>
                  <a:pt x="55733" y="23843"/>
                </a:cubicBezTo>
                <a:cubicBezTo>
                  <a:pt x="52358" y="23843"/>
                  <a:pt x="50008" y="23622"/>
                  <a:pt x="50008" y="22870"/>
                </a:cubicBezTo>
                <a:cubicBezTo>
                  <a:pt x="50008" y="21945"/>
                  <a:pt x="52567" y="21719"/>
                  <a:pt x="55920" y="21719"/>
                </a:cubicBezTo>
                <a:cubicBezTo>
                  <a:pt x="59141" y="21719"/>
                  <a:pt x="63094" y="21928"/>
                  <a:pt x="66212" y="21928"/>
                </a:cubicBezTo>
                <a:cubicBezTo>
                  <a:pt x="69251" y="21928"/>
                  <a:pt x="71496" y="21729"/>
                  <a:pt x="71496" y="20945"/>
                </a:cubicBezTo>
                <a:cubicBezTo>
                  <a:pt x="71496" y="18539"/>
                  <a:pt x="57017" y="20945"/>
                  <a:pt x="56745" y="18267"/>
                </a:cubicBezTo>
                <a:cubicBezTo>
                  <a:pt x="56663" y="17461"/>
                  <a:pt x="58501" y="17236"/>
                  <a:pt x="61111" y="17236"/>
                </a:cubicBezTo>
                <a:cubicBezTo>
                  <a:pt x="64383" y="17236"/>
                  <a:pt x="68868" y="17589"/>
                  <a:pt x="72302" y="17589"/>
                </a:cubicBezTo>
                <a:cubicBezTo>
                  <a:pt x="75231" y="17589"/>
                  <a:pt x="77397" y="17333"/>
                  <a:pt x="77397" y="16384"/>
                </a:cubicBezTo>
                <a:cubicBezTo>
                  <a:pt x="77397" y="13433"/>
                  <a:pt x="50824" y="15337"/>
                  <a:pt x="50552" y="12931"/>
                </a:cubicBezTo>
                <a:cubicBezTo>
                  <a:pt x="50473" y="12168"/>
                  <a:pt x="52702" y="11961"/>
                  <a:pt x="55804" y="11961"/>
                </a:cubicBezTo>
                <a:cubicBezTo>
                  <a:pt x="59461" y="11961"/>
                  <a:pt x="64331" y="12248"/>
                  <a:pt x="68060" y="12248"/>
                </a:cubicBezTo>
                <a:cubicBezTo>
                  <a:pt x="71223" y="12248"/>
                  <a:pt x="73566" y="12042"/>
                  <a:pt x="73651" y="11278"/>
                </a:cubicBezTo>
                <a:cubicBezTo>
                  <a:pt x="73902" y="9102"/>
                  <a:pt x="58189" y="9102"/>
                  <a:pt x="55113" y="7763"/>
                </a:cubicBezTo>
                <a:lnTo>
                  <a:pt x="55113" y="6780"/>
                </a:lnTo>
                <a:cubicBezTo>
                  <a:pt x="58189" y="5587"/>
                  <a:pt x="73798" y="6361"/>
                  <a:pt x="73568" y="4666"/>
                </a:cubicBezTo>
                <a:cubicBezTo>
                  <a:pt x="73528" y="4419"/>
                  <a:pt x="72467" y="4343"/>
                  <a:pt x="70873" y="4343"/>
                </a:cubicBezTo>
                <a:cubicBezTo>
                  <a:pt x="68407" y="4343"/>
                  <a:pt x="64665" y="4523"/>
                  <a:pt x="61451" y="4523"/>
                </a:cubicBezTo>
                <a:cubicBezTo>
                  <a:pt x="57968" y="4523"/>
                  <a:pt x="55105" y="4312"/>
                  <a:pt x="55155" y="3432"/>
                </a:cubicBezTo>
                <a:cubicBezTo>
                  <a:pt x="55259" y="1193"/>
                  <a:pt x="68504" y="2951"/>
                  <a:pt x="68860" y="1298"/>
                </a:cubicBezTo>
                <a:cubicBezTo>
                  <a:pt x="68922" y="1026"/>
                  <a:pt x="68609" y="795"/>
                  <a:pt x="68023" y="607"/>
                </a:cubicBezTo>
                <a:cubicBezTo>
                  <a:pt x="67793" y="858"/>
                  <a:pt x="67500" y="1047"/>
                  <a:pt x="67186" y="1151"/>
                </a:cubicBezTo>
                <a:lnTo>
                  <a:pt x="67144" y="1151"/>
                </a:lnTo>
                <a:cubicBezTo>
                  <a:pt x="66621" y="1047"/>
                  <a:pt x="65805" y="775"/>
                  <a:pt x="65491" y="126"/>
                </a:cubicBezTo>
                <a:lnTo>
                  <a:pt x="65386" y="126"/>
                </a:lnTo>
                <a:cubicBezTo>
                  <a:pt x="65177" y="628"/>
                  <a:pt x="64759" y="1005"/>
                  <a:pt x="64256" y="1151"/>
                </a:cubicBezTo>
                <a:lnTo>
                  <a:pt x="64215" y="1151"/>
                </a:lnTo>
                <a:cubicBezTo>
                  <a:pt x="63650" y="1047"/>
                  <a:pt x="62771" y="733"/>
                  <a:pt x="62499" y="0"/>
                </a:cubicBezTo>
                <a:cubicBezTo>
                  <a:pt x="62311" y="565"/>
                  <a:pt x="61871" y="984"/>
                  <a:pt x="61327" y="1151"/>
                </a:cubicBezTo>
                <a:lnTo>
                  <a:pt x="61285" y="1151"/>
                </a:lnTo>
                <a:cubicBezTo>
                  <a:pt x="60720" y="1047"/>
                  <a:pt x="59821" y="733"/>
                  <a:pt x="59570" y="0"/>
                </a:cubicBezTo>
                <a:cubicBezTo>
                  <a:pt x="59381" y="565"/>
                  <a:pt x="58942" y="984"/>
                  <a:pt x="58398" y="1151"/>
                </a:cubicBezTo>
                <a:lnTo>
                  <a:pt x="58335" y="1151"/>
                </a:lnTo>
                <a:cubicBezTo>
                  <a:pt x="57791" y="1047"/>
                  <a:pt x="56891" y="733"/>
                  <a:pt x="56640" y="0"/>
                </a:cubicBezTo>
                <a:cubicBezTo>
                  <a:pt x="56452" y="565"/>
                  <a:pt x="56013" y="984"/>
                  <a:pt x="55448" y="1151"/>
                </a:cubicBezTo>
                <a:lnTo>
                  <a:pt x="55406" y="1151"/>
                </a:lnTo>
                <a:cubicBezTo>
                  <a:pt x="54862" y="1047"/>
                  <a:pt x="53962" y="733"/>
                  <a:pt x="53711" y="0"/>
                </a:cubicBezTo>
                <a:cubicBezTo>
                  <a:pt x="53523" y="565"/>
                  <a:pt x="53083" y="984"/>
                  <a:pt x="52518" y="1151"/>
                </a:cubicBezTo>
                <a:lnTo>
                  <a:pt x="52476" y="1151"/>
                </a:lnTo>
                <a:cubicBezTo>
                  <a:pt x="51932" y="1047"/>
                  <a:pt x="51033" y="733"/>
                  <a:pt x="50782" y="0"/>
                </a:cubicBezTo>
                <a:cubicBezTo>
                  <a:pt x="50593" y="565"/>
                  <a:pt x="50154" y="984"/>
                  <a:pt x="49589" y="1151"/>
                </a:cubicBezTo>
                <a:lnTo>
                  <a:pt x="49547" y="1151"/>
                </a:lnTo>
                <a:cubicBezTo>
                  <a:pt x="48982" y="1047"/>
                  <a:pt x="48103" y="733"/>
                  <a:pt x="47852" y="0"/>
                </a:cubicBezTo>
                <a:cubicBezTo>
                  <a:pt x="47664" y="565"/>
                  <a:pt x="47225" y="984"/>
                  <a:pt x="46660" y="1151"/>
                </a:cubicBezTo>
                <a:lnTo>
                  <a:pt x="46618" y="1151"/>
                </a:lnTo>
                <a:cubicBezTo>
                  <a:pt x="46053" y="1047"/>
                  <a:pt x="45174" y="733"/>
                  <a:pt x="44923" y="0"/>
                </a:cubicBezTo>
                <a:cubicBezTo>
                  <a:pt x="44735" y="565"/>
                  <a:pt x="44295" y="984"/>
                  <a:pt x="43730" y="1151"/>
                </a:cubicBezTo>
                <a:lnTo>
                  <a:pt x="43689" y="1151"/>
                </a:lnTo>
                <a:cubicBezTo>
                  <a:pt x="43124" y="1047"/>
                  <a:pt x="42245" y="733"/>
                  <a:pt x="41973" y="0"/>
                </a:cubicBezTo>
                <a:cubicBezTo>
                  <a:pt x="41785" y="565"/>
                  <a:pt x="41345" y="984"/>
                  <a:pt x="40801" y="1151"/>
                </a:cubicBezTo>
                <a:lnTo>
                  <a:pt x="40759" y="1151"/>
                </a:lnTo>
                <a:cubicBezTo>
                  <a:pt x="40194" y="1047"/>
                  <a:pt x="39295" y="733"/>
                  <a:pt x="39044" y="0"/>
                </a:cubicBezTo>
                <a:cubicBezTo>
                  <a:pt x="38855" y="565"/>
                  <a:pt x="38416" y="984"/>
                  <a:pt x="37872" y="1151"/>
                </a:cubicBezTo>
                <a:lnTo>
                  <a:pt x="37809" y="1151"/>
                </a:lnTo>
                <a:cubicBezTo>
                  <a:pt x="37265" y="1047"/>
                  <a:pt x="36365" y="733"/>
                  <a:pt x="36114" y="0"/>
                </a:cubicBezTo>
                <a:cubicBezTo>
                  <a:pt x="35926" y="565"/>
                  <a:pt x="35487" y="984"/>
                  <a:pt x="34922" y="1151"/>
                </a:cubicBezTo>
                <a:lnTo>
                  <a:pt x="34880" y="1151"/>
                </a:lnTo>
                <a:cubicBezTo>
                  <a:pt x="34336" y="1047"/>
                  <a:pt x="33436" y="733"/>
                  <a:pt x="33185" y="0"/>
                </a:cubicBezTo>
                <a:cubicBezTo>
                  <a:pt x="32997" y="565"/>
                  <a:pt x="32557" y="984"/>
                  <a:pt x="31992" y="1151"/>
                </a:cubicBezTo>
                <a:lnTo>
                  <a:pt x="31950" y="1151"/>
                </a:lnTo>
                <a:cubicBezTo>
                  <a:pt x="31406" y="1047"/>
                  <a:pt x="30507" y="733"/>
                  <a:pt x="30256" y="0"/>
                </a:cubicBezTo>
                <a:cubicBezTo>
                  <a:pt x="30067" y="565"/>
                  <a:pt x="29628" y="984"/>
                  <a:pt x="29063" y="1151"/>
                </a:cubicBezTo>
                <a:lnTo>
                  <a:pt x="29021" y="1151"/>
                </a:lnTo>
                <a:cubicBezTo>
                  <a:pt x="28456" y="1047"/>
                  <a:pt x="27577" y="733"/>
                  <a:pt x="27326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7" name="Google Shape;157;p11"/>
          <p:cNvGrpSpPr/>
          <p:nvPr/>
        </p:nvGrpSpPr>
        <p:grpSpPr>
          <a:xfrm>
            <a:off x="782765" y="4023957"/>
            <a:ext cx="790903" cy="1319959"/>
            <a:chOff x="658400" y="2876550"/>
            <a:chExt cx="663287" cy="1106977"/>
          </a:xfrm>
        </p:grpSpPr>
        <p:grpSp>
          <p:nvGrpSpPr>
            <p:cNvPr id="158" name="Google Shape;158;p11"/>
            <p:cNvGrpSpPr/>
            <p:nvPr/>
          </p:nvGrpSpPr>
          <p:grpSpPr>
            <a:xfrm>
              <a:off x="713235" y="2876550"/>
              <a:ext cx="608452" cy="1085513"/>
              <a:chOff x="3734270" y="74249"/>
              <a:chExt cx="3046829" cy="5435717"/>
            </a:xfrm>
          </p:grpSpPr>
          <p:grpSp>
            <p:nvGrpSpPr>
              <p:cNvPr id="159" name="Google Shape;159;p11"/>
              <p:cNvGrpSpPr/>
              <p:nvPr/>
            </p:nvGrpSpPr>
            <p:grpSpPr>
              <a:xfrm rot="312499">
                <a:off x="4269747" y="179454"/>
                <a:ext cx="2417210" cy="2184088"/>
                <a:chOff x="3949525" y="-38550"/>
                <a:chExt cx="2695666" cy="2435690"/>
              </a:xfrm>
            </p:grpSpPr>
            <p:sp>
              <p:nvSpPr>
                <p:cNvPr id="160" name="Google Shape;160;p11"/>
                <p:cNvSpPr/>
                <p:nvPr/>
              </p:nvSpPr>
              <p:spPr>
                <a:xfrm flipH="1">
                  <a:off x="5395256" y="293336"/>
                  <a:ext cx="998480" cy="850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" name="Google Shape;161;p11"/>
                <p:cNvSpPr/>
                <p:nvPr/>
              </p:nvSpPr>
              <p:spPr>
                <a:xfrm flipH="1">
                  <a:off x="5395254" y="1046449"/>
                  <a:ext cx="1249937" cy="45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" name="Google Shape;162;p11"/>
                <p:cNvSpPr/>
                <p:nvPr/>
              </p:nvSpPr>
              <p:spPr>
                <a:xfrm flipH="1">
                  <a:off x="3949525" y="963360"/>
                  <a:ext cx="1414474" cy="409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" name="Google Shape;163;p11"/>
                <p:cNvSpPr/>
                <p:nvPr/>
              </p:nvSpPr>
              <p:spPr>
                <a:xfrm flipH="1">
                  <a:off x="4567262" y="-38550"/>
                  <a:ext cx="867944" cy="1195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" name="Google Shape;164;p11"/>
                <p:cNvSpPr/>
                <p:nvPr/>
              </p:nvSpPr>
              <p:spPr>
                <a:xfrm flipH="1">
                  <a:off x="5374388" y="1159006"/>
                  <a:ext cx="769925" cy="1238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" name="Google Shape;165;p11"/>
                <p:cNvSpPr/>
                <p:nvPr/>
              </p:nvSpPr>
              <p:spPr>
                <a:xfrm flipH="1">
                  <a:off x="5374384" y="1034646"/>
                  <a:ext cx="1270807" cy="469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" name="Google Shape;166;p11"/>
                <p:cNvSpPr/>
                <p:nvPr/>
              </p:nvSpPr>
              <p:spPr>
                <a:xfrm flipH="1">
                  <a:off x="5374386" y="293805"/>
                  <a:ext cx="1019350" cy="86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" name="Google Shape;167;p11"/>
                <p:cNvSpPr/>
                <p:nvPr/>
              </p:nvSpPr>
              <p:spPr>
                <a:xfrm flipH="1">
                  <a:off x="4567261" y="-37925"/>
                  <a:ext cx="983472" cy="1155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8" name="Google Shape;168;p11"/>
              <p:cNvSpPr/>
              <p:nvPr/>
            </p:nvSpPr>
            <p:spPr>
              <a:xfrm rot="822121" flipH="1">
                <a:off x="4231896" y="1184641"/>
                <a:ext cx="773829" cy="4294784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35405" extrusionOk="0">
                    <a:moveTo>
                      <a:pt x="0" y="0"/>
                    </a:moveTo>
                    <a:cubicBezTo>
                      <a:pt x="0" y="1"/>
                      <a:pt x="2164" y="9265"/>
                      <a:pt x="2481" y="13785"/>
                    </a:cubicBezTo>
                    <a:cubicBezTo>
                      <a:pt x="2799" y="18304"/>
                      <a:pt x="3484" y="35405"/>
                      <a:pt x="3484" y="35405"/>
                    </a:cubicBezTo>
                    <a:cubicBezTo>
                      <a:pt x="4688" y="34884"/>
                      <a:pt x="5560" y="34276"/>
                      <a:pt x="6802" y="34276"/>
                    </a:cubicBezTo>
                    <a:cubicBezTo>
                      <a:pt x="6834" y="34276"/>
                      <a:pt x="6867" y="34276"/>
                      <a:pt x="6901" y="34277"/>
                    </a:cubicBezTo>
                    <a:cubicBezTo>
                      <a:pt x="7469" y="34284"/>
                      <a:pt x="7935" y="35302"/>
                      <a:pt x="8361" y="35302"/>
                    </a:cubicBezTo>
                    <a:cubicBezTo>
                      <a:pt x="8424" y="35302"/>
                      <a:pt x="8485" y="35280"/>
                      <a:pt x="8546" y="35229"/>
                    </a:cubicBezTo>
                    <a:cubicBezTo>
                      <a:pt x="9014" y="34837"/>
                      <a:pt x="9900" y="34419"/>
                      <a:pt x="9900" y="34419"/>
                    </a:cubicBezTo>
                    <a:cubicBezTo>
                      <a:pt x="9064" y="17269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" name="Google Shape;169;p11"/>
            <p:cNvSpPr/>
            <p:nvPr/>
          </p:nvSpPr>
          <p:spPr>
            <a:xfrm>
              <a:off x="658400" y="3854852"/>
              <a:ext cx="224200" cy="128675"/>
            </a:xfrm>
            <a:custGeom>
              <a:avLst/>
              <a:gdLst/>
              <a:ahLst/>
              <a:cxnLst/>
              <a:rect l="l" t="t" r="r" b="b"/>
              <a:pathLst>
                <a:path w="8968" h="5147" extrusionOk="0">
                  <a:moveTo>
                    <a:pt x="1668" y="16"/>
                  </a:moveTo>
                  <a:cubicBezTo>
                    <a:pt x="2081" y="48"/>
                    <a:pt x="2477" y="810"/>
                    <a:pt x="3096" y="1064"/>
                  </a:cubicBezTo>
                  <a:cubicBezTo>
                    <a:pt x="3715" y="1318"/>
                    <a:pt x="4652" y="1445"/>
                    <a:pt x="5382" y="1540"/>
                  </a:cubicBezTo>
                  <a:cubicBezTo>
                    <a:pt x="6112" y="1635"/>
                    <a:pt x="6922" y="1619"/>
                    <a:pt x="7478" y="1635"/>
                  </a:cubicBezTo>
                  <a:cubicBezTo>
                    <a:pt x="8034" y="1651"/>
                    <a:pt x="8510" y="1381"/>
                    <a:pt x="8716" y="1635"/>
                  </a:cubicBezTo>
                  <a:cubicBezTo>
                    <a:pt x="8922" y="1889"/>
                    <a:pt x="9145" y="2588"/>
                    <a:pt x="8716" y="3159"/>
                  </a:cubicBezTo>
                  <a:cubicBezTo>
                    <a:pt x="8287" y="3731"/>
                    <a:pt x="7525" y="4858"/>
                    <a:pt x="6144" y="5064"/>
                  </a:cubicBezTo>
                  <a:cubicBezTo>
                    <a:pt x="4763" y="5270"/>
                    <a:pt x="1350" y="5096"/>
                    <a:pt x="429" y="4397"/>
                  </a:cubicBezTo>
                  <a:cubicBezTo>
                    <a:pt x="-492" y="3699"/>
                    <a:pt x="414" y="1603"/>
                    <a:pt x="620" y="873"/>
                  </a:cubicBezTo>
                  <a:cubicBezTo>
                    <a:pt x="827" y="143"/>
                    <a:pt x="1255" y="-16"/>
                    <a:pt x="1668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1164484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19614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Google Shape;448;p16"/>
          <p:cNvGrpSpPr/>
          <p:nvPr/>
        </p:nvGrpSpPr>
        <p:grpSpPr>
          <a:xfrm>
            <a:off x="9409591" y="4149590"/>
            <a:ext cx="1377900" cy="1749493"/>
            <a:chOff x="7057193" y="3112192"/>
            <a:chExt cx="1033425" cy="1312120"/>
          </a:xfrm>
        </p:grpSpPr>
        <p:sp>
          <p:nvSpPr>
            <p:cNvPr id="449" name="Google Shape;449;p16"/>
            <p:cNvSpPr/>
            <p:nvPr/>
          </p:nvSpPr>
          <p:spPr>
            <a:xfrm>
              <a:off x="7193595" y="4254831"/>
              <a:ext cx="32069" cy="56014"/>
            </a:xfrm>
            <a:custGeom>
              <a:avLst/>
              <a:gdLst/>
              <a:ahLst/>
              <a:cxnLst/>
              <a:rect l="l" t="t" r="r" b="b"/>
              <a:pathLst>
                <a:path w="683" h="1193" fill="none" extrusionOk="0">
                  <a:moveTo>
                    <a:pt x="682" y="0"/>
                  </a:moveTo>
                  <a:lnTo>
                    <a:pt x="1" y="1193"/>
                  </a:lnTo>
                </a:path>
              </a:pathLst>
            </a:custGeom>
            <a:noFill/>
            <a:ln w="4250" cap="flat" cmpd="sng">
              <a:solidFill>
                <a:schemeClr val="accent2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6"/>
            <p:cNvSpPr/>
            <p:nvPr/>
          </p:nvSpPr>
          <p:spPr>
            <a:xfrm>
              <a:off x="7220264" y="4260136"/>
              <a:ext cx="16058" cy="50709"/>
            </a:xfrm>
            <a:custGeom>
              <a:avLst/>
              <a:gdLst/>
              <a:ahLst/>
              <a:cxnLst/>
              <a:rect l="l" t="t" r="r" b="b"/>
              <a:pathLst>
                <a:path w="342" h="1080" fill="none" extrusionOk="0">
                  <a:moveTo>
                    <a:pt x="342" y="1"/>
                  </a:moveTo>
                  <a:lnTo>
                    <a:pt x="58" y="484"/>
                  </a:lnTo>
                  <a:cubicBezTo>
                    <a:pt x="58" y="484"/>
                    <a:pt x="1" y="569"/>
                    <a:pt x="58" y="682"/>
                  </a:cubicBezTo>
                  <a:cubicBezTo>
                    <a:pt x="114" y="824"/>
                    <a:pt x="285" y="1080"/>
                    <a:pt x="285" y="1080"/>
                  </a:cubicBezTo>
                </a:path>
              </a:pathLst>
            </a:custGeom>
            <a:noFill/>
            <a:ln w="4250" cap="flat" cmpd="sng">
              <a:solidFill>
                <a:schemeClr val="accent2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6"/>
            <p:cNvSpPr/>
            <p:nvPr/>
          </p:nvSpPr>
          <p:spPr>
            <a:xfrm>
              <a:off x="7117624" y="4257460"/>
              <a:ext cx="42680" cy="77425"/>
            </a:xfrm>
            <a:custGeom>
              <a:avLst/>
              <a:gdLst/>
              <a:ahLst/>
              <a:cxnLst/>
              <a:rect l="l" t="t" r="r" b="b"/>
              <a:pathLst>
                <a:path w="909" h="1649" fill="none" extrusionOk="0">
                  <a:moveTo>
                    <a:pt x="909" y="1"/>
                  </a:moveTo>
                  <a:lnTo>
                    <a:pt x="0" y="1648"/>
                  </a:lnTo>
                </a:path>
              </a:pathLst>
            </a:custGeom>
            <a:noFill/>
            <a:ln w="4250" cap="flat" cmpd="sng">
              <a:solidFill>
                <a:schemeClr val="accent1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6"/>
            <p:cNvSpPr/>
            <p:nvPr/>
          </p:nvSpPr>
          <p:spPr>
            <a:xfrm>
              <a:off x="7153590" y="4264128"/>
              <a:ext cx="22725" cy="72072"/>
            </a:xfrm>
            <a:custGeom>
              <a:avLst/>
              <a:gdLst/>
              <a:ahLst/>
              <a:cxnLst/>
              <a:rect l="l" t="t" r="r" b="b"/>
              <a:pathLst>
                <a:path w="484" h="1535" fill="none" extrusionOk="0">
                  <a:moveTo>
                    <a:pt x="484" y="1"/>
                  </a:moveTo>
                  <a:lnTo>
                    <a:pt x="86" y="711"/>
                  </a:lnTo>
                  <a:cubicBezTo>
                    <a:pt x="86" y="711"/>
                    <a:pt x="1" y="796"/>
                    <a:pt x="86" y="967"/>
                  </a:cubicBezTo>
                  <a:cubicBezTo>
                    <a:pt x="171" y="1165"/>
                    <a:pt x="398" y="1534"/>
                    <a:pt x="398" y="1534"/>
                  </a:cubicBezTo>
                </a:path>
              </a:pathLst>
            </a:custGeom>
            <a:noFill/>
            <a:ln w="4250" cap="flat" cmpd="sng">
              <a:solidFill>
                <a:schemeClr val="accent1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6"/>
            <p:cNvSpPr/>
            <p:nvPr/>
          </p:nvSpPr>
          <p:spPr>
            <a:xfrm>
              <a:off x="7160258" y="4266804"/>
              <a:ext cx="89398" cy="26716"/>
            </a:xfrm>
            <a:custGeom>
              <a:avLst/>
              <a:gdLst/>
              <a:ahLst/>
              <a:cxnLst/>
              <a:rect l="l" t="t" r="r" b="b"/>
              <a:pathLst>
                <a:path w="1904" h="569" fill="none" extrusionOk="0">
                  <a:moveTo>
                    <a:pt x="1" y="569"/>
                  </a:moveTo>
                  <a:lnTo>
                    <a:pt x="1904" y="1"/>
                  </a:lnTo>
                </a:path>
              </a:pathLst>
            </a:custGeom>
            <a:noFill/>
            <a:ln w="4250" cap="flat" cmpd="sng">
              <a:solidFill>
                <a:schemeClr val="accent1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54" name="Google Shape;454;p16"/>
            <p:cNvGrpSpPr/>
            <p:nvPr/>
          </p:nvGrpSpPr>
          <p:grpSpPr>
            <a:xfrm>
              <a:off x="7057193" y="3112192"/>
              <a:ext cx="1033425" cy="1312120"/>
              <a:chOff x="7065180" y="2634629"/>
              <a:chExt cx="1033425" cy="1312120"/>
            </a:xfrm>
          </p:grpSpPr>
          <p:sp>
            <p:nvSpPr>
              <p:cNvPr id="455" name="Google Shape;455;p16"/>
              <p:cNvSpPr/>
              <p:nvPr/>
            </p:nvSpPr>
            <p:spPr>
              <a:xfrm>
                <a:off x="7618528" y="2634629"/>
                <a:ext cx="40050" cy="118944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5333" extrusionOk="0">
                    <a:moveTo>
                      <a:pt x="1" y="0"/>
                    </a:moveTo>
                    <a:lnTo>
                      <a:pt x="484" y="25332"/>
                    </a:lnTo>
                    <a:lnTo>
                      <a:pt x="853" y="25332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16"/>
              <p:cNvSpPr/>
              <p:nvPr/>
            </p:nvSpPr>
            <p:spPr>
              <a:xfrm>
                <a:off x="7207872" y="2647964"/>
                <a:ext cx="441400" cy="1072066"/>
              </a:xfrm>
              <a:custGeom>
                <a:avLst/>
                <a:gdLst/>
                <a:ahLst/>
                <a:cxnLst/>
                <a:rect l="l" t="t" r="r" b="b"/>
                <a:pathLst>
                  <a:path w="9401" h="22833" extrusionOk="0">
                    <a:moveTo>
                      <a:pt x="9031" y="0"/>
                    </a:moveTo>
                    <a:cubicBezTo>
                      <a:pt x="9031" y="0"/>
                      <a:pt x="2244" y="19368"/>
                      <a:pt x="0" y="21811"/>
                    </a:cubicBezTo>
                    <a:cubicBezTo>
                      <a:pt x="4175" y="22407"/>
                      <a:pt x="9400" y="22833"/>
                      <a:pt x="9400" y="22833"/>
                    </a:cubicBezTo>
                    <a:lnTo>
                      <a:pt x="903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16"/>
              <p:cNvSpPr/>
              <p:nvPr/>
            </p:nvSpPr>
            <p:spPr>
              <a:xfrm>
                <a:off x="7207872" y="2687969"/>
                <a:ext cx="409379" cy="985439"/>
              </a:xfrm>
              <a:custGeom>
                <a:avLst/>
                <a:gdLst/>
                <a:ahLst/>
                <a:cxnLst/>
                <a:rect l="l" t="t" r="r" b="b"/>
                <a:pathLst>
                  <a:path w="8719" h="20988" extrusionOk="0">
                    <a:moveTo>
                      <a:pt x="8719" y="0"/>
                    </a:moveTo>
                    <a:lnTo>
                      <a:pt x="8719" y="0"/>
                    </a:lnTo>
                    <a:cubicBezTo>
                      <a:pt x="7384" y="3777"/>
                      <a:pt x="1960" y="18829"/>
                      <a:pt x="0" y="20959"/>
                    </a:cubicBezTo>
                    <a:lnTo>
                      <a:pt x="227" y="20987"/>
                    </a:lnTo>
                    <a:cubicBezTo>
                      <a:pt x="2812" y="19652"/>
                      <a:pt x="4828" y="17721"/>
                      <a:pt x="6106" y="12922"/>
                    </a:cubicBezTo>
                    <a:cubicBezTo>
                      <a:pt x="6986" y="9627"/>
                      <a:pt x="8179" y="5112"/>
                      <a:pt x="87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16"/>
              <p:cNvSpPr/>
              <p:nvPr/>
            </p:nvSpPr>
            <p:spPr>
              <a:xfrm>
                <a:off x="7305207" y="3429369"/>
                <a:ext cx="214714" cy="202694"/>
              </a:xfrm>
              <a:custGeom>
                <a:avLst/>
                <a:gdLst/>
                <a:ahLst/>
                <a:cxnLst/>
                <a:rect l="l" t="t" r="r" b="b"/>
                <a:pathLst>
                  <a:path w="4573" h="4317" extrusionOk="0">
                    <a:moveTo>
                      <a:pt x="4572" y="0"/>
                    </a:moveTo>
                    <a:cubicBezTo>
                      <a:pt x="4572" y="1"/>
                      <a:pt x="2840" y="3152"/>
                      <a:pt x="0" y="4317"/>
                    </a:cubicBezTo>
                    <a:cubicBezTo>
                      <a:pt x="2641" y="3266"/>
                      <a:pt x="3550" y="2357"/>
                      <a:pt x="45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16"/>
              <p:cNvSpPr/>
              <p:nvPr/>
            </p:nvSpPr>
            <p:spPr>
              <a:xfrm>
                <a:off x="7277175" y="3558679"/>
                <a:ext cx="220066" cy="96065"/>
              </a:xfrm>
              <a:custGeom>
                <a:avLst/>
                <a:gdLst/>
                <a:ahLst/>
                <a:cxnLst/>
                <a:rect l="l" t="t" r="r" b="b"/>
                <a:pathLst>
                  <a:path w="4687" h="2046" extrusionOk="0">
                    <a:moveTo>
                      <a:pt x="4687" y="1"/>
                    </a:moveTo>
                    <a:lnTo>
                      <a:pt x="4687" y="1"/>
                    </a:lnTo>
                    <a:cubicBezTo>
                      <a:pt x="2967" y="1535"/>
                      <a:pt x="385" y="1985"/>
                      <a:pt x="40" y="2040"/>
                    </a:cubicBezTo>
                    <a:lnTo>
                      <a:pt x="40" y="2040"/>
                    </a:lnTo>
                    <a:cubicBezTo>
                      <a:pt x="3019" y="1586"/>
                      <a:pt x="3923" y="1047"/>
                      <a:pt x="4687" y="1"/>
                    </a:cubicBezTo>
                    <a:close/>
                    <a:moveTo>
                      <a:pt x="40" y="2040"/>
                    </a:moveTo>
                    <a:cubicBezTo>
                      <a:pt x="27" y="2042"/>
                      <a:pt x="14" y="2044"/>
                      <a:pt x="1" y="2045"/>
                    </a:cubicBezTo>
                    <a:cubicBezTo>
                      <a:pt x="1" y="2045"/>
                      <a:pt x="14" y="2044"/>
                      <a:pt x="40" y="204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16"/>
              <p:cNvSpPr/>
              <p:nvPr/>
            </p:nvSpPr>
            <p:spPr>
              <a:xfrm>
                <a:off x="7190499" y="3670711"/>
                <a:ext cx="458773" cy="61367"/>
              </a:xfrm>
              <a:custGeom>
                <a:avLst/>
                <a:gdLst/>
                <a:ahLst/>
                <a:cxnLst/>
                <a:rect l="l" t="t" r="r" b="b"/>
                <a:pathLst>
                  <a:path w="9771" h="1307" extrusionOk="0">
                    <a:moveTo>
                      <a:pt x="143" y="0"/>
                    </a:moveTo>
                    <a:cubicBezTo>
                      <a:pt x="86" y="29"/>
                      <a:pt x="29" y="57"/>
                      <a:pt x="29" y="142"/>
                    </a:cubicBezTo>
                    <a:cubicBezTo>
                      <a:pt x="1" y="199"/>
                      <a:pt x="58" y="313"/>
                      <a:pt x="143" y="341"/>
                    </a:cubicBezTo>
                    <a:lnTo>
                      <a:pt x="9770" y="1307"/>
                    </a:lnTo>
                    <a:lnTo>
                      <a:pt x="9770" y="937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16"/>
              <p:cNvSpPr/>
              <p:nvPr/>
            </p:nvSpPr>
            <p:spPr>
              <a:xfrm>
                <a:off x="7653226" y="2819956"/>
                <a:ext cx="381395" cy="986754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2101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83" y="1307"/>
                      <a:pt x="881" y="2642"/>
                      <a:pt x="1165" y="3977"/>
                    </a:cubicBezTo>
                    <a:cubicBezTo>
                      <a:pt x="1250" y="4289"/>
                      <a:pt x="1307" y="4601"/>
                      <a:pt x="1392" y="4942"/>
                    </a:cubicBezTo>
                    <a:cubicBezTo>
                      <a:pt x="1420" y="5169"/>
                      <a:pt x="1449" y="5368"/>
                      <a:pt x="1505" y="5595"/>
                    </a:cubicBezTo>
                    <a:lnTo>
                      <a:pt x="1534" y="5794"/>
                    </a:lnTo>
                    <a:cubicBezTo>
                      <a:pt x="1534" y="5879"/>
                      <a:pt x="1562" y="5936"/>
                      <a:pt x="1562" y="5993"/>
                    </a:cubicBezTo>
                    <a:lnTo>
                      <a:pt x="1562" y="6021"/>
                    </a:lnTo>
                    <a:cubicBezTo>
                      <a:pt x="1591" y="6163"/>
                      <a:pt x="1619" y="6305"/>
                      <a:pt x="1619" y="6447"/>
                    </a:cubicBezTo>
                    <a:cubicBezTo>
                      <a:pt x="1619" y="6447"/>
                      <a:pt x="1619" y="6476"/>
                      <a:pt x="1619" y="6476"/>
                    </a:cubicBezTo>
                    <a:lnTo>
                      <a:pt x="1647" y="6646"/>
                    </a:lnTo>
                    <a:lnTo>
                      <a:pt x="1647" y="6703"/>
                    </a:lnTo>
                    <a:lnTo>
                      <a:pt x="1676" y="6873"/>
                    </a:lnTo>
                    <a:lnTo>
                      <a:pt x="1676" y="6902"/>
                    </a:lnTo>
                    <a:cubicBezTo>
                      <a:pt x="1704" y="7044"/>
                      <a:pt x="1733" y="7214"/>
                      <a:pt x="1733" y="7356"/>
                    </a:cubicBezTo>
                    <a:lnTo>
                      <a:pt x="1733" y="7384"/>
                    </a:lnTo>
                    <a:cubicBezTo>
                      <a:pt x="1733" y="7441"/>
                      <a:pt x="1733" y="7498"/>
                      <a:pt x="1761" y="7583"/>
                    </a:cubicBezTo>
                    <a:lnTo>
                      <a:pt x="1761" y="7612"/>
                    </a:lnTo>
                    <a:lnTo>
                      <a:pt x="1789" y="7810"/>
                    </a:lnTo>
                    <a:lnTo>
                      <a:pt x="1789" y="7839"/>
                    </a:lnTo>
                    <a:cubicBezTo>
                      <a:pt x="1789" y="8009"/>
                      <a:pt x="1818" y="8151"/>
                      <a:pt x="1818" y="8293"/>
                    </a:cubicBezTo>
                    <a:lnTo>
                      <a:pt x="1818" y="8350"/>
                    </a:lnTo>
                    <a:lnTo>
                      <a:pt x="1818" y="8520"/>
                    </a:lnTo>
                    <a:lnTo>
                      <a:pt x="1818" y="8606"/>
                    </a:lnTo>
                    <a:lnTo>
                      <a:pt x="1818" y="8776"/>
                    </a:lnTo>
                    <a:lnTo>
                      <a:pt x="1818" y="8833"/>
                    </a:lnTo>
                    <a:lnTo>
                      <a:pt x="1818" y="9032"/>
                    </a:lnTo>
                    <a:lnTo>
                      <a:pt x="1818" y="9259"/>
                    </a:lnTo>
                    <a:lnTo>
                      <a:pt x="1818" y="9316"/>
                    </a:lnTo>
                    <a:lnTo>
                      <a:pt x="1818" y="9514"/>
                    </a:lnTo>
                    <a:lnTo>
                      <a:pt x="1818" y="9571"/>
                    </a:lnTo>
                    <a:lnTo>
                      <a:pt x="1818" y="9742"/>
                    </a:lnTo>
                    <a:lnTo>
                      <a:pt x="1818" y="9798"/>
                    </a:lnTo>
                    <a:lnTo>
                      <a:pt x="1818" y="9997"/>
                    </a:lnTo>
                    <a:lnTo>
                      <a:pt x="1818" y="10026"/>
                    </a:lnTo>
                    <a:lnTo>
                      <a:pt x="1818" y="10281"/>
                    </a:lnTo>
                    <a:lnTo>
                      <a:pt x="1818" y="10338"/>
                    </a:lnTo>
                    <a:lnTo>
                      <a:pt x="1818" y="10508"/>
                    </a:lnTo>
                    <a:lnTo>
                      <a:pt x="1818" y="10594"/>
                    </a:lnTo>
                    <a:lnTo>
                      <a:pt x="1818" y="10736"/>
                    </a:lnTo>
                    <a:lnTo>
                      <a:pt x="1818" y="10821"/>
                    </a:lnTo>
                    <a:lnTo>
                      <a:pt x="1818" y="11020"/>
                    </a:lnTo>
                    <a:lnTo>
                      <a:pt x="1818" y="11076"/>
                    </a:lnTo>
                    <a:lnTo>
                      <a:pt x="1818" y="11332"/>
                    </a:lnTo>
                    <a:lnTo>
                      <a:pt x="1818" y="11389"/>
                    </a:lnTo>
                    <a:lnTo>
                      <a:pt x="1818" y="11559"/>
                    </a:lnTo>
                    <a:lnTo>
                      <a:pt x="1818" y="11644"/>
                    </a:lnTo>
                    <a:lnTo>
                      <a:pt x="1818" y="11815"/>
                    </a:lnTo>
                    <a:lnTo>
                      <a:pt x="1818" y="11871"/>
                    </a:lnTo>
                    <a:lnTo>
                      <a:pt x="1818" y="12070"/>
                    </a:lnTo>
                    <a:lnTo>
                      <a:pt x="1818" y="12127"/>
                    </a:lnTo>
                    <a:lnTo>
                      <a:pt x="1818" y="12354"/>
                    </a:lnTo>
                    <a:lnTo>
                      <a:pt x="1818" y="12411"/>
                    </a:lnTo>
                    <a:lnTo>
                      <a:pt x="1818" y="12610"/>
                    </a:lnTo>
                    <a:lnTo>
                      <a:pt x="1818" y="12695"/>
                    </a:lnTo>
                    <a:lnTo>
                      <a:pt x="1818" y="12837"/>
                    </a:lnTo>
                    <a:lnTo>
                      <a:pt x="1818" y="12922"/>
                    </a:lnTo>
                    <a:lnTo>
                      <a:pt x="1818" y="13121"/>
                    </a:lnTo>
                    <a:lnTo>
                      <a:pt x="1818" y="13178"/>
                    </a:lnTo>
                    <a:cubicBezTo>
                      <a:pt x="1818" y="13263"/>
                      <a:pt x="1818" y="13320"/>
                      <a:pt x="1789" y="13405"/>
                    </a:cubicBezTo>
                    <a:lnTo>
                      <a:pt x="1789" y="13462"/>
                    </a:lnTo>
                    <a:lnTo>
                      <a:pt x="1761" y="13661"/>
                    </a:lnTo>
                    <a:lnTo>
                      <a:pt x="1761" y="13746"/>
                    </a:lnTo>
                    <a:lnTo>
                      <a:pt x="1761" y="13916"/>
                    </a:lnTo>
                    <a:lnTo>
                      <a:pt x="1761" y="14001"/>
                    </a:lnTo>
                    <a:lnTo>
                      <a:pt x="1733" y="14172"/>
                    </a:lnTo>
                    <a:lnTo>
                      <a:pt x="1733" y="14229"/>
                    </a:lnTo>
                    <a:lnTo>
                      <a:pt x="1676" y="14484"/>
                    </a:lnTo>
                    <a:lnTo>
                      <a:pt x="1676" y="14541"/>
                    </a:lnTo>
                    <a:cubicBezTo>
                      <a:pt x="1676" y="14598"/>
                      <a:pt x="1676" y="14655"/>
                      <a:pt x="1647" y="14711"/>
                    </a:cubicBezTo>
                    <a:lnTo>
                      <a:pt x="1647" y="14797"/>
                    </a:lnTo>
                    <a:lnTo>
                      <a:pt x="1619" y="14967"/>
                    </a:lnTo>
                    <a:lnTo>
                      <a:pt x="1619" y="15052"/>
                    </a:lnTo>
                    <a:lnTo>
                      <a:pt x="1591" y="15223"/>
                    </a:lnTo>
                    <a:lnTo>
                      <a:pt x="1591" y="15308"/>
                    </a:lnTo>
                    <a:cubicBezTo>
                      <a:pt x="1591" y="15393"/>
                      <a:pt x="1562" y="15450"/>
                      <a:pt x="1534" y="15535"/>
                    </a:cubicBezTo>
                    <a:lnTo>
                      <a:pt x="1534" y="15592"/>
                    </a:lnTo>
                    <a:lnTo>
                      <a:pt x="1505" y="15791"/>
                    </a:lnTo>
                    <a:lnTo>
                      <a:pt x="1477" y="15876"/>
                    </a:lnTo>
                    <a:lnTo>
                      <a:pt x="1449" y="16018"/>
                    </a:lnTo>
                    <a:lnTo>
                      <a:pt x="1420" y="16103"/>
                    </a:lnTo>
                    <a:lnTo>
                      <a:pt x="1363" y="16273"/>
                    </a:lnTo>
                    <a:lnTo>
                      <a:pt x="1363" y="16359"/>
                    </a:lnTo>
                    <a:lnTo>
                      <a:pt x="1278" y="16586"/>
                    </a:lnTo>
                    <a:lnTo>
                      <a:pt x="1278" y="16643"/>
                    </a:lnTo>
                    <a:lnTo>
                      <a:pt x="1221" y="16841"/>
                    </a:lnTo>
                    <a:lnTo>
                      <a:pt x="1193" y="16926"/>
                    </a:lnTo>
                    <a:lnTo>
                      <a:pt x="1165" y="17097"/>
                    </a:lnTo>
                    <a:lnTo>
                      <a:pt x="1136" y="17182"/>
                    </a:lnTo>
                    <a:lnTo>
                      <a:pt x="1079" y="17352"/>
                    </a:lnTo>
                    <a:lnTo>
                      <a:pt x="1051" y="17409"/>
                    </a:lnTo>
                    <a:lnTo>
                      <a:pt x="966" y="17665"/>
                    </a:lnTo>
                    <a:lnTo>
                      <a:pt x="966" y="17693"/>
                    </a:lnTo>
                    <a:lnTo>
                      <a:pt x="909" y="17892"/>
                    </a:lnTo>
                    <a:lnTo>
                      <a:pt x="881" y="17977"/>
                    </a:lnTo>
                    <a:lnTo>
                      <a:pt x="795" y="18148"/>
                    </a:lnTo>
                    <a:lnTo>
                      <a:pt x="767" y="18233"/>
                    </a:lnTo>
                    <a:lnTo>
                      <a:pt x="710" y="18375"/>
                    </a:lnTo>
                    <a:lnTo>
                      <a:pt x="682" y="18460"/>
                    </a:lnTo>
                    <a:lnTo>
                      <a:pt x="568" y="18687"/>
                    </a:lnTo>
                    <a:lnTo>
                      <a:pt x="483" y="18914"/>
                    </a:lnTo>
                    <a:lnTo>
                      <a:pt x="455" y="19000"/>
                    </a:lnTo>
                    <a:lnTo>
                      <a:pt x="369" y="19142"/>
                    </a:lnTo>
                    <a:lnTo>
                      <a:pt x="341" y="19227"/>
                    </a:lnTo>
                    <a:lnTo>
                      <a:pt x="256" y="19397"/>
                    </a:lnTo>
                    <a:lnTo>
                      <a:pt x="227" y="19482"/>
                    </a:lnTo>
                    <a:lnTo>
                      <a:pt x="114" y="19710"/>
                    </a:lnTo>
                    <a:cubicBezTo>
                      <a:pt x="3806" y="20363"/>
                      <a:pt x="7043" y="20874"/>
                      <a:pt x="7924" y="20988"/>
                    </a:cubicBezTo>
                    <a:lnTo>
                      <a:pt x="8009" y="20988"/>
                    </a:lnTo>
                    <a:lnTo>
                      <a:pt x="8122" y="21016"/>
                    </a:lnTo>
                    <a:lnTo>
                      <a:pt x="8122" y="20988"/>
                    </a:lnTo>
                    <a:lnTo>
                      <a:pt x="8122" y="20959"/>
                    </a:lnTo>
                    <a:lnTo>
                      <a:pt x="8094" y="20874"/>
                    </a:lnTo>
                    <a:lnTo>
                      <a:pt x="8066" y="20817"/>
                    </a:lnTo>
                    <a:lnTo>
                      <a:pt x="8066" y="20789"/>
                    </a:lnTo>
                    <a:lnTo>
                      <a:pt x="8037" y="20704"/>
                    </a:lnTo>
                    <a:lnTo>
                      <a:pt x="7980" y="20590"/>
                    </a:lnTo>
                    <a:lnTo>
                      <a:pt x="7980" y="20562"/>
                    </a:lnTo>
                    <a:cubicBezTo>
                      <a:pt x="6731" y="17466"/>
                      <a:pt x="483" y="540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16"/>
              <p:cNvSpPr/>
              <p:nvPr/>
            </p:nvSpPr>
            <p:spPr>
              <a:xfrm>
                <a:off x="7653226" y="2819956"/>
                <a:ext cx="313408" cy="976096"/>
              </a:xfrm>
              <a:custGeom>
                <a:avLst/>
                <a:gdLst/>
                <a:ahLst/>
                <a:cxnLst/>
                <a:rect l="l" t="t" r="r" b="b"/>
                <a:pathLst>
                  <a:path w="6675" h="20789" extrusionOk="0">
                    <a:moveTo>
                      <a:pt x="0" y="1"/>
                    </a:moveTo>
                    <a:cubicBezTo>
                      <a:pt x="483" y="1307"/>
                      <a:pt x="881" y="2642"/>
                      <a:pt x="1193" y="3977"/>
                    </a:cubicBezTo>
                    <a:cubicBezTo>
                      <a:pt x="2215" y="6646"/>
                      <a:pt x="2585" y="8322"/>
                      <a:pt x="3153" y="11502"/>
                    </a:cubicBezTo>
                    <a:cubicBezTo>
                      <a:pt x="3493" y="13433"/>
                      <a:pt x="3777" y="15081"/>
                      <a:pt x="3209" y="17068"/>
                    </a:cubicBezTo>
                    <a:cubicBezTo>
                      <a:pt x="2954" y="18062"/>
                      <a:pt x="1988" y="19511"/>
                      <a:pt x="1079" y="19908"/>
                    </a:cubicBezTo>
                    <a:cubicBezTo>
                      <a:pt x="3295" y="20278"/>
                      <a:pt x="5282" y="20590"/>
                      <a:pt x="6532" y="20789"/>
                    </a:cubicBezTo>
                    <a:cubicBezTo>
                      <a:pt x="6674" y="17324"/>
                      <a:pt x="341" y="39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16"/>
              <p:cNvSpPr/>
              <p:nvPr/>
            </p:nvSpPr>
            <p:spPr>
              <a:xfrm>
                <a:off x="7701213" y="3481347"/>
                <a:ext cx="101370" cy="260070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539" extrusionOk="0">
                    <a:moveTo>
                      <a:pt x="1903" y="1"/>
                    </a:moveTo>
                    <a:cubicBezTo>
                      <a:pt x="1903" y="2"/>
                      <a:pt x="1960" y="3466"/>
                      <a:pt x="1" y="5538"/>
                    </a:cubicBezTo>
                    <a:cubicBezTo>
                      <a:pt x="1818" y="3636"/>
                      <a:pt x="2159" y="2500"/>
                      <a:pt x="19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16"/>
              <p:cNvSpPr/>
              <p:nvPr/>
            </p:nvSpPr>
            <p:spPr>
              <a:xfrm>
                <a:off x="7229189" y="3785372"/>
                <a:ext cx="64043" cy="18734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99" fill="none" extrusionOk="0">
                    <a:moveTo>
                      <a:pt x="0" y="398"/>
                    </a:moveTo>
                    <a:lnTo>
                      <a:pt x="1364" y="1"/>
                    </a:lnTo>
                  </a:path>
                </a:pathLst>
              </a:custGeom>
              <a:noFill/>
              <a:ln w="4250" cap="flat" cmpd="sng">
                <a:solidFill>
                  <a:schemeClr val="accent2"/>
                </a:solidFill>
                <a:prstDash val="solid"/>
                <a:miter lim="2839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16"/>
              <p:cNvSpPr/>
              <p:nvPr/>
            </p:nvSpPr>
            <p:spPr>
              <a:xfrm>
                <a:off x="7065180" y="3805891"/>
                <a:ext cx="1033425" cy="140857"/>
              </a:xfrm>
              <a:custGeom>
                <a:avLst/>
                <a:gdLst/>
                <a:ahLst/>
                <a:cxnLst/>
                <a:rect l="l" t="t" r="r" b="b"/>
                <a:pathLst>
                  <a:path w="22010" h="3000" extrusionOk="0">
                    <a:moveTo>
                      <a:pt x="9355" y="1"/>
                    </a:moveTo>
                    <a:cubicBezTo>
                      <a:pt x="9127" y="1"/>
                      <a:pt x="8922" y="6"/>
                      <a:pt x="8747" y="18"/>
                    </a:cubicBezTo>
                    <a:cubicBezTo>
                      <a:pt x="7867" y="46"/>
                      <a:pt x="6986" y="160"/>
                      <a:pt x="6135" y="387"/>
                    </a:cubicBezTo>
                    <a:cubicBezTo>
                      <a:pt x="4857" y="501"/>
                      <a:pt x="3579" y="529"/>
                      <a:pt x="2329" y="529"/>
                    </a:cubicBezTo>
                    <a:cubicBezTo>
                      <a:pt x="1875" y="558"/>
                      <a:pt x="1449" y="700"/>
                      <a:pt x="1051" y="955"/>
                    </a:cubicBezTo>
                    <a:cubicBezTo>
                      <a:pt x="1051" y="955"/>
                      <a:pt x="994" y="983"/>
                      <a:pt x="512" y="1892"/>
                    </a:cubicBezTo>
                    <a:cubicBezTo>
                      <a:pt x="0" y="2801"/>
                      <a:pt x="341" y="3000"/>
                      <a:pt x="341" y="3000"/>
                    </a:cubicBezTo>
                    <a:lnTo>
                      <a:pt x="21072" y="2886"/>
                    </a:lnTo>
                    <a:cubicBezTo>
                      <a:pt x="21726" y="2517"/>
                      <a:pt x="22010" y="529"/>
                      <a:pt x="22010" y="529"/>
                    </a:cubicBezTo>
                    <a:lnTo>
                      <a:pt x="22010" y="529"/>
                    </a:lnTo>
                    <a:cubicBezTo>
                      <a:pt x="22009" y="529"/>
                      <a:pt x="18800" y="614"/>
                      <a:pt x="16614" y="614"/>
                    </a:cubicBezTo>
                    <a:cubicBezTo>
                      <a:pt x="15110" y="410"/>
                      <a:pt x="11344" y="1"/>
                      <a:pt x="93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16"/>
              <p:cNvSpPr/>
              <p:nvPr/>
            </p:nvSpPr>
            <p:spPr>
              <a:xfrm>
                <a:off x="7065180" y="3830730"/>
                <a:ext cx="1033425" cy="116020"/>
              </a:xfrm>
              <a:custGeom>
                <a:avLst/>
                <a:gdLst/>
                <a:ahLst/>
                <a:cxnLst/>
                <a:rect l="l" t="t" r="r" b="b"/>
                <a:pathLst>
                  <a:path w="22010" h="2471" extrusionOk="0">
                    <a:moveTo>
                      <a:pt x="22010" y="0"/>
                    </a:moveTo>
                    <a:lnTo>
                      <a:pt x="21271" y="29"/>
                    </a:lnTo>
                    <a:lnTo>
                      <a:pt x="20930" y="29"/>
                    </a:lnTo>
                    <a:cubicBezTo>
                      <a:pt x="20590" y="29"/>
                      <a:pt x="20192" y="85"/>
                      <a:pt x="19851" y="114"/>
                    </a:cubicBezTo>
                    <a:cubicBezTo>
                      <a:pt x="19482" y="142"/>
                      <a:pt x="19198" y="114"/>
                      <a:pt x="18857" y="199"/>
                    </a:cubicBezTo>
                    <a:cubicBezTo>
                      <a:pt x="18658" y="227"/>
                      <a:pt x="18460" y="256"/>
                      <a:pt x="18261" y="284"/>
                    </a:cubicBezTo>
                    <a:cubicBezTo>
                      <a:pt x="16756" y="454"/>
                      <a:pt x="15251" y="511"/>
                      <a:pt x="13745" y="625"/>
                    </a:cubicBezTo>
                    <a:cubicBezTo>
                      <a:pt x="12453" y="734"/>
                      <a:pt x="11160" y="785"/>
                      <a:pt x="9867" y="785"/>
                    </a:cubicBezTo>
                    <a:cubicBezTo>
                      <a:pt x="9144" y="785"/>
                      <a:pt x="8420" y="769"/>
                      <a:pt x="7696" y="738"/>
                    </a:cubicBezTo>
                    <a:cubicBezTo>
                      <a:pt x="5652" y="596"/>
                      <a:pt x="3692" y="682"/>
                      <a:pt x="1647" y="625"/>
                    </a:cubicBezTo>
                    <a:cubicBezTo>
                      <a:pt x="1250" y="625"/>
                      <a:pt x="1080" y="568"/>
                      <a:pt x="1051" y="426"/>
                    </a:cubicBezTo>
                    <a:cubicBezTo>
                      <a:pt x="824" y="710"/>
                      <a:pt x="654" y="1022"/>
                      <a:pt x="512" y="1363"/>
                    </a:cubicBezTo>
                    <a:cubicBezTo>
                      <a:pt x="0" y="2272"/>
                      <a:pt x="341" y="2471"/>
                      <a:pt x="341" y="2471"/>
                    </a:cubicBezTo>
                    <a:lnTo>
                      <a:pt x="21072" y="2357"/>
                    </a:lnTo>
                    <a:cubicBezTo>
                      <a:pt x="21726" y="1988"/>
                      <a:pt x="22010" y="0"/>
                      <a:pt x="220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16"/>
              <p:cNvSpPr/>
              <p:nvPr/>
            </p:nvSpPr>
            <p:spPr>
              <a:xfrm>
                <a:off x="7387845" y="3829368"/>
                <a:ext cx="49394" cy="15400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328" extrusionOk="0">
                    <a:moveTo>
                      <a:pt x="285" y="1"/>
                    </a:moveTo>
                    <a:cubicBezTo>
                      <a:pt x="171" y="1"/>
                      <a:pt x="1" y="285"/>
                      <a:pt x="86" y="285"/>
                    </a:cubicBezTo>
                    <a:cubicBezTo>
                      <a:pt x="214" y="313"/>
                      <a:pt x="342" y="327"/>
                      <a:pt x="469" y="327"/>
                    </a:cubicBezTo>
                    <a:cubicBezTo>
                      <a:pt x="597" y="327"/>
                      <a:pt x="725" y="313"/>
                      <a:pt x="853" y="285"/>
                    </a:cubicBezTo>
                    <a:cubicBezTo>
                      <a:pt x="938" y="285"/>
                      <a:pt x="1052" y="58"/>
                      <a:pt x="995" y="58"/>
                    </a:cubicBezTo>
                    <a:cubicBezTo>
                      <a:pt x="739" y="58"/>
                      <a:pt x="512" y="29"/>
                      <a:pt x="2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16"/>
              <p:cNvSpPr/>
              <p:nvPr/>
            </p:nvSpPr>
            <p:spPr>
              <a:xfrm>
                <a:off x="7447852" y="3830730"/>
                <a:ext cx="49394" cy="14039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299" extrusionOk="0">
                    <a:moveTo>
                      <a:pt x="200" y="0"/>
                    </a:moveTo>
                    <a:cubicBezTo>
                      <a:pt x="114" y="0"/>
                      <a:pt x="1" y="256"/>
                      <a:pt x="86" y="256"/>
                    </a:cubicBezTo>
                    <a:cubicBezTo>
                      <a:pt x="214" y="284"/>
                      <a:pt x="342" y="298"/>
                      <a:pt x="469" y="298"/>
                    </a:cubicBezTo>
                    <a:cubicBezTo>
                      <a:pt x="597" y="298"/>
                      <a:pt x="725" y="284"/>
                      <a:pt x="853" y="256"/>
                    </a:cubicBezTo>
                    <a:cubicBezTo>
                      <a:pt x="910" y="256"/>
                      <a:pt x="1052" y="29"/>
                      <a:pt x="995" y="29"/>
                    </a:cubicBezTo>
                    <a:cubicBezTo>
                      <a:pt x="626" y="29"/>
                      <a:pt x="484" y="29"/>
                      <a:pt x="2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16"/>
              <p:cNvSpPr/>
              <p:nvPr/>
            </p:nvSpPr>
            <p:spPr>
              <a:xfrm>
                <a:off x="7513211" y="3828053"/>
                <a:ext cx="102732" cy="16058"/>
              </a:xfrm>
              <a:custGeom>
                <a:avLst/>
                <a:gdLst/>
                <a:ahLst/>
                <a:cxnLst/>
                <a:rect l="l" t="t" r="r" b="b"/>
                <a:pathLst>
                  <a:path w="2188" h="342" extrusionOk="0">
                    <a:moveTo>
                      <a:pt x="483" y="0"/>
                    </a:moveTo>
                    <a:lnTo>
                      <a:pt x="86" y="284"/>
                    </a:lnTo>
                    <a:cubicBezTo>
                      <a:pt x="86" y="284"/>
                      <a:pt x="0" y="341"/>
                      <a:pt x="284" y="341"/>
                    </a:cubicBezTo>
                    <a:lnTo>
                      <a:pt x="1761" y="341"/>
                    </a:lnTo>
                    <a:cubicBezTo>
                      <a:pt x="1761" y="341"/>
                      <a:pt x="2187" y="0"/>
                      <a:pt x="20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16"/>
              <p:cNvSpPr/>
              <p:nvPr/>
            </p:nvSpPr>
            <p:spPr>
              <a:xfrm>
                <a:off x="7627872" y="3829368"/>
                <a:ext cx="98741" cy="12349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263" extrusionOk="0">
                    <a:moveTo>
                      <a:pt x="143" y="1"/>
                    </a:moveTo>
                    <a:cubicBezTo>
                      <a:pt x="143" y="1"/>
                      <a:pt x="1" y="228"/>
                      <a:pt x="1" y="256"/>
                    </a:cubicBezTo>
                    <a:cubicBezTo>
                      <a:pt x="5" y="260"/>
                      <a:pt x="48" y="262"/>
                      <a:pt x="120" y="262"/>
                    </a:cubicBezTo>
                    <a:cubicBezTo>
                      <a:pt x="549" y="262"/>
                      <a:pt x="1989" y="200"/>
                      <a:pt x="1989" y="200"/>
                    </a:cubicBezTo>
                    <a:cubicBezTo>
                      <a:pt x="1989" y="200"/>
                      <a:pt x="2102" y="86"/>
                      <a:pt x="1364" y="29"/>
                    </a:cubicBezTo>
                    <a:cubicBezTo>
                      <a:pt x="625" y="1"/>
                      <a:pt x="143" y="1"/>
                      <a:pt x="1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16"/>
              <p:cNvSpPr/>
              <p:nvPr/>
            </p:nvSpPr>
            <p:spPr>
              <a:xfrm>
                <a:off x="7242524" y="3770723"/>
                <a:ext cx="89398" cy="20049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427" extrusionOk="0">
                    <a:moveTo>
                      <a:pt x="114" y="0"/>
                    </a:moveTo>
                    <a:lnTo>
                      <a:pt x="0" y="426"/>
                    </a:lnTo>
                    <a:lnTo>
                      <a:pt x="1420" y="426"/>
                    </a:lnTo>
                    <a:cubicBezTo>
                      <a:pt x="1420" y="426"/>
                      <a:pt x="1903" y="85"/>
                      <a:pt x="14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16"/>
              <p:cNvSpPr/>
              <p:nvPr/>
            </p:nvSpPr>
            <p:spPr>
              <a:xfrm>
                <a:off x="7081097" y="3770629"/>
                <a:ext cx="230818" cy="20143"/>
              </a:xfrm>
              <a:custGeom>
                <a:avLst/>
                <a:gdLst/>
                <a:ahLst/>
                <a:cxnLst/>
                <a:rect l="l" t="t" r="r" b="b"/>
                <a:pathLst>
                  <a:path w="4916" h="429" extrusionOk="0">
                    <a:moveTo>
                      <a:pt x="155" y="0"/>
                    </a:moveTo>
                    <a:cubicBezTo>
                      <a:pt x="109" y="0"/>
                      <a:pt x="1" y="37"/>
                      <a:pt x="116" y="428"/>
                    </a:cubicBezTo>
                    <a:lnTo>
                      <a:pt x="3779" y="428"/>
                    </a:lnTo>
                    <a:cubicBezTo>
                      <a:pt x="4120" y="201"/>
                      <a:pt x="4518" y="59"/>
                      <a:pt x="4915" y="2"/>
                    </a:cubicBezTo>
                    <a:lnTo>
                      <a:pt x="173" y="2"/>
                    </a:lnTo>
                    <a:cubicBezTo>
                      <a:pt x="173" y="2"/>
                      <a:pt x="165" y="0"/>
                      <a:pt x="1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16"/>
              <p:cNvSpPr/>
              <p:nvPr/>
            </p:nvSpPr>
            <p:spPr>
              <a:xfrm>
                <a:off x="7121196" y="3841388"/>
                <a:ext cx="954732" cy="41882"/>
              </a:xfrm>
              <a:custGeom>
                <a:avLst/>
                <a:gdLst/>
                <a:ahLst/>
                <a:cxnLst/>
                <a:rect l="l" t="t" r="r" b="b"/>
                <a:pathLst>
                  <a:path w="20334" h="892" extrusionOk="0">
                    <a:moveTo>
                      <a:pt x="20334" y="0"/>
                    </a:moveTo>
                    <a:cubicBezTo>
                      <a:pt x="20333" y="0"/>
                      <a:pt x="16102" y="142"/>
                      <a:pt x="15137" y="341"/>
                    </a:cubicBezTo>
                    <a:cubicBezTo>
                      <a:pt x="13497" y="664"/>
                      <a:pt x="11475" y="757"/>
                      <a:pt x="9583" y="757"/>
                    </a:cubicBezTo>
                    <a:cubicBezTo>
                      <a:pt x="7479" y="757"/>
                      <a:pt x="5535" y="642"/>
                      <a:pt x="4459" y="597"/>
                    </a:cubicBezTo>
                    <a:cubicBezTo>
                      <a:pt x="3698" y="608"/>
                      <a:pt x="3063" y="613"/>
                      <a:pt x="2534" y="613"/>
                    </a:cubicBezTo>
                    <a:cubicBezTo>
                      <a:pt x="419" y="613"/>
                      <a:pt x="0" y="540"/>
                      <a:pt x="0" y="540"/>
                    </a:cubicBezTo>
                    <a:lnTo>
                      <a:pt x="0" y="540"/>
                    </a:lnTo>
                    <a:cubicBezTo>
                      <a:pt x="679" y="686"/>
                      <a:pt x="1239" y="714"/>
                      <a:pt x="1862" y="714"/>
                    </a:cubicBezTo>
                    <a:cubicBezTo>
                      <a:pt x="2246" y="714"/>
                      <a:pt x="2653" y="704"/>
                      <a:pt x="3126" y="704"/>
                    </a:cubicBezTo>
                    <a:cubicBezTo>
                      <a:pt x="3525" y="704"/>
                      <a:pt x="3970" y="711"/>
                      <a:pt x="4487" y="739"/>
                    </a:cubicBezTo>
                    <a:cubicBezTo>
                      <a:pt x="6565" y="849"/>
                      <a:pt x="8230" y="892"/>
                      <a:pt x="9572" y="892"/>
                    </a:cubicBezTo>
                    <a:cubicBezTo>
                      <a:pt x="13051" y="892"/>
                      <a:pt x="14355" y="606"/>
                      <a:pt x="15052" y="483"/>
                    </a:cubicBezTo>
                    <a:cubicBezTo>
                      <a:pt x="15989" y="284"/>
                      <a:pt x="20333" y="0"/>
                      <a:pt x="203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74" name="Google Shape;474;p16"/>
          <p:cNvSpPr/>
          <p:nvPr/>
        </p:nvSpPr>
        <p:spPr>
          <a:xfrm>
            <a:off x="2590833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5" name="Google Shape;475;p16"/>
          <p:cNvSpPr/>
          <p:nvPr/>
        </p:nvSpPr>
        <p:spPr>
          <a:xfrm flipH="1">
            <a:off x="9701847" y="1401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76" name="Google Shape;476;p16"/>
          <p:cNvGrpSpPr/>
          <p:nvPr/>
        </p:nvGrpSpPr>
        <p:grpSpPr>
          <a:xfrm>
            <a:off x="-785251" y="292124"/>
            <a:ext cx="9416092" cy="1336688"/>
            <a:chOff x="1068461" y="156718"/>
            <a:chExt cx="7062069" cy="1002516"/>
          </a:xfrm>
        </p:grpSpPr>
        <p:sp>
          <p:nvSpPr>
            <p:cNvPr id="477" name="Google Shape;477;p16"/>
            <p:cNvSpPr/>
            <p:nvPr/>
          </p:nvSpPr>
          <p:spPr>
            <a:xfrm>
              <a:off x="5321724" y="1567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79" name="Google Shape;479;p16"/>
          <p:cNvSpPr/>
          <p:nvPr/>
        </p:nvSpPr>
        <p:spPr>
          <a:xfrm flipH="1">
            <a:off x="-176" y="5842267"/>
            <a:ext cx="12319177" cy="1320619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0" name="Google Shape;480;p16"/>
          <p:cNvSpPr/>
          <p:nvPr/>
        </p:nvSpPr>
        <p:spPr>
          <a:xfrm flipH="1">
            <a:off x="-3473514" y="5232267"/>
            <a:ext cx="7315281" cy="2470323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81" name="Google Shape;481;p16"/>
          <p:cNvGrpSpPr/>
          <p:nvPr/>
        </p:nvGrpSpPr>
        <p:grpSpPr>
          <a:xfrm rot="-378412">
            <a:off x="-291335" y="1679562"/>
            <a:ext cx="3592131" cy="5539745"/>
            <a:chOff x="-138878" y="1089036"/>
            <a:chExt cx="2326695" cy="3588512"/>
          </a:xfrm>
        </p:grpSpPr>
        <p:grpSp>
          <p:nvGrpSpPr>
            <p:cNvPr id="482" name="Google Shape;482;p16"/>
            <p:cNvGrpSpPr/>
            <p:nvPr/>
          </p:nvGrpSpPr>
          <p:grpSpPr>
            <a:xfrm rot="-536374">
              <a:off x="104887" y="1212004"/>
              <a:ext cx="1839165" cy="3281175"/>
              <a:chOff x="3734270" y="74249"/>
              <a:chExt cx="3046829" cy="5435717"/>
            </a:xfrm>
          </p:grpSpPr>
          <p:grpSp>
            <p:nvGrpSpPr>
              <p:cNvPr id="483" name="Google Shape;483;p16"/>
              <p:cNvGrpSpPr/>
              <p:nvPr/>
            </p:nvGrpSpPr>
            <p:grpSpPr>
              <a:xfrm rot="312499">
                <a:off x="4269747" y="179454"/>
                <a:ext cx="2417210" cy="2184088"/>
                <a:chOff x="3949525" y="-38550"/>
                <a:chExt cx="2695666" cy="2435690"/>
              </a:xfrm>
            </p:grpSpPr>
            <p:sp>
              <p:nvSpPr>
                <p:cNvPr id="484" name="Google Shape;484;p16"/>
                <p:cNvSpPr/>
                <p:nvPr/>
              </p:nvSpPr>
              <p:spPr>
                <a:xfrm flipH="1">
                  <a:off x="5395256" y="293336"/>
                  <a:ext cx="998480" cy="850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5" name="Google Shape;485;p16"/>
                <p:cNvSpPr/>
                <p:nvPr/>
              </p:nvSpPr>
              <p:spPr>
                <a:xfrm flipH="1">
                  <a:off x="5395254" y="1046449"/>
                  <a:ext cx="1249937" cy="45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6" name="Google Shape;486;p16"/>
                <p:cNvSpPr/>
                <p:nvPr/>
              </p:nvSpPr>
              <p:spPr>
                <a:xfrm flipH="1">
                  <a:off x="3949525" y="963360"/>
                  <a:ext cx="1414474" cy="409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7" name="Google Shape;487;p16"/>
                <p:cNvSpPr/>
                <p:nvPr/>
              </p:nvSpPr>
              <p:spPr>
                <a:xfrm flipH="1">
                  <a:off x="4567262" y="-38550"/>
                  <a:ext cx="867944" cy="1195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8" name="Google Shape;488;p16"/>
                <p:cNvSpPr/>
                <p:nvPr/>
              </p:nvSpPr>
              <p:spPr>
                <a:xfrm flipH="1">
                  <a:off x="5374388" y="1159006"/>
                  <a:ext cx="769925" cy="1238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9" name="Google Shape;489;p16"/>
                <p:cNvSpPr/>
                <p:nvPr/>
              </p:nvSpPr>
              <p:spPr>
                <a:xfrm flipH="1">
                  <a:off x="5374384" y="1034646"/>
                  <a:ext cx="1270807" cy="469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0" name="Google Shape;490;p16"/>
                <p:cNvSpPr/>
                <p:nvPr/>
              </p:nvSpPr>
              <p:spPr>
                <a:xfrm flipH="1">
                  <a:off x="5374386" y="293805"/>
                  <a:ext cx="1019350" cy="86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1" name="Google Shape;491;p16"/>
                <p:cNvSpPr/>
                <p:nvPr/>
              </p:nvSpPr>
              <p:spPr>
                <a:xfrm flipH="1">
                  <a:off x="4567261" y="-37925"/>
                  <a:ext cx="983472" cy="1155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92" name="Google Shape;492;p16"/>
              <p:cNvSpPr/>
              <p:nvPr/>
            </p:nvSpPr>
            <p:spPr>
              <a:xfrm rot="822121" flipH="1">
                <a:off x="4231896" y="1184641"/>
                <a:ext cx="773829" cy="4294784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35405" extrusionOk="0">
                    <a:moveTo>
                      <a:pt x="0" y="0"/>
                    </a:moveTo>
                    <a:cubicBezTo>
                      <a:pt x="0" y="1"/>
                      <a:pt x="2164" y="9265"/>
                      <a:pt x="2481" y="13785"/>
                    </a:cubicBezTo>
                    <a:cubicBezTo>
                      <a:pt x="2799" y="18304"/>
                      <a:pt x="3484" y="35405"/>
                      <a:pt x="3484" y="35405"/>
                    </a:cubicBezTo>
                    <a:cubicBezTo>
                      <a:pt x="4688" y="34884"/>
                      <a:pt x="5560" y="34276"/>
                      <a:pt x="6802" y="34276"/>
                    </a:cubicBezTo>
                    <a:cubicBezTo>
                      <a:pt x="6834" y="34276"/>
                      <a:pt x="6867" y="34276"/>
                      <a:pt x="6901" y="34277"/>
                    </a:cubicBezTo>
                    <a:cubicBezTo>
                      <a:pt x="7469" y="34284"/>
                      <a:pt x="7935" y="35302"/>
                      <a:pt x="8361" y="35302"/>
                    </a:cubicBezTo>
                    <a:cubicBezTo>
                      <a:pt x="8424" y="35302"/>
                      <a:pt x="8485" y="35280"/>
                      <a:pt x="8546" y="35229"/>
                    </a:cubicBezTo>
                    <a:cubicBezTo>
                      <a:pt x="9014" y="34837"/>
                      <a:pt x="9900" y="34419"/>
                      <a:pt x="9900" y="34419"/>
                    </a:cubicBezTo>
                    <a:cubicBezTo>
                      <a:pt x="9064" y="17269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3" name="Google Shape;493;p16"/>
            <p:cNvSpPr/>
            <p:nvPr/>
          </p:nvSpPr>
          <p:spPr>
            <a:xfrm>
              <a:off x="189111" y="4292798"/>
              <a:ext cx="648400" cy="384750"/>
            </a:xfrm>
            <a:custGeom>
              <a:avLst/>
              <a:gdLst/>
              <a:ahLst/>
              <a:cxnLst/>
              <a:rect l="l" t="t" r="r" b="b"/>
              <a:pathLst>
                <a:path w="25936" h="15390" extrusionOk="0">
                  <a:moveTo>
                    <a:pt x="5009" y="119"/>
                  </a:moveTo>
                  <a:cubicBezTo>
                    <a:pt x="7295" y="-357"/>
                    <a:pt x="11423" y="2596"/>
                    <a:pt x="13772" y="3167"/>
                  </a:cubicBezTo>
                  <a:cubicBezTo>
                    <a:pt x="16122" y="3739"/>
                    <a:pt x="17455" y="3612"/>
                    <a:pt x="19106" y="3548"/>
                  </a:cubicBezTo>
                  <a:cubicBezTo>
                    <a:pt x="20757" y="3485"/>
                    <a:pt x="22599" y="2183"/>
                    <a:pt x="23678" y="2786"/>
                  </a:cubicBezTo>
                  <a:cubicBezTo>
                    <a:pt x="24758" y="3389"/>
                    <a:pt x="26663" y="5168"/>
                    <a:pt x="25583" y="7168"/>
                  </a:cubicBezTo>
                  <a:cubicBezTo>
                    <a:pt x="24504" y="9168"/>
                    <a:pt x="20852" y="13677"/>
                    <a:pt x="17201" y="14788"/>
                  </a:cubicBezTo>
                  <a:cubicBezTo>
                    <a:pt x="13550" y="15899"/>
                    <a:pt x="6534" y="15296"/>
                    <a:pt x="3676" y="13835"/>
                  </a:cubicBezTo>
                  <a:cubicBezTo>
                    <a:pt x="819" y="12375"/>
                    <a:pt x="-166" y="8311"/>
                    <a:pt x="56" y="6025"/>
                  </a:cubicBezTo>
                  <a:cubicBezTo>
                    <a:pt x="278" y="3739"/>
                    <a:pt x="2723" y="595"/>
                    <a:pt x="5009" y="1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sp>
        <p:nvSpPr>
          <p:cNvPr id="494" name="Google Shape;494;p16"/>
          <p:cNvSpPr txBox="1">
            <a:spLocks noGrp="1"/>
          </p:cNvSpPr>
          <p:nvPr>
            <p:ph type="subTitle" idx="1"/>
          </p:nvPr>
        </p:nvSpPr>
        <p:spPr>
          <a:xfrm>
            <a:off x="262856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95" name="Google Shape;495;p16"/>
          <p:cNvSpPr txBox="1">
            <a:spLocks noGrp="1"/>
          </p:cNvSpPr>
          <p:nvPr>
            <p:ph type="title"/>
          </p:nvPr>
        </p:nvSpPr>
        <p:spPr>
          <a:xfrm>
            <a:off x="262856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96" name="Google Shape;496;p16"/>
          <p:cNvSpPr txBox="1">
            <a:spLocks noGrp="1"/>
          </p:cNvSpPr>
          <p:nvPr>
            <p:ph type="title" idx="2" hasCustomPrompt="1"/>
          </p:nvPr>
        </p:nvSpPr>
        <p:spPr>
          <a:xfrm>
            <a:off x="2577933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0919654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17"/>
          <p:cNvGrpSpPr/>
          <p:nvPr/>
        </p:nvGrpSpPr>
        <p:grpSpPr>
          <a:xfrm>
            <a:off x="-785251" y="292124"/>
            <a:ext cx="9416092" cy="1336688"/>
            <a:chOff x="1068461" y="156718"/>
            <a:chExt cx="7062069" cy="1002516"/>
          </a:xfrm>
        </p:grpSpPr>
        <p:sp>
          <p:nvSpPr>
            <p:cNvPr id="499" name="Google Shape;499;p17"/>
            <p:cNvSpPr/>
            <p:nvPr/>
          </p:nvSpPr>
          <p:spPr>
            <a:xfrm>
              <a:off x="5321724" y="1567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1" name="Google Shape;501;p17"/>
          <p:cNvSpPr/>
          <p:nvPr/>
        </p:nvSpPr>
        <p:spPr>
          <a:xfrm flipH="1">
            <a:off x="7506660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2" name="Google Shape;502;p17"/>
          <p:cNvSpPr txBox="1">
            <a:spLocks noGrp="1"/>
          </p:cNvSpPr>
          <p:nvPr>
            <p:ph type="subTitle" idx="1"/>
          </p:nvPr>
        </p:nvSpPr>
        <p:spPr>
          <a:xfrm flipH="1">
            <a:off x="576662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503" name="Google Shape;503;p17"/>
          <p:cNvSpPr txBox="1">
            <a:spLocks noGrp="1"/>
          </p:cNvSpPr>
          <p:nvPr>
            <p:ph type="title"/>
          </p:nvPr>
        </p:nvSpPr>
        <p:spPr>
          <a:xfrm flipH="1">
            <a:off x="379822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04" name="Google Shape;504;p1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557260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grpSp>
        <p:nvGrpSpPr>
          <p:cNvPr id="505" name="Google Shape;505;p17"/>
          <p:cNvGrpSpPr/>
          <p:nvPr/>
        </p:nvGrpSpPr>
        <p:grpSpPr>
          <a:xfrm>
            <a:off x="2246176" y="3048958"/>
            <a:ext cx="2268209" cy="3301655"/>
            <a:chOff x="1684631" y="2286718"/>
            <a:chExt cx="1701157" cy="2476241"/>
          </a:xfrm>
        </p:grpSpPr>
        <p:sp>
          <p:nvSpPr>
            <p:cNvPr id="506" name="Google Shape;506;p17"/>
            <p:cNvSpPr/>
            <p:nvPr/>
          </p:nvSpPr>
          <p:spPr>
            <a:xfrm flipH="1">
              <a:off x="2086848" y="30165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17"/>
            <p:cNvSpPr/>
            <p:nvPr/>
          </p:nvSpPr>
          <p:spPr>
            <a:xfrm flipH="1">
              <a:off x="2596993" y="24961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17"/>
            <p:cNvSpPr/>
            <p:nvPr/>
          </p:nvSpPr>
          <p:spPr>
            <a:xfrm flipH="1">
              <a:off x="2596993" y="29714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17"/>
            <p:cNvSpPr/>
            <p:nvPr/>
          </p:nvSpPr>
          <p:spPr>
            <a:xfrm flipH="1">
              <a:off x="1684631" y="29189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17"/>
            <p:cNvSpPr/>
            <p:nvPr/>
          </p:nvSpPr>
          <p:spPr>
            <a:xfrm flipH="1">
              <a:off x="2074466" y="22867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17"/>
            <p:cNvSpPr/>
            <p:nvPr/>
          </p:nvSpPr>
          <p:spPr>
            <a:xfrm flipH="1">
              <a:off x="2583822" y="30424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17"/>
            <p:cNvSpPr/>
            <p:nvPr/>
          </p:nvSpPr>
          <p:spPr>
            <a:xfrm flipH="1">
              <a:off x="2583822" y="29639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7"/>
            <p:cNvSpPr/>
            <p:nvPr/>
          </p:nvSpPr>
          <p:spPr>
            <a:xfrm flipH="1">
              <a:off x="2583822" y="24964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7"/>
            <p:cNvSpPr/>
            <p:nvPr/>
          </p:nvSpPr>
          <p:spPr>
            <a:xfrm flipH="1">
              <a:off x="2074466" y="22871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15" name="Google Shape;515;p17"/>
          <p:cNvSpPr/>
          <p:nvPr/>
        </p:nvSpPr>
        <p:spPr>
          <a:xfrm>
            <a:off x="-950631" y="5469734"/>
            <a:ext cx="15327444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516" name="Google Shape;516;p17"/>
          <p:cNvSpPr/>
          <p:nvPr/>
        </p:nvSpPr>
        <p:spPr>
          <a:xfrm flipH="1">
            <a:off x="292346" y="3227523"/>
            <a:ext cx="1002269" cy="1031931"/>
          </a:xfrm>
          <a:custGeom>
            <a:avLst/>
            <a:gdLst/>
            <a:ahLst/>
            <a:cxnLst/>
            <a:rect l="l" t="t" r="r" b="b"/>
            <a:pathLst>
              <a:path w="15239" h="15690" extrusionOk="0">
                <a:moveTo>
                  <a:pt x="0" y="0"/>
                </a:moveTo>
                <a:lnTo>
                  <a:pt x="4069" y="6375"/>
                </a:lnTo>
                <a:lnTo>
                  <a:pt x="9557" y="7937"/>
                </a:lnTo>
                <a:lnTo>
                  <a:pt x="5832" y="9290"/>
                </a:lnTo>
                <a:lnTo>
                  <a:pt x="11303" y="9357"/>
                </a:lnTo>
                <a:lnTo>
                  <a:pt x="8655" y="11212"/>
                </a:lnTo>
                <a:cubicBezTo>
                  <a:pt x="11287" y="12515"/>
                  <a:pt x="15230" y="15689"/>
                  <a:pt x="15230" y="15689"/>
                </a:cubicBezTo>
                <a:lnTo>
                  <a:pt x="15238" y="15681"/>
                </a:lnTo>
                <a:cubicBezTo>
                  <a:pt x="13551" y="494"/>
                  <a:pt x="1" y="0"/>
                  <a:pt x="0" y="0"/>
                </a:cubicBezTo>
                <a:close/>
              </a:path>
            </a:pathLst>
          </a:custGeom>
          <a:solidFill>
            <a:srgbClr val="0070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7" name="Google Shape;517;p17"/>
          <p:cNvSpPr/>
          <p:nvPr/>
        </p:nvSpPr>
        <p:spPr>
          <a:xfrm flipH="1">
            <a:off x="292937" y="4102856"/>
            <a:ext cx="1401691" cy="440659"/>
          </a:xfrm>
          <a:custGeom>
            <a:avLst/>
            <a:gdLst/>
            <a:ahLst/>
            <a:cxnLst/>
            <a:rect l="l" t="t" r="r" b="b"/>
            <a:pathLst>
              <a:path w="21312" h="6700" extrusionOk="0">
                <a:moveTo>
                  <a:pt x="12616" y="1"/>
                </a:moveTo>
                <a:cubicBezTo>
                  <a:pt x="4608" y="1"/>
                  <a:pt x="1" y="6382"/>
                  <a:pt x="1" y="6382"/>
                </a:cubicBezTo>
                <a:lnTo>
                  <a:pt x="7461" y="6541"/>
                </a:lnTo>
                <a:lnTo>
                  <a:pt x="11813" y="2798"/>
                </a:lnTo>
                <a:lnTo>
                  <a:pt x="10828" y="6699"/>
                </a:lnTo>
                <a:lnTo>
                  <a:pt x="13960" y="2130"/>
                </a:lnTo>
                <a:lnTo>
                  <a:pt x="13977" y="5396"/>
                </a:lnTo>
                <a:cubicBezTo>
                  <a:pt x="16517" y="3917"/>
                  <a:pt x="21312" y="2380"/>
                  <a:pt x="21312" y="2380"/>
                </a:cubicBezTo>
                <a:cubicBezTo>
                  <a:pt x="18091" y="655"/>
                  <a:pt x="15180" y="1"/>
                  <a:pt x="12616" y="1"/>
                </a:cubicBezTo>
                <a:close/>
              </a:path>
            </a:pathLst>
          </a:custGeom>
          <a:solidFill>
            <a:srgbClr val="0070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8" name="Google Shape;518;p17"/>
          <p:cNvSpPr/>
          <p:nvPr/>
        </p:nvSpPr>
        <p:spPr>
          <a:xfrm flipH="1">
            <a:off x="-1269692" y="4124101"/>
            <a:ext cx="1529679" cy="463876"/>
          </a:xfrm>
          <a:custGeom>
            <a:avLst/>
            <a:gdLst/>
            <a:ahLst/>
            <a:cxnLst/>
            <a:rect l="l" t="t" r="r" b="b"/>
            <a:pathLst>
              <a:path w="23258" h="7053" extrusionOk="0">
                <a:moveTo>
                  <a:pt x="8807" y="0"/>
                </a:moveTo>
                <a:cubicBezTo>
                  <a:pt x="6133" y="0"/>
                  <a:pt x="3172" y="646"/>
                  <a:pt x="0" y="2333"/>
                </a:cubicBezTo>
                <a:cubicBezTo>
                  <a:pt x="0" y="2333"/>
                  <a:pt x="5297" y="4037"/>
                  <a:pt x="8162" y="5633"/>
                </a:cubicBezTo>
                <a:lnTo>
                  <a:pt x="7870" y="2208"/>
                </a:lnTo>
                <a:lnTo>
                  <a:pt x="11671" y="7053"/>
                </a:lnTo>
                <a:lnTo>
                  <a:pt x="10225" y="2951"/>
                </a:lnTo>
                <a:lnTo>
                  <a:pt x="10225" y="2951"/>
                </a:lnTo>
                <a:lnTo>
                  <a:pt x="15263" y="6953"/>
                </a:lnTo>
                <a:lnTo>
                  <a:pt x="23258" y="6928"/>
                </a:lnTo>
                <a:cubicBezTo>
                  <a:pt x="23258" y="6928"/>
                  <a:pt x="17566" y="0"/>
                  <a:pt x="8807" y="0"/>
                </a:cubicBezTo>
                <a:close/>
              </a:path>
            </a:pathLst>
          </a:custGeom>
          <a:solidFill>
            <a:srgbClr val="0070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9" name="Google Shape;519;p17"/>
          <p:cNvSpPr/>
          <p:nvPr/>
        </p:nvSpPr>
        <p:spPr>
          <a:xfrm flipH="1">
            <a:off x="-733469" y="3055535"/>
            <a:ext cx="993456" cy="1222007"/>
          </a:xfrm>
          <a:custGeom>
            <a:avLst/>
            <a:gdLst/>
            <a:ahLst/>
            <a:cxnLst/>
            <a:rect l="l" t="t" r="r" b="b"/>
            <a:pathLst>
              <a:path w="15105" h="18580" extrusionOk="0">
                <a:moveTo>
                  <a:pt x="15104" y="1"/>
                </a:moveTo>
                <a:lnTo>
                  <a:pt x="15104" y="1"/>
                </a:lnTo>
                <a:cubicBezTo>
                  <a:pt x="15104" y="1"/>
                  <a:pt x="276" y="3025"/>
                  <a:pt x="0" y="18580"/>
                </a:cubicBezTo>
                <a:cubicBezTo>
                  <a:pt x="0" y="18580"/>
                  <a:pt x="4010" y="14662"/>
                  <a:pt x="6767" y="12866"/>
                </a:cubicBezTo>
                <a:lnTo>
                  <a:pt x="3668" y="11496"/>
                </a:lnTo>
                <a:lnTo>
                  <a:pt x="9674" y="10410"/>
                </a:lnTo>
                <a:lnTo>
                  <a:pt x="5430" y="9733"/>
                </a:lnTo>
                <a:lnTo>
                  <a:pt x="11295" y="7152"/>
                </a:lnTo>
                <a:lnTo>
                  <a:pt x="15104" y="1"/>
                </a:lnTo>
                <a:close/>
              </a:path>
            </a:pathLst>
          </a:custGeom>
          <a:solidFill>
            <a:srgbClr val="0070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0" name="Google Shape;520;p17"/>
          <p:cNvSpPr/>
          <p:nvPr/>
        </p:nvSpPr>
        <p:spPr>
          <a:xfrm flipH="1">
            <a:off x="272023" y="4278067"/>
            <a:ext cx="889079" cy="1304416"/>
          </a:xfrm>
          <a:custGeom>
            <a:avLst/>
            <a:gdLst/>
            <a:ahLst/>
            <a:cxnLst/>
            <a:rect l="l" t="t" r="r" b="b"/>
            <a:pathLst>
              <a:path w="13518" h="19833" extrusionOk="0">
                <a:moveTo>
                  <a:pt x="13517" y="0"/>
                </a:moveTo>
                <a:lnTo>
                  <a:pt x="13517" y="0"/>
                </a:lnTo>
                <a:cubicBezTo>
                  <a:pt x="1" y="6658"/>
                  <a:pt x="4027" y="19833"/>
                  <a:pt x="4027" y="19833"/>
                </a:cubicBezTo>
                <a:lnTo>
                  <a:pt x="8580" y="13818"/>
                </a:lnTo>
                <a:lnTo>
                  <a:pt x="8213" y="8020"/>
                </a:lnTo>
                <a:lnTo>
                  <a:pt x="10710" y="11153"/>
                </a:lnTo>
                <a:lnTo>
                  <a:pt x="8956" y="5882"/>
                </a:lnTo>
                <a:lnTo>
                  <a:pt x="11554" y="7803"/>
                </a:lnTo>
                <a:cubicBezTo>
                  <a:pt x="11888" y="4846"/>
                  <a:pt x="13517" y="1"/>
                  <a:pt x="13517" y="0"/>
                </a:cubicBezTo>
                <a:close/>
              </a:path>
            </a:pathLst>
          </a:custGeom>
          <a:solidFill>
            <a:srgbClr val="0070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1" name="Google Shape;521;p17"/>
          <p:cNvSpPr/>
          <p:nvPr/>
        </p:nvSpPr>
        <p:spPr>
          <a:xfrm flipH="1">
            <a:off x="272023" y="4088321"/>
            <a:ext cx="1422605" cy="434279"/>
          </a:xfrm>
          <a:custGeom>
            <a:avLst/>
            <a:gdLst/>
            <a:ahLst/>
            <a:cxnLst/>
            <a:rect l="l" t="t" r="r" b="b"/>
            <a:pathLst>
              <a:path w="21630" h="6603" extrusionOk="0">
                <a:moveTo>
                  <a:pt x="12504" y="0"/>
                </a:moveTo>
                <a:cubicBezTo>
                  <a:pt x="4684" y="0"/>
                  <a:pt x="1" y="6603"/>
                  <a:pt x="1" y="6603"/>
                </a:cubicBezTo>
                <a:cubicBezTo>
                  <a:pt x="6252" y="2709"/>
                  <a:pt x="11485" y="1697"/>
                  <a:pt x="15237" y="1697"/>
                </a:cubicBezTo>
                <a:cubicBezTo>
                  <a:pt x="19302" y="1697"/>
                  <a:pt x="21629" y="2885"/>
                  <a:pt x="21629" y="2885"/>
                </a:cubicBezTo>
                <a:cubicBezTo>
                  <a:pt x="18258" y="783"/>
                  <a:pt x="15195" y="0"/>
                  <a:pt x="12504" y="0"/>
                </a:cubicBezTo>
                <a:close/>
              </a:path>
            </a:pathLst>
          </a:custGeom>
          <a:solidFill>
            <a:srgbClr val="78A3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2" name="Google Shape;522;p17"/>
          <p:cNvSpPr/>
          <p:nvPr/>
        </p:nvSpPr>
        <p:spPr>
          <a:xfrm flipH="1">
            <a:off x="-381271" y="4234659"/>
            <a:ext cx="634155" cy="3080075"/>
          </a:xfrm>
          <a:custGeom>
            <a:avLst/>
            <a:gdLst/>
            <a:ahLst/>
            <a:cxnLst/>
            <a:rect l="l" t="t" r="r" b="b"/>
            <a:pathLst>
              <a:path w="9642" h="46831" extrusionOk="0">
                <a:moveTo>
                  <a:pt x="1" y="0"/>
                </a:moveTo>
                <a:lnTo>
                  <a:pt x="1" y="9"/>
                </a:lnTo>
                <a:cubicBezTo>
                  <a:pt x="1" y="9"/>
                  <a:pt x="1680" y="12298"/>
                  <a:pt x="1530" y="18204"/>
                </a:cubicBezTo>
                <a:cubicBezTo>
                  <a:pt x="1379" y="24102"/>
                  <a:pt x="159" y="46365"/>
                  <a:pt x="159" y="46365"/>
                </a:cubicBezTo>
                <a:cubicBezTo>
                  <a:pt x="1643" y="45885"/>
                  <a:pt x="2768" y="45288"/>
                  <a:pt x="4162" y="45288"/>
                </a:cubicBezTo>
                <a:cubicBezTo>
                  <a:pt x="4346" y="45288"/>
                  <a:pt x="4535" y="45299"/>
                  <a:pt x="4729" y="45321"/>
                </a:cubicBezTo>
                <a:cubicBezTo>
                  <a:pt x="5479" y="45410"/>
                  <a:pt x="5971" y="46831"/>
                  <a:pt x="6534" y="46831"/>
                </a:cubicBezTo>
                <a:cubicBezTo>
                  <a:pt x="6605" y="46831"/>
                  <a:pt x="6677" y="46808"/>
                  <a:pt x="6751" y="46758"/>
                </a:cubicBezTo>
                <a:cubicBezTo>
                  <a:pt x="7402" y="46315"/>
                  <a:pt x="8605" y="45872"/>
                  <a:pt x="8605" y="45872"/>
                </a:cubicBezTo>
                <a:cubicBezTo>
                  <a:pt x="9641" y="23517"/>
                  <a:pt x="1" y="0"/>
                  <a:pt x="1" y="0"/>
                </a:cubicBezTo>
                <a:close/>
              </a:path>
            </a:pathLst>
          </a:custGeom>
          <a:solidFill>
            <a:srgbClr val="754C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3" name="Google Shape;523;p17"/>
          <p:cNvSpPr/>
          <p:nvPr/>
        </p:nvSpPr>
        <p:spPr>
          <a:xfrm flipH="1">
            <a:off x="272023" y="3227523"/>
            <a:ext cx="1022592" cy="1051136"/>
          </a:xfrm>
          <a:custGeom>
            <a:avLst/>
            <a:gdLst/>
            <a:ahLst/>
            <a:cxnLst/>
            <a:rect l="l" t="t" r="r" b="b"/>
            <a:pathLst>
              <a:path w="15548" h="15982" extrusionOk="0">
                <a:moveTo>
                  <a:pt x="0" y="0"/>
                </a:moveTo>
                <a:cubicBezTo>
                  <a:pt x="1" y="1"/>
                  <a:pt x="12640" y="5464"/>
                  <a:pt x="15547" y="15982"/>
                </a:cubicBezTo>
                <a:cubicBezTo>
                  <a:pt x="15547" y="15982"/>
                  <a:pt x="15088" y="1379"/>
                  <a:pt x="0" y="0"/>
                </a:cubicBezTo>
                <a:close/>
              </a:path>
            </a:pathLst>
          </a:custGeom>
          <a:solidFill>
            <a:srgbClr val="78A3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4" name="Google Shape;524;p17"/>
          <p:cNvSpPr/>
          <p:nvPr/>
        </p:nvSpPr>
        <p:spPr>
          <a:xfrm flipH="1">
            <a:off x="-733994" y="3055535"/>
            <a:ext cx="1107172" cy="1179191"/>
          </a:xfrm>
          <a:custGeom>
            <a:avLst/>
            <a:gdLst/>
            <a:ahLst/>
            <a:cxnLst/>
            <a:rect l="l" t="t" r="r" b="b"/>
            <a:pathLst>
              <a:path w="16834" h="17929" extrusionOk="0">
                <a:moveTo>
                  <a:pt x="16834" y="1"/>
                </a:moveTo>
                <a:cubicBezTo>
                  <a:pt x="0" y="3752"/>
                  <a:pt x="1830" y="17928"/>
                  <a:pt x="1830" y="17928"/>
                </a:cubicBezTo>
                <a:cubicBezTo>
                  <a:pt x="5865" y="5899"/>
                  <a:pt x="16833" y="1"/>
                  <a:pt x="16834" y="1"/>
                </a:cubicBezTo>
                <a:close/>
              </a:path>
            </a:pathLst>
          </a:custGeom>
          <a:solidFill>
            <a:srgbClr val="78A3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25" name="Google Shape;525;p17"/>
          <p:cNvGrpSpPr/>
          <p:nvPr/>
        </p:nvGrpSpPr>
        <p:grpSpPr>
          <a:xfrm>
            <a:off x="1069510" y="3808757"/>
            <a:ext cx="3746679" cy="5113793"/>
            <a:chOff x="1023520" y="3199967"/>
            <a:chExt cx="2810009" cy="3835345"/>
          </a:xfrm>
        </p:grpSpPr>
        <p:sp>
          <p:nvSpPr>
            <p:cNvPr id="526" name="Google Shape;526;p17"/>
            <p:cNvSpPr/>
            <p:nvPr/>
          </p:nvSpPr>
          <p:spPr>
            <a:xfrm flipH="1">
              <a:off x="1439271" y="3199967"/>
              <a:ext cx="1096994" cy="1957858"/>
            </a:xfrm>
            <a:custGeom>
              <a:avLst/>
              <a:gdLst/>
              <a:ahLst/>
              <a:cxnLst/>
              <a:rect l="l" t="t" r="r" b="b"/>
              <a:pathLst>
                <a:path w="22239" h="39691" extrusionOk="0">
                  <a:moveTo>
                    <a:pt x="22238" y="1"/>
                  </a:moveTo>
                  <a:lnTo>
                    <a:pt x="22238" y="1"/>
                  </a:lnTo>
                  <a:cubicBezTo>
                    <a:pt x="22238" y="1"/>
                    <a:pt x="0" y="14195"/>
                    <a:pt x="9273" y="39682"/>
                  </a:cubicBezTo>
                  <a:lnTo>
                    <a:pt x="9273" y="39691"/>
                  </a:lnTo>
                  <a:cubicBezTo>
                    <a:pt x="9273" y="39691"/>
                    <a:pt x="13350" y="30810"/>
                    <a:pt x="16700" y="26157"/>
                  </a:cubicBezTo>
                  <a:lnTo>
                    <a:pt x="10810" y="25865"/>
                  </a:lnTo>
                  <a:lnTo>
                    <a:pt x="19899" y="20343"/>
                  </a:lnTo>
                  <a:lnTo>
                    <a:pt x="19899" y="20343"/>
                  </a:lnTo>
                  <a:lnTo>
                    <a:pt x="12589" y="21905"/>
                  </a:lnTo>
                  <a:lnTo>
                    <a:pt x="20517" y="14027"/>
                  </a:lnTo>
                  <a:lnTo>
                    <a:pt x="22238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17"/>
            <p:cNvSpPr/>
            <p:nvPr/>
          </p:nvSpPr>
          <p:spPr>
            <a:xfrm flipH="1">
              <a:off x="2127044" y="4303522"/>
              <a:ext cx="1706485" cy="847298"/>
            </a:xfrm>
            <a:custGeom>
              <a:avLst/>
              <a:gdLst/>
              <a:ahLst/>
              <a:cxnLst/>
              <a:rect l="l" t="t" r="r" b="b"/>
              <a:pathLst>
                <a:path w="34595" h="17177" extrusionOk="0">
                  <a:moveTo>
                    <a:pt x="8397" y="1"/>
                  </a:moveTo>
                  <a:cubicBezTo>
                    <a:pt x="3457" y="1"/>
                    <a:pt x="0" y="1187"/>
                    <a:pt x="0" y="1187"/>
                  </a:cubicBezTo>
                  <a:lnTo>
                    <a:pt x="10602" y="9007"/>
                  </a:lnTo>
                  <a:lnTo>
                    <a:pt x="20510" y="8104"/>
                  </a:lnTo>
                  <a:lnTo>
                    <a:pt x="20510" y="8104"/>
                  </a:lnTo>
                  <a:lnTo>
                    <a:pt x="15297" y="12657"/>
                  </a:lnTo>
                  <a:lnTo>
                    <a:pt x="15297" y="12657"/>
                  </a:lnTo>
                  <a:lnTo>
                    <a:pt x="24236" y="9341"/>
                  </a:lnTo>
                  <a:lnTo>
                    <a:pt x="21094" y="14011"/>
                  </a:lnTo>
                  <a:cubicBezTo>
                    <a:pt x="26190" y="14487"/>
                    <a:pt x="34595" y="17177"/>
                    <a:pt x="34595" y="17177"/>
                  </a:cubicBezTo>
                  <a:cubicBezTo>
                    <a:pt x="27164" y="2823"/>
                    <a:pt x="16017" y="1"/>
                    <a:pt x="8397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17"/>
            <p:cNvSpPr/>
            <p:nvPr/>
          </p:nvSpPr>
          <p:spPr>
            <a:xfrm flipH="1">
              <a:off x="2127044" y="5135184"/>
              <a:ext cx="1586964" cy="995182"/>
            </a:xfrm>
            <a:custGeom>
              <a:avLst/>
              <a:gdLst/>
              <a:ahLst/>
              <a:cxnLst/>
              <a:rect l="l" t="t" r="r" b="b"/>
              <a:pathLst>
                <a:path w="32172" h="20175" extrusionOk="0">
                  <a:moveTo>
                    <a:pt x="27268" y="1"/>
                  </a:moveTo>
                  <a:cubicBezTo>
                    <a:pt x="5320" y="1"/>
                    <a:pt x="0" y="20174"/>
                    <a:pt x="0" y="20174"/>
                  </a:cubicBezTo>
                  <a:lnTo>
                    <a:pt x="12239" y="15755"/>
                  </a:lnTo>
                  <a:lnTo>
                    <a:pt x="16984" y="6933"/>
                  </a:lnTo>
                  <a:lnTo>
                    <a:pt x="17811" y="13909"/>
                  </a:lnTo>
                  <a:lnTo>
                    <a:pt x="20050" y="4519"/>
                  </a:lnTo>
                  <a:lnTo>
                    <a:pt x="22122" y="9824"/>
                  </a:lnTo>
                  <a:cubicBezTo>
                    <a:pt x="25330" y="5830"/>
                    <a:pt x="32172" y="317"/>
                    <a:pt x="32172" y="317"/>
                  </a:cubicBezTo>
                  <a:cubicBezTo>
                    <a:pt x="30452" y="101"/>
                    <a:pt x="28818" y="1"/>
                    <a:pt x="27268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17"/>
            <p:cNvSpPr/>
            <p:nvPr/>
          </p:nvSpPr>
          <p:spPr>
            <a:xfrm flipH="1">
              <a:off x="2092416" y="5129511"/>
              <a:ext cx="1621592" cy="1000855"/>
            </a:xfrm>
            <a:custGeom>
              <a:avLst/>
              <a:gdLst/>
              <a:ahLst/>
              <a:cxnLst/>
              <a:rect l="l" t="t" r="r" b="b"/>
              <a:pathLst>
                <a:path w="32874" h="20290" extrusionOk="0">
                  <a:moveTo>
                    <a:pt x="25913" y="0"/>
                  </a:moveTo>
                  <a:cubicBezTo>
                    <a:pt x="5172" y="0"/>
                    <a:pt x="0" y="20289"/>
                    <a:pt x="0" y="20289"/>
                  </a:cubicBezTo>
                  <a:cubicBezTo>
                    <a:pt x="13817" y="1962"/>
                    <a:pt x="28133" y="664"/>
                    <a:pt x="31912" y="664"/>
                  </a:cubicBezTo>
                  <a:cubicBezTo>
                    <a:pt x="32536" y="664"/>
                    <a:pt x="32873" y="699"/>
                    <a:pt x="32873" y="699"/>
                  </a:cubicBezTo>
                  <a:cubicBezTo>
                    <a:pt x="30378" y="218"/>
                    <a:pt x="28062" y="0"/>
                    <a:pt x="25913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17"/>
            <p:cNvSpPr/>
            <p:nvPr/>
          </p:nvSpPr>
          <p:spPr>
            <a:xfrm flipH="1">
              <a:off x="2092416" y="4294199"/>
              <a:ext cx="1741113" cy="870236"/>
            </a:xfrm>
            <a:custGeom>
              <a:avLst/>
              <a:gdLst/>
              <a:ahLst/>
              <a:cxnLst/>
              <a:rect l="l" t="t" r="r" b="b"/>
              <a:pathLst>
                <a:path w="35297" h="17642" extrusionOk="0">
                  <a:moveTo>
                    <a:pt x="9334" y="0"/>
                  </a:moveTo>
                  <a:cubicBezTo>
                    <a:pt x="6489" y="0"/>
                    <a:pt x="3382" y="416"/>
                    <a:pt x="0" y="1376"/>
                  </a:cubicBezTo>
                  <a:cubicBezTo>
                    <a:pt x="0" y="1376"/>
                    <a:pt x="23977" y="2362"/>
                    <a:pt x="35296" y="17641"/>
                  </a:cubicBezTo>
                  <a:cubicBezTo>
                    <a:pt x="35296" y="17641"/>
                    <a:pt x="27863" y="0"/>
                    <a:pt x="933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17"/>
            <p:cNvSpPr/>
            <p:nvPr/>
          </p:nvSpPr>
          <p:spPr>
            <a:xfrm flipH="1">
              <a:off x="1439271" y="3199967"/>
              <a:ext cx="1234667" cy="1902266"/>
            </a:xfrm>
            <a:custGeom>
              <a:avLst/>
              <a:gdLst/>
              <a:ahLst/>
              <a:cxnLst/>
              <a:rect l="l" t="t" r="r" b="b"/>
              <a:pathLst>
                <a:path w="25030" h="38564" extrusionOk="0">
                  <a:moveTo>
                    <a:pt x="25029" y="1"/>
                  </a:moveTo>
                  <a:lnTo>
                    <a:pt x="25029" y="1"/>
                  </a:lnTo>
                  <a:cubicBezTo>
                    <a:pt x="1" y="16642"/>
                    <a:pt x="11838" y="38563"/>
                    <a:pt x="11838" y="38563"/>
                  </a:cubicBezTo>
                  <a:cubicBezTo>
                    <a:pt x="10886" y="16459"/>
                    <a:pt x="25029" y="2"/>
                    <a:pt x="25029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17"/>
            <p:cNvSpPr/>
            <p:nvPr/>
          </p:nvSpPr>
          <p:spPr>
            <a:xfrm flipH="1">
              <a:off x="1023520" y="5151888"/>
              <a:ext cx="1067675" cy="1883425"/>
            </a:xfrm>
            <a:custGeom>
              <a:avLst/>
              <a:gdLst/>
              <a:ahLst/>
              <a:cxnLst/>
              <a:rect l="l" t="t" r="r" b="b"/>
              <a:pathLst>
                <a:path w="42707" h="75337" extrusionOk="0">
                  <a:moveTo>
                    <a:pt x="0" y="0"/>
                  </a:moveTo>
                  <a:cubicBezTo>
                    <a:pt x="1" y="1"/>
                    <a:pt x="10418" y="18956"/>
                    <a:pt x="13868" y="28646"/>
                  </a:cubicBezTo>
                  <a:cubicBezTo>
                    <a:pt x="17318" y="38345"/>
                    <a:pt x="29273" y="75337"/>
                    <a:pt x="29273" y="75337"/>
                  </a:cubicBezTo>
                  <a:cubicBezTo>
                    <a:pt x="31654" y="73399"/>
                    <a:pt x="33208" y="71511"/>
                    <a:pt x="36056" y="70784"/>
                  </a:cubicBezTo>
                  <a:cubicBezTo>
                    <a:pt x="36153" y="70759"/>
                    <a:pt x="36252" y="70748"/>
                    <a:pt x="36353" y="70748"/>
                  </a:cubicBezTo>
                  <a:cubicBezTo>
                    <a:pt x="37475" y="70748"/>
                    <a:pt x="38821" y="72156"/>
                    <a:pt x="39691" y="72156"/>
                  </a:cubicBezTo>
                  <a:cubicBezTo>
                    <a:pt x="39904" y="72156"/>
                    <a:pt x="40088" y="72071"/>
                    <a:pt x="40233" y="71861"/>
                  </a:cubicBezTo>
                  <a:cubicBezTo>
                    <a:pt x="41027" y="70717"/>
                    <a:pt x="42706" y="69255"/>
                    <a:pt x="42706" y="69255"/>
                  </a:cubicBezTo>
                  <a:cubicBezTo>
                    <a:pt x="30401" y="3223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33" name="Google Shape;533;p17"/>
          <p:cNvSpPr/>
          <p:nvPr/>
        </p:nvSpPr>
        <p:spPr>
          <a:xfrm flipH="1">
            <a:off x="2412047" y="1807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80108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" name="Google Shape;543;p19"/>
          <p:cNvGrpSpPr/>
          <p:nvPr/>
        </p:nvGrpSpPr>
        <p:grpSpPr>
          <a:xfrm>
            <a:off x="-134" y="3873767"/>
            <a:ext cx="12192267" cy="2984165"/>
            <a:chOff x="-100" y="2905325"/>
            <a:chExt cx="9144200" cy="2238124"/>
          </a:xfrm>
        </p:grpSpPr>
        <p:sp>
          <p:nvSpPr>
            <p:cNvPr id="544" name="Google Shape;544;p19"/>
            <p:cNvSpPr/>
            <p:nvPr/>
          </p:nvSpPr>
          <p:spPr>
            <a:xfrm flipH="1">
              <a:off x="-80" y="2905325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19"/>
            <p:cNvSpPr/>
            <p:nvPr/>
          </p:nvSpPr>
          <p:spPr>
            <a:xfrm>
              <a:off x="-100" y="3067048"/>
              <a:ext cx="9144095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6" name="Google Shape;546;p19"/>
          <p:cNvSpPr txBox="1">
            <a:spLocks noGrp="1"/>
          </p:cNvSpPr>
          <p:nvPr>
            <p:ph type="title"/>
          </p:nvPr>
        </p:nvSpPr>
        <p:spPr>
          <a:xfrm>
            <a:off x="950967" y="491767"/>
            <a:ext cx="1026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11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19"/>
          <p:cNvSpPr/>
          <p:nvPr/>
        </p:nvSpPr>
        <p:spPr>
          <a:xfrm flipH="1">
            <a:off x="9917747" y="1642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8" name="Google Shape;548;p19"/>
          <p:cNvSpPr/>
          <p:nvPr/>
        </p:nvSpPr>
        <p:spPr>
          <a:xfrm>
            <a:off x="-645552" y="1092220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49" name="Google Shape;549;p19"/>
          <p:cNvGrpSpPr/>
          <p:nvPr/>
        </p:nvGrpSpPr>
        <p:grpSpPr>
          <a:xfrm rot="1325081">
            <a:off x="1381940" y="548176"/>
            <a:ext cx="972537" cy="515408"/>
            <a:chOff x="2468025" y="734125"/>
            <a:chExt cx="980825" cy="519800"/>
          </a:xfrm>
        </p:grpSpPr>
        <p:sp>
          <p:nvSpPr>
            <p:cNvPr id="550" name="Google Shape;550;p1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87753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oogle Shape;554;p20"/>
          <p:cNvGrpSpPr/>
          <p:nvPr/>
        </p:nvGrpSpPr>
        <p:grpSpPr>
          <a:xfrm>
            <a:off x="-3473515" y="719245"/>
            <a:ext cx="20462104" cy="6678544"/>
            <a:chOff x="-2605136" y="539434"/>
            <a:chExt cx="15346578" cy="5008908"/>
          </a:xfrm>
        </p:grpSpPr>
        <p:sp>
          <p:nvSpPr>
            <p:cNvPr id="555" name="Google Shape;555;p20"/>
            <p:cNvSpPr/>
            <p:nvPr/>
          </p:nvSpPr>
          <p:spPr>
            <a:xfrm flipH="1">
              <a:off x="-80" y="4153100"/>
              <a:ext cx="9144180" cy="990464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0"/>
            <p:cNvSpPr/>
            <p:nvPr/>
          </p:nvSpPr>
          <p:spPr>
            <a:xfrm flipH="1">
              <a:off x="-2605136" y="3695600"/>
              <a:ext cx="5486461" cy="1852742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57" name="Google Shape;557;p20"/>
            <p:cNvGrpSpPr/>
            <p:nvPr/>
          </p:nvGrpSpPr>
          <p:grpSpPr>
            <a:xfrm rot="876897">
              <a:off x="-592173" y="817633"/>
              <a:ext cx="2748820" cy="4239217"/>
              <a:chOff x="-138878" y="1089036"/>
              <a:chExt cx="2326695" cy="3588512"/>
            </a:xfrm>
          </p:grpSpPr>
          <p:grpSp>
            <p:nvGrpSpPr>
              <p:cNvPr id="558" name="Google Shape;558;p20"/>
              <p:cNvGrpSpPr/>
              <p:nvPr/>
            </p:nvGrpSpPr>
            <p:grpSpPr>
              <a:xfrm rot="-536374">
                <a:off x="104887" y="1212004"/>
                <a:ext cx="1839165" cy="3281175"/>
                <a:chOff x="3734270" y="74249"/>
                <a:chExt cx="3046829" cy="5435717"/>
              </a:xfrm>
            </p:grpSpPr>
            <p:grpSp>
              <p:nvGrpSpPr>
                <p:cNvPr id="559" name="Google Shape;559;p20"/>
                <p:cNvGrpSpPr/>
                <p:nvPr/>
              </p:nvGrpSpPr>
              <p:grpSpPr>
                <a:xfrm rot="312499">
                  <a:off x="4269747" y="179454"/>
                  <a:ext cx="2417210" cy="2184088"/>
                  <a:chOff x="3949525" y="-38550"/>
                  <a:chExt cx="2695666" cy="2435690"/>
                </a:xfrm>
              </p:grpSpPr>
              <p:sp>
                <p:nvSpPr>
                  <p:cNvPr id="560" name="Google Shape;560;p20"/>
                  <p:cNvSpPr/>
                  <p:nvPr/>
                </p:nvSpPr>
                <p:spPr>
                  <a:xfrm flipH="1">
                    <a:off x="5395256" y="293336"/>
                    <a:ext cx="998480" cy="850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74" h="10876" extrusionOk="0">
                        <a:moveTo>
                          <a:pt x="271" y="1"/>
                        </a:moveTo>
                        <a:cubicBezTo>
                          <a:pt x="96" y="1"/>
                          <a:pt x="0" y="7"/>
                          <a:pt x="0" y="7"/>
                        </a:cubicBezTo>
                        <a:lnTo>
                          <a:pt x="3567" y="4576"/>
                        </a:lnTo>
                        <a:lnTo>
                          <a:pt x="7878" y="5361"/>
                        </a:lnTo>
                        <a:lnTo>
                          <a:pt x="5129" y="6673"/>
                        </a:lnTo>
                        <a:lnTo>
                          <a:pt x="5129" y="6673"/>
                        </a:lnTo>
                        <a:lnTo>
                          <a:pt x="9315" y="6331"/>
                        </a:lnTo>
                        <a:lnTo>
                          <a:pt x="7427" y="7935"/>
                        </a:lnTo>
                        <a:cubicBezTo>
                          <a:pt x="9532" y="8745"/>
                          <a:pt x="12773" y="10875"/>
                          <a:pt x="12773" y="10875"/>
                        </a:cubicBezTo>
                        <a:cubicBezTo>
                          <a:pt x="10614" y="499"/>
                          <a:pt x="1921" y="1"/>
                          <a:pt x="271" y="1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1" name="Google Shape;561;p20"/>
                  <p:cNvSpPr/>
                  <p:nvPr/>
                </p:nvSpPr>
                <p:spPr>
                  <a:xfrm flipH="1">
                    <a:off x="5395254" y="1046449"/>
                    <a:ext cx="1249937" cy="457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91" h="5852" extrusionOk="0">
                        <a:moveTo>
                          <a:pt x="10295" y="0"/>
                        </a:moveTo>
                        <a:cubicBezTo>
                          <a:pt x="3432" y="0"/>
                          <a:pt x="1" y="5852"/>
                          <a:pt x="1" y="5852"/>
                        </a:cubicBezTo>
                        <a:lnTo>
                          <a:pt x="5715" y="5426"/>
                        </a:lnTo>
                        <a:lnTo>
                          <a:pt x="8773" y="2251"/>
                        </a:lnTo>
                        <a:lnTo>
                          <a:pt x="8296" y="5309"/>
                        </a:lnTo>
                        <a:lnTo>
                          <a:pt x="10351" y="1591"/>
                        </a:lnTo>
                        <a:lnTo>
                          <a:pt x="10610" y="4081"/>
                        </a:lnTo>
                        <a:cubicBezTo>
                          <a:pt x="12440" y="2769"/>
                          <a:pt x="15990" y="1240"/>
                          <a:pt x="15990" y="1240"/>
                        </a:cubicBezTo>
                        <a:cubicBezTo>
                          <a:pt x="13884" y="355"/>
                          <a:pt x="11985" y="0"/>
                          <a:pt x="10295" y="0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2" name="Google Shape;562;p20"/>
                  <p:cNvSpPr/>
                  <p:nvPr/>
                </p:nvSpPr>
                <p:spPr>
                  <a:xfrm flipH="1">
                    <a:off x="3949525" y="963360"/>
                    <a:ext cx="1414474" cy="4098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96" h="5244" extrusionOk="0">
                        <a:moveTo>
                          <a:pt x="7764" y="0"/>
                        </a:moveTo>
                        <a:cubicBezTo>
                          <a:pt x="5399" y="0"/>
                          <a:pt x="2762" y="656"/>
                          <a:pt x="0" y="2479"/>
                        </a:cubicBezTo>
                        <a:cubicBezTo>
                          <a:pt x="0" y="2479"/>
                          <a:pt x="4169" y="3398"/>
                          <a:pt x="6475" y="4408"/>
                        </a:cubicBezTo>
                        <a:lnTo>
                          <a:pt x="5999" y="1819"/>
                        </a:lnTo>
                        <a:lnTo>
                          <a:pt x="9265" y="5244"/>
                        </a:lnTo>
                        <a:lnTo>
                          <a:pt x="7862" y="2211"/>
                        </a:lnTo>
                        <a:lnTo>
                          <a:pt x="11997" y="4901"/>
                        </a:lnTo>
                        <a:lnTo>
                          <a:pt x="18095" y="4300"/>
                        </a:lnTo>
                        <a:cubicBezTo>
                          <a:pt x="18095" y="4300"/>
                          <a:pt x="13822" y="0"/>
                          <a:pt x="7764" y="0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3" name="Google Shape;563;p20"/>
                  <p:cNvSpPr/>
                  <p:nvPr/>
                </p:nvSpPr>
                <p:spPr>
                  <a:xfrm flipH="1">
                    <a:off x="4567262" y="-38550"/>
                    <a:ext cx="867944" cy="1195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04" h="15297" extrusionOk="0">
                        <a:moveTo>
                          <a:pt x="11103" y="0"/>
                        </a:moveTo>
                        <a:cubicBezTo>
                          <a:pt x="11103" y="1"/>
                          <a:pt x="1" y="3392"/>
                          <a:pt x="911" y="15297"/>
                        </a:cubicBezTo>
                        <a:cubicBezTo>
                          <a:pt x="911" y="15297"/>
                          <a:pt x="3685" y="12022"/>
                          <a:pt x="5657" y="10443"/>
                        </a:cubicBezTo>
                        <a:lnTo>
                          <a:pt x="3192" y="9616"/>
                        </a:lnTo>
                        <a:lnTo>
                          <a:pt x="7703" y="8354"/>
                        </a:lnTo>
                        <a:lnTo>
                          <a:pt x="4420" y="8146"/>
                        </a:lnTo>
                        <a:lnTo>
                          <a:pt x="8714" y="5748"/>
                        </a:lnTo>
                        <a:lnTo>
                          <a:pt x="11103" y="0"/>
                        </a:ln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4" name="Google Shape;564;p20"/>
                  <p:cNvSpPr/>
                  <p:nvPr/>
                </p:nvSpPr>
                <p:spPr>
                  <a:xfrm flipH="1">
                    <a:off x="5374388" y="1159006"/>
                    <a:ext cx="769925" cy="1238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0" h="15840" extrusionOk="0">
                        <a:moveTo>
                          <a:pt x="9850" y="1"/>
                        </a:moveTo>
                        <a:lnTo>
                          <a:pt x="9850" y="1"/>
                        </a:lnTo>
                        <a:cubicBezTo>
                          <a:pt x="0" y="6074"/>
                          <a:pt x="4035" y="15840"/>
                          <a:pt x="4035" y="15840"/>
                        </a:cubicBezTo>
                        <a:lnTo>
                          <a:pt x="7085" y="10911"/>
                        </a:lnTo>
                        <a:lnTo>
                          <a:pt x="6374" y="6517"/>
                        </a:lnTo>
                        <a:lnTo>
                          <a:pt x="8505" y="8722"/>
                        </a:lnTo>
                        <a:lnTo>
                          <a:pt x="6784" y="4821"/>
                        </a:lnTo>
                        <a:lnTo>
                          <a:pt x="8906" y="6107"/>
                        </a:lnTo>
                        <a:cubicBezTo>
                          <a:pt x="8956" y="3819"/>
                          <a:pt x="9850" y="1"/>
                          <a:pt x="9850" y="1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5" name="Google Shape;565;p20"/>
                  <p:cNvSpPr/>
                  <p:nvPr/>
                </p:nvSpPr>
                <p:spPr>
                  <a:xfrm flipH="1">
                    <a:off x="5374384" y="1034646"/>
                    <a:ext cx="1270807" cy="4692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58" h="6003" extrusionOk="0">
                        <a:moveTo>
                          <a:pt x="10097" y="1"/>
                        </a:moveTo>
                        <a:cubicBezTo>
                          <a:pt x="3453" y="1"/>
                          <a:pt x="1" y="6003"/>
                          <a:pt x="1" y="6003"/>
                        </a:cubicBezTo>
                        <a:cubicBezTo>
                          <a:pt x="5302" y="1956"/>
                          <a:pt x="9815" y="1079"/>
                          <a:pt x="12731" y="1079"/>
                        </a:cubicBezTo>
                        <a:cubicBezTo>
                          <a:pt x="14962" y="1079"/>
                          <a:pt x="16258" y="1592"/>
                          <a:pt x="16258" y="1592"/>
                        </a:cubicBezTo>
                        <a:cubicBezTo>
                          <a:pt x="13969" y="449"/>
                          <a:pt x="11914" y="1"/>
                          <a:pt x="10097" y="1"/>
                        </a:cubicBezTo>
                        <a:close/>
                      </a:path>
                    </a:pathLst>
                  </a:custGeom>
                  <a:solidFill>
                    <a:srgbClr val="78A3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6" name="Google Shape;566;p20"/>
                  <p:cNvSpPr/>
                  <p:nvPr/>
                </p:nvSpPr>
                <p:spPr>
                  <a:xfrm flipH="1">
                    <a:off x="5374386" y="293805"/>
                    <a:ext cx="1019350" cy="8652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41" h="11070" extrusionOk="0">
                        <a:moveTo>
                          <a:pt x="91" y="0"/>
                        </a:moveTo>
                        <a:cubicBezTo>
                          <a:pt x="61" y="0"/>
                          <a:pt x="31" y="0"/>
                          <a:pt x="0" y="1"/>
                        </a:cubicBezTo>
                        <a:cubicBezTo>
                          <a:pt x="0" y="1"/>
                          <a:pt x="10050" y="3250"/>
                          <a:pt x="13041" y="11070"/>
                        </a:cubicBezTo>
                        <a:cubicBezTo>
                          <a:pt x="13041" y="11070"/>
                          <a:pt x="11636" y="0"/>
                          <a:pt x="91" y="0"/>
                        </a:cubicBezTo>
                        <a:close/>
                      </a:path>
                    </a:pathLst>
                  </a:custGeom>
                  <a:solidFill>
                    <a:srgbClr val="78A3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7" name="Google Shape;567;p20"/>
                  <p:cNvSpPr/>
                  <p:nvPr/>
                </p:nvSpPr>
                <p:spPr>
                  <a:xfrm flipH="1">
                    <a:off x="4567261" y="-37925"/>
                    <a:ext cx="983472" cy="1155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582" h="14788" extrusionOk="0">
                        <a:moveTo>
                          <a:pt x="12581" y="1"/>
                        </a:moveTo>
                        <a:cubicBezTo>
                          <a:pt x="0" y="4094"/>
                          <a:pt x="2431" y="14787"/>
                          <a:pt x="2431" y="14787"/>
                        </a:cubicBezTo>
                        <a:cubicBezTo>
                          <a:pt x="4645" y="5306"/>
                          <a:pt x="12581" y="1"/>
                          <a:pt x="12581" y="1"/>
                        </a:cubicBezTo>
                        <a:close/>
                      </a:path>
                    </a:pathLst>
                  </a:custGeom>
                  <a:solidFill>
                    <a:srgbClr val="78A3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568" name="Google Shape;568;p20"/>
                <p:cNvSpPr/>
                <p:nvPr/>
              </p:nvSpPr>
              <p:spPr>
                <a:xfrm rot="822121" flipH="1">
                  <a:off x="4231896" y="1184641"/>
                  <a:ext cx="773829" cy="4294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69" name="Google Shape;569;p20"/>
              <p:cNvSpPr/>
              <p:nvPr/>
            </p:nvSpPr>
            <p:spPr>
              <a:xfrm>
                <a:off x="189111" y="4292798"/>
                <a:ext cx="648400" cy="384750"/>
              </a:xfrm>
              <a:custGeom>
                <a:avLst/>
                <a:gdLst/>
                <a:ahLst/>
                <a:cxnLst/>
                <a:rect l="l" t="t" r="r" b="b"/>
                <a:pathLst>
                  <a:path w="25936" h="15390" extrusionOk="0">
                    <a:moveTo>
                      <a:pt x="5009" y="119"/>
                    </a:moveTo>
                    <a:cubicBezTo>
                      <a:pt x="7295" y="-357"/>
                      <a:pt x="11423" y="2596"/>
                      <a:pt x="13772" y="3167"/>
                    </a:cubicBezTo>
                    <a:cubicBezTo>
                      <a:pt x="16122" y="3739"/>
                      <a:pt x="17455" y="3612"/>
                      <a:pt x="19106" y="3548"/>
                    </a:cubicBezTo>
                    <a:cubicBezTo>
                      <a:pt x="20757" y="3485"/>
                      <a:pt x="22599" y="2183"/>
                      <a:pt x="23678" y="2786"/>
                    </a:cubicBezTo>
                    <a:cubicBezTo>
                      <a:pt x="24758" y="3389"/>
                      <a:pt x="26663" y="5168"/>
                      <a:pt x="25583" y="7168"/>
                    </a:cubicBezTo>
                    <a:cubicBezTo>
                      <a:pt x="24504" y="9168"/>
                      <a:pt x="20852" y="13677"/>
                      <a:pt x="17201" y="14788"/>
                    </a:cubicBezTo>
                    <a:cubicBezTo>
                      <a:pt x="13550" y="15899"/>
                      <a:pt x="6534" y="15296"/>
                      <a:pt x="3676" y="13835"/>
                    </a:cubicBezTo>
                    <a:cubicBezTo>
                      <a:pt x="819" y="12375"/>
                      <a:pt x="-166" y="8311"/>
                      <a:pt x="56" y="6025"/>
                    </a:cubicBezTo>
                    <a:cubicBezTo>
                      <a:pt x="278" y="3739"/>
                      <a:pt x="2723" y="595"/>
                      <a:pt x="5009" y="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</p:grpSp>
        <p:sp>
          <p:nvSpPr>
            <p:cNvPr id="570" name="Google Shape;570;p20"/>
            <p:cNvSpPr/>
            <p:nvPr/>
          </p:nvSpPr>
          <p:spPr>
            <a:xfrm>
              <a:off x="5213225" y="4413262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1" name="Google Shape;571;p20"/>
          <p:cNvSpPr txBox="1">
            <a:spLocks noGrp="1"/>
          </p:cNvSpPr>
          <p:nvPr>
            <p:ph type="title"/>
          </p:nvPr>
        </p:nvSpPr>
        <p:spPr>
          <a:xfrm>
            <a:off x="950967" y="491767"/>
            <a:ext cx="1026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11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20"/>
          <p:cNvSpPr/>
          <p:nvPr/>
        </p:nvSpPr>
        <p:spPr>
          <a:xfrm>
            <a:off x="65649" y="1642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3" name="Google Shape;573;p20"/>
          <p:cNvSpPr/>
          <p:nvPr/>
        </p:nvSpPr>
        <p:spPr>
          <a:xfrm flipH="1">
            <a:off x="10870247" y="579869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74" name="Google Shape;574;p20"/>
          <p:cNvGrpSpPr/>
          <p:nvPr/>
        </p:nvGrpSpPr>
        <p:grpSpPr>
          <a:xfrm rot="-1325081" flipH="1">
            <a:off x="9927318" y="548176"/>
            <a:ext cx="972537" cy="515408"/>
            <a:chOff x="2468025" y="734125"/>
            <a:chExt cx="980825" cy="519800"/>
          </a:xfrm>
        </p:grpSpPr>
        <p:sp>
          <p:nvSpPr>
            <p:cNvPr id="575" name="Google Shape;575;p20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96399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3"/>
          <p:cNvSpPr txBox="1">
            <a:spLocks noGrp="1"/>
          </p:cNvSpPr>
          <p:nvPr>
            <p:ph type="title"/>
          </p:nvPr>
        </p:nvSpPr>
        <p:spPr>
          <a:xfrm>
            <a:off x="950967" y="491767"/>
            <a:ext cx="1026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0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23"/>
          <p:cNvSpPr txBox="1">
            <a:spLocks noGrp="1"/>
          </p:cNvSpPr>
          <p:nvPr>
            <p:ph type="subTitle" idx="1"/>
          </p:nvPr>
        </p:nvSpPr>
        <p:spPr>
          <a:xfrm>
            <a:off x="1447453" y="2187867"/>
            <a:ext cx="3595600" cy="15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2800"/>
              <a:buNone/>
              <a:defRPr sz="2133">
                <a:solidFill>
                  <a:schemeClr val="accent6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25" name="Google Shape;625;p23"/>
          <p:cNvSpPr/>
          <p:nvPr/>
        </p:nvSpPr>
        <p:spPr>
          <a:xfrm flipH="1">
            <a:off x="-473" y="6108701"/>
            <a:ext cx="12192240" cy="98853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26" name="Google Shape;626;p23"/>
          <p:cNvGrpSpPr/>
          <p:nvPr/>
        </p:nvGrpSpPr>
        <p:grpSpPr>
          <a:xfrm rot="501813">
            <a:off x="8820755" y="443904"/>
            <a:ext cx="3758024" cy="5795609"/>
            <a:chOff x="-138878" y="1089036"/>
            <a:chExt cx="2326695" cy="3588512"/>
          </a:xfrm>
        </p:grpSpPr>
        <p:grpSp>
          <p:nvGrpSpPr>
            <p:cNvPr id="627" name="Google Shape;627;p23"/>
            <p:cNvGrpSpPr/>
            <p:nvPr/>
          </p:nvGrpSpPr>
          <p:grpSpPr>
            <a:xfrm rot="-536374">
              <a:off x="104887" y="1212004"/>
              <a:ext cx="1839165" cy="3281175"/>
              <a:chOff x="3734270" y="74249"/>
              <a:chExt cx="3046829" cy="5435717"/>
            </a:xfrm>
          </p:grpSpPr>
          <p:grpSp>
            <p:nvGrpSpPr>
              <p:cNvPr id="628" name="Google Shape;628;p23"/>
              <p:cNvGrpSpPr/>
              <p:nvPr/>
            </p:nvGrpSpPr>
            <p:grpSpPr>
              <a:xfrm rot="312499">
                <a:off x="4269747" y="179454"/>
                <a:ext cx="2417210" cy="2184088"/>
                <a:chOff x="3949525" y="-38550"/>
                <a:chExt cx="2695666" cy="2435690"/>
              </a:xfrm>
            </p:grpSpPr>
            <p:sp>
              <p:nvSpPr>
                <p:cNvPr id="629" name="Google Shape;629;p23"/>
                <p:cNvSpPr/>
                <p:nvPr/>
              </p:nvSpPr>
              <p:spPr>
                <a:xfrm flipH="1">
                  <a:off x="5395256" y="293336"/>
                  <a:ext cx="998480" cy="850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0" name="Google Shape;630;p23"/>
                <p:cNvSpPr/>
                <p:nvPr/>
              </p:nvSpPr>
              <p:spPr>
                <a:xfrm flipH="1">
                  <a:off x="5395254" y="1046449"/>
                  <a:ext cx="1249937" cy="45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1" name="Google Shape;631;p23"/>
                <p:cNvSpPr/>
                <p:nvPr/>
              </p:nvSpPr>
              <p:spPr>
                <a:xfrm flipH="1">
                  <a:off x="3949525" y="963360"/>
                  <a:ext cx="1414474" cy="409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2" name="Google Shape;632;p23"/>
                <p:cNvSpPr/>
                <p:nvPr/>
              </p:nvSpPr>
              <p:spPr>
                <a:xfrm flipH="1">
                  <a:off x="4567262" y="-38550"/>
                  <a:ext cx="867944" cy="1195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3" name="Google Shape;633;p23"/>
                <p:cNvSpPr/>
                <p:nvPr/>
              </p:nvSpPr>
              <p:spPr>
                <a:xfrm flipH="1">
                  <a:off x="5374388" y="1159006"/>
                  <a:ext cx="769925" cy="1238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4" name="Google Shape;634;p23"/>
                <p:cNvSpPr/>
                <p:nvPr/>
              </p:nvSpPr>
              <p:spPr>
                <a:xfrm flipH="1">
                  <a:off x="5374384" y="1034646"/>
                  <a:ext cx="1270807" cy="469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5" name="Google Shape;635;p23"/>
                <p:cNvSpPr/>
                <p:nvPr/>
              </p:nvSpPr>
              <p:spPr>
                <a:xfrm flipH="1">
                  <a:off x="5374386" y="293805"/>
                  <a:ext cx="1019350" cy="86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6" name="Google Shape;636;p23"/>
                <p:cNvSpPr/>
                <p:nvPr/>
              </p:nvSpPr>
              <p:spPr>
                <a:xfrm flipH="1">
                  <a:off x="4567261" y="-37925"/>
                  <a:ext cx="983472" cy="1155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37" name="Google Shape;637;p23"/>
              <p:cNvSpPr/>
              <p:nvPr/>
            </p:nvSpPr>
            <p:spPr>
              <a:xfrm rot="822121" flipH="1">
                <a:off x="4231896" y="1184641"/>
                <a:ext cx="773829" cy="4294784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35405" extrusionOk="0">
                    <a:moveTo>
                      <a:pt x="0" y="0"/>
                    </a:moveTo>
                    <a:cubicBezTo>
                      <a:pt x="0" y="1"/>
                      <a:pt x="2164" y="9265"/>
                      <a:pt x="2481" y="13785"/>
                    </a:cubicBezTo>
                    <a:cubicBezTo>
                      <a:pt x="2799" y="18304"/>
                      <a:pt x="3484" y="35405"/>
                      <a:pt x="3484" y="35405"/>
                    </a:cubicBezTo>
                    <a:cubicBezTo>
                      <a:pt x="4688" y="34884"/>
                      <a:pt x="5560" y="34276"/>
                      <a:pt x="6802" y="34276"/>
                    </a:cubicBezTo>
                    <a:cubicBezTo>
                      <a:pt x="6834" y="34276"/>
                      <a:pt x="6867" y="34276"/>
                      <a:pt x="6901" y="34277"/>
                    </a:cubicBezTo>
                    <a:cubicBezTo>
                      <a:pt x="7469" y="34284"/>
                      <a:pt x="7935" y="35302"/>
                      <a:pt x="8361" y="35302"/>
                    </a:cubicBezTo>
                    <a:cubicBezTo>
                      <a:pt x="8424" y="35302"/>
                      <a:pt x="8485" y="35280"/>
                      <a:pt x="8546" y="35229"/>
                    </a:cubicBezTo>
                    <a:cubicBezTo>
                      <a:pt x="9014" y="34837"/>
                      <a:pt x="9900" y="34419"/>
                      <a:pt x="9900" y="34419"/>
                    </a:cubicBezTo>
                    <a:cubicBezTo>
                      <a:pt x="9064" y="17269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8" name="Google Shape;638;p23"/>
            <p:cNvSpPr/>
            <p:nvPr/>
          </p:nvSpPr>
          <p:spPr>
            <a:xfrm>
              <a:off x="189111" y="4292798"/>
              <a:ext cx="648400" cy="384750"/>
            </a:xfrm>
            <a:custGeom>
              <a:avLst/>
              <a:gdLst/>
              <a:ahLst/>
              <a:cxnLst/>
              <a:rect l="l" t="t" r="r" b="b"/>
              <a:pathLst>
                <a:path w="25936" h="15390" extrusionOk="0">
                  <a:moveTo>
                    <a:pt x="5009" y="119"/>
                  </a:moveTo>
                  <a:cubicBezTo>
                    <a:pt x="7295" y="-357"/>
                    <a:pt x="11423" y="2596"/>
                    <a:pt x="13772" y="3167"/>
                  </a:cubicBezTo>
                  <a:cubicBezTo>
                    <a:pt x="16122" y="3739"/>
                    <a:pt x="17455" y="3612"/>
                    <a:pt x="19106" y="3548"/>
                  </a:cubicBezTo>
                  <a:cubicBezTo>
                    <a:pt x="20757" y="3485"/>
                    <a:pt x="22599" y="2183"/>
                    <a:pt x="23678" y="2786"/>
                  </a:cubicBezTo>
                  <a:cubicBezTo>
                    <a:pt x="24758" y="3389"/>
                    <a:pt x="26663" y="5168"/>
                    <a:pt x="25583" y="7168"/>
                  </a:cubicBezTo>
                  <a:cubicBezTo>
                    <a:pt x="24504" y="9168"/>
                    <a:pt x="20852" y="13677"/>
                    <a:pt x="17201" y="14788"/>
                  </a:cubicBezTo>
                  <a:cubicBezTo>
                    <a:pt x="13550" y="15899"/>
                    <a:pt x="6534" y="15296"/>
                    <a:pt x="3676" y="13835"/>
                  </a:cubicBezTo>
                  <a:cubicBezTo>
                    <a:pt x="819" y="12375"/>
                    <a:pt x="-166" y="8311"/>
                    <a:pt x="56" y="6025"/>
                  </a:cubicBezTo>
                  <a:cubicBezTo>
                    <a:pt x="278" y="3739"/>
                    <a:pt x="2723" y="595"/>
                    <a:pt x="5009" y="1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sp>
        <p:nvSpPr>
          <p:cNvPr id="639" name="Google Shape;639;p23"/>
          <p:cNvSpPr/>
          <p:nvPr/>
        </p:nvSpPr>
        <p:spPr>
          <a:xfrm>
            <a:off x="-355599" y="5054600"/>
            <a:ext cx="12547593" cy="2042552"/>
          </a:xfrm>
          <a:custGeom>
            <a:avLst/>
            <a:gdLst/>
            <a:ahLst/>
            <a:cxnLst/>
            <a:rect l="l" t="t" r="r" b="b"/>
            <a:pathLst>
              <a:path w="49000" h="12930" extrusionOk="0">
                <a:moveTo>
                  <a:pt x="31172" y="0"/>
                </a:moveTo>
                <a:cubicBezTo>
                  <a:pt x="26676" y="0"/>
                  <a:pt x="23110" y="2068"/>
                  <a:pt x="20810" y="3533"/>
                </a:cubicBezTo>
                <a:cubicBezTo>
                  <a:pt x="17140" y="5913"/>
                  <a:pt x="13309" y="6679"/>
                  <a:pt x="7905" y="7002"/>
                </a:cubicBezTo>
                <a:cubicBezTo>
                  <a:pt x="2500" y="7364"/>
                  <a:pt x="0" y="12930"/>
                  <a:pt x="0" y="12930"/>
                </a:cubicBezTo>
                <a:lnTo>
                  <a:pt x="49000" y="12930"/>
                </a:lnTo>
                <a:cubicBezTo>
                  <a:pt x="49000" y="12930"/>
                  <a:pt x="48879" y="8171"/>
                  <a:pt x="40127" y="2767"/>
                </a:cubicBezTo>
                <a:cubicBezTo>
                  <a:pt x="36860" y="734"/>
                  <a:pt x="33851" y="0"/>
                  <a:pt x="311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0" name="Google Shape;640;p23"/>
          <p:cNvSpPr/>
          <p:nvPr/>
        </p:nvSpPr>
        <p:spPr>
          <a:xfrm flipH="1">
            <a:off x="-444520" y="425636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41" name="Google Shape;641;p23"/>
          <p:cNvGrpSpPr/>
          <p:nvPr/>
        </p:nvGrpSpPr>
        <p:grpSpPr>
          <a:xfrm rot="-1329632">
            <a:off x="873749" y="1342756"/>
            <a:ext cx="972496" cy="515387"/>
            <a:chOff x="2468025" y="734125"/>
            <a:chExt cx="980825" cy="519800"/>
          </a:xfrm>
        </p:grpSpPr>
        <p:sp>
          <p:nvSpPr>
            <p:cNvPr id="642" name="Google Shape;642;p23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23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3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15407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4"/>
          <p:cNvSpPr txBox="1">
            <a:spLocks noGrp="1"/>
          </p:cNvSpPr>
          <p:nvPr>
            <p:ph type="title"/>
          </p:nvPr>
        </p:nvSpPr>
        <p:spPr>
          <a:xfrm>
            <a:off x="1358200" y="2337881"/>
            <a:ext cx="4024400" cy="58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647" name="Google Shape;647;p24"/>
          <p:cNvSpPr txBox="1">
            <a:spLocks noGrp="1"/>
          </p:cNvSpPr>
          <p:nvPr>
            <p:ph type="subTitle" idx="1"/>
          </p:nvPr>
        </p:nvSpPr>
        <p:spPr>
          <a:xfrm>
            <a:off x="1358200" y="2822915"/>
            <a:ext cx="402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48" name="Google Shape;648;p24"/>
          <p:cNvSpPr txBox="1">
            <a:spLocks noGrp="1"/>
          </p:cNvSpPr>
          <p:nvPr>
            <p:ph type="title" idx="2"/>
          </p:nvPr>
        </p:nvSpPr>
        <p:spPr>
          <a:xfrm>
            <a:off x="7215600" y="4562967"/>
            <a:ext cx="4024400" cy="58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649" name="Google Shape;649;p24"/>
          <p:cNvSpPr txBox="1">
            <a:spLocks noGrp="1"/>
          </p:cNvSpPr>
          <p:nvPr>
            <p:ph type="subTitle" idx="3"/>
          </p:nvPr>
        </p:nvSpPr>
        <p:spPr>
          <a:xfrm>
            <a:off x="7215600" y="5048000"/>
            <a:ext cx="402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50" name="Google Shape;650;p24"/>
          <p:cNvSpPr txBox="1">
            <a:spLocks noGrp="1"/>
          </p:cNvSpPr>
          <p:nvPr>
            <p:ph type="title" idx="4"/>
          </p:nvPr>
        </p:nvSpPr>
        <p:spPr>
          <a:xfrm>
            <a:off x="7215600" y="2339748"/>
            <a:ext cx="4024400" cy="58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651" name="Google Shape;651;p24"/>
          <p:cNvSpPr txBox="1">
            <a:spLocks noGrp="1"/>
          </p:cNvSpPr>
          <p:nvPr>
            <p:ph type="subTitle" idx="5"/>
          </p:nvPr>
        </p:nvSpPr>
        <p:spPr>
          <a:xfrm>
            <a:off x="7215600" y="2824781"/>
            <a:ext cx="402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52" name="Google Shape;652;p24"/>
          <p:cNvSpPr txBox="1">
            <a:spLocks noGrp="1"/>
          </p:cNvSpPr>
          <p:nvPr>
            <p:ph type="title" idx="6"/>
          </p:nvPr>
        </p:nvSpPr>
        <p:spPr>
          <a:xfrm>
            <a:off x="950967" y="491767"/>
            <a:ext cx="1026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09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3" name="Google Shape;653;p24"/>
          <p:cNvSpPr/>
          <p:nvPr/>
        </p:nvSpPr>
        <p:spPr>
          <a:xfrm>
            <a:off x="-950640" y="5469734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654" name="Google Shape;654;p24"/>
          <p:cNvSpPr/>
          <p:nvPr/>
        </p:nvSpPr>
        <p:spPr>
          <a:xfrm flipH="1">
            <a:off x="9981247" y="1401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5" name="Google Shape;655;p24"/>
          <p:cNvSpPr/>
          <p:nvPr/>
        </p:nvSpPr>
        <p:spPr>
          <a:xfrm>
            <a:off x="-404252" y="1041420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32510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1892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79974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3576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1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6" name="Google Shape;796;p31"/>
          <p:cNvGrpSpPr/>
          <p:nvPr/>
        </p:nvGrpSpPr>
        <p:grpSpPr>
          <a:xfrm rot="-502947" flipH="1">
            <a:off x="9395035" y="353508"/>
            <a:ext cx="3678429" cy="6562528"/>
            <a:chOff x="3734270" y="74249"/>
            <a:chExt cx="3046829" cy="5435717"/>
          </a:xfrm>
        </p:grpSpPr>
        <p:grpSp>
          <p:nvGrpSpPr>
            <p:cNvPr id="797" name="Google Shape;797;p31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98" name="Google Shape;798;p31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31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31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31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31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31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31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31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06" name="Google Shape;806;p31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07" name="Google Shape;807;p31"/>
          <p:cNvGrpSpPr/>
          <p:nvPr/>
        </p:nvGrpSpPr>
        <p:grpSpPr>
          <a:xfrm rot="-240851" flipH="1">
            <a:off x="-1463199" y="4813823"/>
            <a:ext cx="6008465" cy="3443293"/>
            <a:chOff x="1736990" y="7982527"/>
            <a:chExt cx="4506560" cy="2582591"/>
          </a:xfrm>
        </p:grpSpPr>
        <p:sp>
          <p:nvSpPr>
            <p:cNvPr id="808" name="Google Shape;808;p31"/>
            <p:cNvSpPr/>
            <p:nvPr/>
          </p:nvSpPr>
          <p:spPr>
            <a:xfrm>
              <a:off x="4720021" y="88203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1"/>
            <p:cNvSpPr/>
            <p:nvPr/>
          </p:nvSpPr>
          <p:spPr>
            <a:xfrm>
              <a:off x="2892437" y="80299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1"/>
            <p:cNvSpPr/>
            <p:nvPr/>
          </p:nvSpPr>
          <p:spPr>
            <a:xfrm>
              <a:off x="4014539" y="81836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1"/>
            <p:cNvSpPr/>
            <p:nvPr/>
          </p:nvSpPr>
          <p:spPr>
            <a:xfrm>
              <a:off x="3764843" y="82718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1"/>
            <p:cNvSpPr/>
            <p:nvPr/>
          </p:nvSpPr>
          <p:spPr>
            <a:xfrm>
              <a:off x="4001763" y="86431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1"/>
            <p:cNvSpPr/>
            <p:nvPr/>
          </p:nvSpPr>
          <p:spPr>
            <a:xfrm>
              <a:off x="4797909" y="86414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1"/>
            <p:cNvSpPr/>
            <p:nvPr/>
          </p:nvSpPr>
          <p:spPr>
            <a:xfrm>
              <a:off x="3551354" y="90959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1"/>
            <p:cNvSpPr/>
            <p:nvPr/>
          </p:nvSpPr>
          <p:spPr>
            <a:xfrm>
              <a:off x="4050795" y="90807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1"/>
            <p:cNvSpPr/>
            <p:nvPr/>
          </p:nvSpPr>
          <p:spPr>
            <a:xfrm>
              <a:off x="4324020" y="93955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1"/>
            <p:cNvSpPr/>
            <p:nvPr/>
          </p:nvSpPr>
          <p:spPr>
            <a:xfrm>
              <a:off x="4582397" y="90118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1"/>
            <p:cNvSpPr/>
            <p:nvPr/>
          </p:nvSpPr>
          <p:spPr>
            <a:xfrm>
              <a:off x="5108623" y="89509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1"/>
            <p:cNvSpPr/>
            <p:nvPr/>
          </p:nvSpPr>
          <p:spPr>
            <a:xfrm>
              <a:off x="5289112" y="92121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1"/>
            <p:cNvSpPr/>
            <p:nvPr/>
          </p:nvSpPr>
          <p:spPr>
            <a:xfrm>
              <a:off x="5720975" y="92550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1"/>
            <p:cNvSpPr/>
            <p:nvPr/>
          </p:nvSpPr>
          <p:spPr>
            <a:xfrm>
              <a:off x="3378708" y="91825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1"/>
            <p:cNvSpPr/>
            <p:nvPr/>
          </p:nvSpPr>
          <p:spPr>
            <a:xfrm>
              <a:off x="3480470" y="88862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1"/>
            <p:cNvSpPr/>
            <p:nvPr/>
          </p:nvSpPr>
          <p:spPr>
            <a:xfrm>
              <a:off x="3447914" y="8617569"/>
              <a:ext cx="332615" cy="325562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1"/>
            <p:cNvSpPr/>
            <p:nvPr/>
          </p:nvSpPr>
          <p:spPr>
            <a:xfrm>
              <a:off x="4435303" y="79825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1"/>
            <p:cNvSpPr/>
            <p:nvPr/>
          </p:nvSpPr>
          <p:spPr>
            <a:xfrm>
              <a:off x="4750111" y="83674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1"/>
            <p:cNvSpPr/>
            <p:nvPr/>
          </p:nvSpPr>
          <p:spPr>
            <a:xfrm>
              <a:off x="5031968" y="91033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1"/>
            <p:cNvSpPr/>
            <p:nvPr/>
          </p:nvSpPr>
          <p:spPr>
            <a:xfrm>
              <a:off x="3310290" y="92929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1"/>
            <p:cNvSpPr/>
            <p:nvPr/>
          </p:nvSpPr>
          <p:spPr>
            <a:xfrm>
              <a:off x="3799422" y="93106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1"/>
            <p:cNvSpPr/>
            <p:nvPr/>
          </p:nvSpPr>
          <p:spPr>
            <a:xfrm>
              <a:off x="3467300" y="92657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rgbClr val="149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1"/>
            <p:cNvSpPr/>
            <p:nvPr/>
          </p:nvSpPr>
          <p:spPr>
            <a:xfrm>
              <a:off x="3590076" y="93848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rgbClr val="003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1"/>
            <p:cNvSpPr/>
            <p:nvPr/>
          </p:nvSpPr>
          <p:spPr>
            <a:xfrm>
              <a:off x="3709596" y="95175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1"/>
            <p:cNvSpPr/>
            <p:nvPr/>
          </p:nvSpPr>
          <p:spPr>
            <a:xfrm>
              <a:off x="4603805" y="90234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1"/>
            <p:cNvSpPr/>
            <p:nvPr/>
          </p:nvSpPr>
          <p:spPr>
            <a:xfrm>
              <a:off x="4705617" y="91759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rgbClr val="FECC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1"/>
            <p:cNvSpPr/>
            <p:nvPr/>
          </p:nvSpPr>
          <p:spPr>
            <a:xfrm>
              <a:off x="4850936" y="92929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1"/>
            <p:cNvSpPr/>
            <p:nvPr/>
          </p:nvSpPr>
          <p:spPr>
            <a:xfrm>
              <a:off x="3493246" y="84704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3627614" y="85804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rgbClr val="FF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3716601" y="86946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1"/>
            <p:cNvSpPr/>
            <p:nvPr/>
          </p:nvSpPr>
          <p:spPr>
            <a:xfrm>
              <a:off x="4202033" y="81700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1"/>
            <p:cNvSpPr/>
            <p:nvPr/>
          </p:nvSpPr>
          <p:spPr>
            <a:xfrm>
              <a:off x="4299701" y="82600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rgbClr val="117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1"/>
            <p:cNvSpPr/>
            <p:nvPr/>
          </p:nvSpPr>
          <p:spPr>
            <a:xfrm>
              <a:off x="4518518" y="84609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2065412" y="84494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2209596" y="90102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1"/>
            <p:cNvSpPr/>
            <p:nvPr/>
          </p:nvSpPr>
          <p:spPr>
            <a:xfrm>
              <a:off x="1736990" y="8812166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rgbClr val="2C7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1"/>
            <p:cNvSpPr/>
            <p:nvPr/>
          </p:nvSpPr>
          <p:spPr>
            <a:xfrm>
              <a:off x="2192726" y="82277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2606880" y="84292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62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99603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0"/>
          <p:cNvSpPr txBox="1">
            <a:spLocks noGrp="1"/>
          </p:cNvSpPr>
          <p:nvPr>
            <p:ph type="title"/>
          </p:nvPr>
        </p:nvSpPr>
        <p:spPr>
          <a:xfrm>
            <a:off x="960000" y="537844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10"/>
          <p:cNvSpPr/>
          <p:nvPr/>
        </p:nvSpPr>
        <p:spPr>
          <a:xfrm>
            <a:off x="10750152" y="2867348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99" name="Google Shape;299;p10"/>
          <p:cNvGrpSpPr/>
          <p:nvPr/>
        </p:nvGrpSpPr>
        <p:grpSpPr>
          <a:xfrm>
            <a:off x="11075736" y="5998651"/>
            <a:ext cx="383633" cy="292000"/>
            <a:chOff x="3648725" y="5042300"/>
            <a:chExt cx="287725" cy="219000"/>
          </a:xfrm>
        </p:grpSpPr>
        <p:sp>
          <p:nvSpPr>
            <p:cNvPr id="300" name="Google Shape;300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03" name="Google Shape;303;p10"/>
          <p:cNvSpPr/>
          <p:nvPr/>
        </p:nvSpPr>
        <p:spPr>
          <a:xfrm>
            <a:off x="11075733" y="4797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4" name="Google Shape;304;p10"/>
          <p:cNvSpPr/>
          <p:nvPr/>
        </p:nvSpPr>
        <p:spPr>
          <a:xfrm>
            <a:off x="790668" y="5845148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05" name="Google Shape;305;p10"/>
          <p:cNvGrpSpPr/>
          <p:nvPr/>
        </p:nvGrpSpPr>
        <p:grpSpPr>
          <a:xfrm>
            <a:off x="582034" y="2990517"/>
            <a:ext cx="383633" cy="292000"/>
            <a:chOff x="3648725" y="5042300"/>
            <a:chExt cx="287725" cy="219000"/>
          </a:xfrm>
        </p:grpSpPr>
        <p:sp>
          <p:nvSpPr>
            <p:cNvPr id="306" name="Google Shape;306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9" name="Google Shape;309;p10"/>
          <p:cNvGrpSpPr/>
          <p:nvPr/>
        </p:nvGrpSpPr>
        <p:grpSpPr>
          <a:xfrm flipH="1">
            <a:off x="10597939" y="781763"/>
            <a:ext cx="1339229" cy="1363159"/>
            <a:chOff x="3803175" y="2825350"/>
            <a:chExt cx="1073100" cy="1092275"/>
          </a:xfrm>
        </p:grpSpPr>
        <p:sp>
          <p:nvSpPr>
            <p:cNvPr id="310" name="Google Shape;310;p10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11" name="Google Shape;311;p10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312" name="Google Shape;312;p10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10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10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10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10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10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2366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655146"/>
      </p:ext>
    </p:extLst>
  </p:cSld>
  <p:clrMapOvr>
    <a:masterClrMapping/>
  </p:clrMapOvr>
  <p:transition spd="med">
    <p:dissolv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043020"/>
      </p:ext>
    </p:extLst>
  </p:cSld>
  <p:clrMapOvr>
    <a:masterClrMapping/>
  </p:clrMapOvr>
  <p:transition spd="med">
    <p:dissolv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77651"/>
      </p:ext>
    </p:extLst>
  </p:cSld>
  <p:clrMapOvr>
    <a:masterClrMapping/>
  </p:clrMapOvr>
  <p:transition spd="med">
    <p:dissolv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326282"/>
      </p:ext>
    </p:extLst>
  </p:cSld>
  <p:clrMapOvr>
    <a:masterClrMapping/>
  </p:clrMapOvr>
  <p:transition spd="med">
    <p:dissolv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1368890"/>
      </p:ext>
    </p:extLst>
  </p:cSld>
  <p:clrMapOvr>
    <a:masterClrMapping/>
  </p:clrMapOvr>
  <p:transition spd="med">
    <p:dissolv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679190"/>
      </p:ext>
    </p:extLst>
  </p:cSld>
  <p:clrMapOvr>
    <a:masterClrMapping/>
  </p:clrMapOvr>
  <p:transition spd="med">
    <p:dissolv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524716"/>
      </p:ext>
    </p:extLst>
  </p:cSld>
  <p:clrMapOvr>
    <a:masterClrMapping/>
  </p:clrMapOvr>
  <p:transition spd="med">
    <p:dissolv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082796"/>
      </p:ext>
    </p:extLst>
  </p:cSld>
  <p:clrMapOvr>
    <a:masterClrMapping/>
  </p:clrMapOvr>
  <p:transition spd="med">
    <p:dissolv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859845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70207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265931"/>
      </p:ext>
    </p:extLst>
  </p:cSld>
  <p:clrMapOvr>
    <a:masterClrMapping/>
  </p:clrMapOvr>
  <p:transition spd="med">
    <p:dissolv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000993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2464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548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6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9E4B4B-505B-43E2-987D-384A64AE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41F7E-7A02-4FF2-8AF5-A1AE59CD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1E1E4-156A-4C10-BC26-D07F5C72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24/1/2024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F9652-3E39-43EA-9F4E-489A7F3BC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CC6A0-BF40-4ACA-867F-55115DA3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3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735" r:id="rId5"/>
    <p:sldLayoutId id="2147483734" r:id="rId6"/>
    <p:sldLayoutId id="2147483731" r:id="rId7"/>
    <p:sldLayoutId id="2147483728" r:id="rId8"/>
    <p:sldLayoutId id="2147483720" r:id="rId9"/>
    <p:sldLayoutId id="2147483653" r:id="rId10"/>
    <p:sldLayoutId id="2147483654" r:id="rId11"/>
    <p:sldLayoutId id="2147483732" r:id="rId12"/>
    <p:sldLayoutId id="2147483730" r:id="rId13"/>
    <p:sldLayoutId id="2147483726" r:id="rId14"/>
    <p:sldLayoutId id="2147483725" r:id="rId15"/>
    <p:sldLayoutId id="2147483724" r:id="rId16"/>
    <p:sldLayoutId id="2147483723" r:id="rId17"/>
    <p:sldLayoutId id="2147483655" r:id="rId18"/>
    <p:sldLayoutId id="2147483719" r:id="rId19"/>
    <p:sldLayoutId id="2147483656" r:id="rId20"/>
    <p:sldLayoutId id="2147483657" r:id="rId21"/>
    <p:sldLayoutId id="2147483658" r:id="rId22"/>
    <p:sldLayoutId id="2147483659" r:id="rId23"/>
    <p:sldLayoutId id="2147483686" r:id="rId24"/>
    <p:sldLayoutId id="2147483727" r:id="rId25"/>
    <p:sldLayoutId id="2147483687" r:id="rId26"/>
    <p:sldLayoutId id="2147483729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269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722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8812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736" r:id="rId5"/>
    <p:sldLayoutId id="2147483733" r:id="rId6"/>
    <p:sldLayoutId id="2147483721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93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 spd="med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Relationship Id="rId5" Type="http://schemas.openxmlformats.org/officeDocument/2006/relationships/image" Target="../media/image27.jp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1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7.png"/><Relationship Id="rId7" Type="http://schemas.openxmlformats.org/officeDocument/2006/relationships/image" Target="../media/image19.jp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2.xml"/><Relationship Id="rId6" Type="http://schemas.openxmlformats.org/officeDocument/2006/relationships/image" Target="../media/image18.jpg"/><Relationship Id="rId5" Type="http://schemas.openxmlformats.org/officeDocument/2006/relationships/image" Target="../media/image8.jp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7.png"/><Relationship Id="rId7" Type="http://schemas.openxmlformats.org/officeDocument/2006/relationships/image" Target="../media/image19.jp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.xml"/><Relationship Id="rId6" Type="http://schemas.openxmlformats.org/officeDocument/2006/relationships/image" Target="../media/image18.jpg"/><Relationship Id="rId5" Type="http://schemas.openxmlformats.org/officeDocument/2006/relationships/image" Target="../media/image8.jp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0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7.png"/><Relationship Id="rId7" Type="http://schemas.openxmlformats.org/officeDocument/2006/relationships/image" Target="../media/image19.jp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5.xml"/><Relationship Id="rId6" Type="http://schemas.openxmlformats.org/officeDocument/2006/relationships/image" Target="../media/image18.jpg"/><Relationship Id="rId5" Type="http://schemas.openxmlformats.org/officeDocument/2006/relationships/image" Target="../media/image8.jp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0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8.jp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8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7.png"/><Relationship Id="rId7" Type="http://schemas.openxmlformats.org/officeDocument/2006/relationships/image" Target="../media/image19.jp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7.xml"/><Relationship Id="rId6" Type="http://schemas.openxmlformats.org/officeDocument/2006/relationships/image" Target="../media/image18.jpg"/><Relationship Id="rId5" Type="http://schemas.openxmlformats.org/officeDocument/2006/relationships/image" Target="../media/image8.jp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2.emf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2.emf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7.png"/><Relationship Id="rId7" Type="http://schemas.openxmlformats.org/officeDocument/2006/relationships/image" Target="../media/image19.jp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Relationship Id="rId6" Type="http://schemas.openxmlformats.org/officeDocument/2006/relationships/image" Target="../media/image18.jpg"/><Relationship Id="rId5" Type="http://schemas.openxmlformats.org/officeDocument/2006/relationships/image" Target="../media/image8.jp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7.png"/><Relationship Id="rId7" Type="http://schemas.openxmlformats.org/officeDocument/2006/relationships/image" Target="../media/image19.jp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.xml"/><Relationship Id="rId6" Type="http://schemas.openxmlformats.org/officeDocument/2006/relationships/image" Target="../media/image18.jpg"/><Relationship Id="rId5" Type="http://schemas.openxmlformats.org/officeDocument/2006/relationships/image" Target="../media/image8.jp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Relationship Id="rId6" Type="http://schemas.openxmlformats.org/officeDocument/2006/relationships/image" Target="../media/image24.png"/><Relationship Id="rId5" Type="http://schemas.openxmlformats.org/officeDocument/2006/relationships/image" Target="../media/image8.jp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1E9399-0886-4DD5-BD74-FE6694FB7807}"/>
              </a:ext>
            </a:extLst>
          </p:cNvPr>
          <p:cNvSpPr txBox="1"/>
          <p:nvPr/>
        </p:nvSpPr>
        <p:spPr>
          <a:xfrm>
            <a:off x="1127050" y="2190307"/>
            <a:ext cx="1201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</a:rPr>
              <a:t>Bài</a:t>
            </a:r>
            <a:r>
              <a:rPr lang="en-US" sz="5400" dirty="0">
                <a:solidFill>
                  <a:schemeClr val="bg1"/>
                </a:solidFill>
              </a:rPr>
              <a:t> 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391446-C85F-483F-98CF-FBF2E3BC1DD8}"/>
              </a:ext>
            </a:extLst>
          </p:cNvPr>
          <p:cNvSpPr txBox="1"/>
          <p:nvPr/>
        </p:nvSpPr>
        <p:spPr>
          <a:xfrm>
            <a:off x="2413590" y="2528790"/>
            <a:ext cx="9027042" cy="900210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5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Ngày</a:t>
            </a:r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hội</a:t>
            </a:r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rừng</a:t>
            </a:r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endParaRPr lang="en-US" sz="5400" b="1" kern="1200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378672"/>
      </p:ext>
    </p:extLst>
  </p:cSld>
  <p:clrMapOvr>
    <a:masterClrMapping/>
  </p:clrMapOvr>
  <p:transition spd="slow">
    <p:cover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6FFFDF-1D49-4D68-AD91-28FE9681F5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95075" y="349176"/>
            <a:ext cx="776410" cy="700229"/>
          </a:xfrm>
          <a:prstGeom prst="roundRect">
            <a:avLst>
              <a:gd name="adj" fmla="val 30333"/>
            </a:avLst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8530BC7-951C-41EE-892D-67BDEB236BAA}"/>
              </a:ext>
            </a:extLst>
          </p:cNvPr>
          <p:cNvSpPr txBox="1"/>
          <p:nvPr/>
        </p:nvSpPr>
        <p:spPr>
          <a:xfrm>
            <a:off x="1300672" y="421220"/>
            <a:ext cx="41539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594"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Lĩnh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xướng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hát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đoạn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trước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hoặc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hát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72ECD58-06FE-4E6D-B2B8-1E519E6E2585}"/>
              </a:ext>
            </a:extLst>
          </p:cNvPr>
          <p:cNvSpPr/>
          <p:nvPr/>
        </p:nvSpPr>
        <p:spPr>
          <a:xfrm>
            <a:off x="565777" y="1090127"/>
            <a:ext cx="435005" cy="362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4CAE37-C031-447C-A0D4-4B3695F007FD}"/>
              </a:ext>
            </a:extLst>
          </p:cNvPr>
          <p:cNvSpPr/>
          <p:nvPr/>
        </p:nvSpPr>
        <p:spPr>
          <a:xfrm>
            <a:off x="6931508" y="510672"/>
            <a:ext cx="412473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+mj-lt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Ảo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thuật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hóa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khéo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léo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phép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lạ.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on gái Mỹ Linh lấn át mẹ trong “Giai điệu tự hào số 5” - Hànộimới">
            <a:extLst>
              <a:ext uri="{FF2B5EF4-FFF2-40B4-BE49-F238E27FC236}">
                <a16:creationId xmlns:a16="http://schemas.microsoft.com/office/drawing/2014/main" id="{D403A601-8710-4482-9BC6-1C91BE044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672" y="3000517"/>
            <a:ext cx="4336772" cy="288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DCC970-0301-4B81-87F5-5034C03772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1508" y="3000517"/>
            <a:ext cx="4080283" cy="28882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889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6FFFDF-1D49-4D68-AD91-28FE9681F5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95075" y="349176"/>
            <a:ext cx="776410" cy="700229"/>
          </a:xfrm>
          <a:prstGeom prst="roundRect">
            <a:avLst>
              <a:gd name="adj" fmla="val 30333"/>
            </a:avLst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8BFB91A-685F-44FB-AD48-BF57E4B0D61A}"/>
              </a:ext>
            </a:extLst>
          </p:cNvPr>
          <p:cNvSpPr txBox="1"/>
          <p:nvPr/>
        </p:nvSpPr>
        <p:spPr>
          <a:xfrm>
            <a:off x="1488958" y="1049405"/>
            <a:ext cx="99440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594"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bánh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gắn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thống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ống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nứa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có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quay </a:t>
            </a:r>
            <a:r>
              <a:rPr lang="en-US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nhờ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sức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dùng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từ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suối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, sông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ruộng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A38A09F-0D0D-4FF3-89C6-C98EC0E9A046}"/>
              </a:ext>
            </a:extLst>
          </p:cNvPr>
          <p:cNvSpPr/>
          <p:nvPr/>
        </p:nvSpPr>
        <p:spPr>
          <a:xfrm>
            <a:off x="1171484" y="1347676"/>
            <a:ext cx="435005" cy="362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  <p:pic>
        <p:nvPicPr>
          <p:cNvPr id="3" name="Picture 2" descr="A picture containing text, sky, outdoor object, water mill&#10;&#10;Description automatically generated">
            <a:extLst>
              <a:ext uri="{FF2B5EF4-FFF2-40B4-BE49-F238E27FC236}">
                <a16:creationId xmlns:a16="http://schemas.microsoft.com/office/drawing/2014/main" id="{78EE5828-0AA7-4D7A-8B17-D6DADEA2D7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768" y="2964306"/>
            <a:ext cx="4390757" cy="2625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603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>
            <a:extLst>
              <a:ext uri="{FF2B5EF4-FFF2-40B4-BE49-F238E27FC236}">
                <a16:creationId xmlns:a16="http://schemas.microsoft.com/office/drawing/2014/main" id="{9FF9A042-64FE-4FCB-B7CA-81EF810F28D9}"/>
              </a:ext>
            </a:extLst>
          </p:cNvPr>
          <p:cNvSpPr txBox="1"/>
          <p:nvPr/>
        </p:nvSpPr>
        <p:spPr>
          <a:xfrm>
            <a:off x="5686527" y="3268842"/>
            <a:ext cx="529503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400" b="1" dirty="0">
                <a:solidFill>
                  <a:srgbClr val="637D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 ĐỌC </a:t>
            </a:r>
          </a:p>
          <a:p>
            <a:pPr algn="ctr"/>
            <a:r>
              <a:rPr lang="en-US" altLang="zh-CN" sz="6400" b="1" dirty="0">
                <a:solidFill>
                  <a:srgbClr val="637D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 4</a:t>
            </a:r>
            <a:endParaRPr lang="zh-CN" altLang="en-US" sz="6400" b="1" dirty="0">
              <a:solidFill>
                <a:srgbClr val="637D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A_图片 4">
            <a:extLst>
              <a:ext uri="{FF2B5EF4-FFF2-40B4-BE49-F238E27FC236}">
                <a16:creationId xmlns:a16="http://schemas.microsoft.com/office/drawing/2014/main" id="{14E73A32-26C4-47E0-8A5F-78CCC0836E8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" y="2382981"/>
            <a:ext cx="5929571" cy="44750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258B00-104D-4A7A-A061-507BEB31AD98}"/>
              </a:ext>
            </a:extLst>
          </p:cNvPr>
          <p:cNvSpPr txBox="1"/>
          <p:nvPr/>
        </p:nvSpPr>
        <p:spPr>
          <a:xfrm>
            <a:off x="260486" y="3268842"/>
            <a:ext cx="568133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12820">
              <a:buClr>
                <a:srgbClr val="000000"/>
              </a:buClr>
              <a:defRPr/>
            </a:pPr>
            <a:r>
              <a:rPr lang="en-US" altLang="zh-CN" sz="6400" b="1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Yêu</a:t>
            </a:r>
            <a:r>
              <a:rPr lang="zh-CN" altLang="en-US" sz="64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6400" b="1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cầu</a:t>
            </a:r>
            <a:endParaRPr lang="zh-CN" altLang="en-US" sz="64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Arial"/>
            </a:endParaRPr>
          </a:p>
          <a:p>
            <a:pPr defTabSz="812820">
              <a:buClr>
                <a:srgbClr val="000000"/>
              </a:buClr>
              <a:buSzPts val="2800"/>
              <a:defRPr/>
            </a:pPr>
            <a:r>
              <a:rPr lang="en-US" altLang="zh-C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- </a:t>
            </a:r>
            <a:r>
              <a:rPr lang="en-US" altLang="zh-CN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Phân</a:t>
            </a:r>
            <a:r>
              <a:rPr lang="zh-CN" altLang="en-US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công</a:t>
            </a:r>
            <a:r>
              <a:rPr lang="zh-CN" altLang="en-US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đọc</a:t>
            </a:r>
            <a:r>
              <a:rPr lang="zh-CN" altLang="en-US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theo</a:t>
            </a:r>
            <a:r>
              <a:rPr lang="zh-CN" altLang="en-US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khô</a:t>
            </a:r>
            <a:r>
              <a:rPr lang="en-US" altLang="zh-CN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̉</a:t>
            </a:r>
            <a:endParaRPr lang="zh-CN" altLang="en-US" sz="3200" dirty="0">
              <a:ln w="0"/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Arial"/>
            </a:endParaRPr>
          </a:p>
          <a:p>
            <a:pPr defTabSz="812820">
              <a:buClr>
                <a:srgbClr val="000000"/>
              </a:buClr>
              <a:buSzPts val="2800"/>
              <a:defRPr/>
            </a:pPr>
            <a:r>
              <a:rPr lang="en-US" altLang="zh-CN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- </a:t>
            </a:r>
            <a:r>
              <a:rPr lang="en-US" altLang="zh-CN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Tất</a:t>
            </a:r>
            <a:r>
              <a:rPr lang="zh-CN" altLang="en-US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cả</a:t>
            </a:r>
            <a:r>
              <a:rPr lang="zh-CN" altLang="en-US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thành</a:t>
            </a:r>
            <a:r>
              <a:rPr lang="zh-CN" altLang="en-US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viên</a:t>
            </a:r>
            <a:r>
              <a:rPr lang="zh-CN" altLang="en-US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đều</a:t>
            </a:r>
            <a:r>
              <a:rPr lang="zh-CN" altLang="en-US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đọc</a:t>
            </a:r>
            <a:endParaRPr lang="zh-CN" altLang="en-US" sz="3200" dirty="0">
              <a:ln w="0"/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Arial"/>
            </a:endParaRPr>
          </a:p>
          <a:p>
            <a:pPr defTabSz="812820">
              <a:buClr>
                <a:srgbClr val="000000"/>
              </a:buClr>
              <a:buSzPts val="2800"/>
              <a:defRPr/>
            </a:pPr>
            <a:r>
              <a:rPr lang="en-US" altLang="zh-CN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- </a:t>
            </a:r>
            <a:r>
              <a:rPr lang="en-US" altLang="zh-CN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Sửa</a:t>
            </a:r>
            <a:r>
              <a:rPr lang="en-US" altLang="zh-CN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lỗi</a:t>
            </a:r>
            <a:r>
              <a:rPr lang="en-US" altLang="zh-CN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cho</a:t>
            </a:r>
            <a:r>
              <a:rPr lang="en-US" altLang="zh-CN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altLang="zh-CN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nếu</a:t>
            </a:r>
            <a:r>
              <a:rPr lang="en-US" altLang="zh-CN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altLang="zh-CN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</a:p>
          <a:p>
            <a:pPr defTabSz="812820">
              <a:buClr>
                <a:srgbClr val="000000"/>
              </a:buClr>
              <a:buSzPts val="2800"/>
              <a:defRPr/>
            </a:pPr>
            <a:r>
              <a:rPr lang="en-US" altLang="zh-CN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altLang="zh-CN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chưa</a:t>
            </a:r>
            <a:r>
              <a:rPr lang="en-US" altLang="zh-CN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đúng</a:t>
            </a:r>
            <a:r>
              <a:rPr lang="en-US" altLang="zh-CN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.</a:t>
            </a:r>
            <a:endParaRPr lang="zh-CN" altLang="en-US" sz="3200" dirty="0">
              <a:ln w="0"/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346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7E09FF16-6762-41B5-A1BC-96F4C520F102}"/>
              </a:ext>
            </a:extLst>
          </p:cNvPr>
          <p:cNvSpPr/>
          <p:nvPr/>
        </p:nvSpPr>
        <p:spPr>
          <a:xfrm>
            <a:off x="1194836" y="293624"/>
            <a:ext cx="2852335" cy="700229"/>
          </a:xfrm>
          <a:prstGeom prst="clou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1099006" y="959637"/>
            <a:ext cx="36121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Chim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gõ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kiến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nổi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mo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̃</a:t>
            </a: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Gà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rừng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gọi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vòng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quanh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Sáng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rồi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đừng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ngu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̉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nữa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Nào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hội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rừng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xanh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!</a:t>
            </a: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Tre,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trúc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thổi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nhạc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sáo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Khe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suối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gảy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nhạc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đàn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Cây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ru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̉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nhau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thay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áo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Khoác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bao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màu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tươi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non.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395075" y="238073"/>
            <a:ext cx="3606282" cy="811332"/>
            <a:chOff x="527970" y="-99584"/>
            <a:chExt cx="2704712" cy="60849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162151" y="-99584"/>
              <a:ext cx="2070531" cy="49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prstClr val="white"/>
                  </a:solidFill>
                  <a:latin typeface="+mj-lt"/>
                </a:rPr>
                <a:t>Đọc</a:t>
              </a:r>
              <a:r>
                <a:rPr lang="en-US" sz="2800" b="1" dirty="0">
                  <a:solidFill>
                    <a:prstClr val="white"/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prstClr val="white"/>
                  </a:solidFill>
                  <a:latin typeface="+mj-lt"/>
                </a:rPr>
                <a:t>nhóm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cs typeface="+mn-cs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527970" y="-16256"/>
              <a:ext cx="582308" cy="525171"/>
            </a:xfrm>
            <a:prstGeom prst="roundRect">
              <a:avLst>
                <a:gd name="adj" fmla="val 30333"/>
              </a:avLst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4273217" y="439628"/>
            <a:ext cx="579721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cs typeface="+mn-cs"/>
              </a:rPr>
              <a:t>NGÀY HỘI RỪNG XANH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BFB91A-685F-44FB-AD48-BF57E4B0D61A}"/>
              </a:ext>
            </a:extLst>
          </p:cNvPr>
          <p:cNvSpPr txBox="1"/>
          <p:nvPr/>
        </p:nvSpPr>
        <p:spPr>
          <a:xfrm>
            <a:off x="6105986" y="3277274"/>
            <a:ext cx="33354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Công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dẫn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đầu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dội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múa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Khướu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lĩnh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xướng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dàn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ca</a:t>
            </a: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Kì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diễn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ảo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thuật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Thay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đổi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hoài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màu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da.</a:t>
            </a: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Nấm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mang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ô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hội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Tới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suối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nhìn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mê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say: </a:t>
            </a: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Ơ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kìa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cọn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nước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chơi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tro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̀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quay.</a:t>
            </a: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            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Vương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Trọng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rPr>
              <a:t>)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+mn-cs"/>
            </a:endParaRPr>
          </a:p>
        </p:txBody>
      </p:sp>
      <p:pic>
        <p:nvPicPr>
          <p:cNvPr id="10" name="Picture 9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26BA2C38-256F-44E9-9045-4CE02D399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60" y="570361"/>
            <a:ext cx="2428085" cy="3301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0E142F1F-63E2-43EA-BCA2-0A323557D6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79" y="4492650"/>
            <a:ext cx="2019471" cy="1405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 descr="A picture containing text, nature, shore&#10;&#10;Description automatically generated">
            <a:extLst>
              <a:ext uri="{FF2B5EF4-FFF2-40B4-BE49-F238E27FC236}">
                <a16:creationId xmlns:a16="http://schemas.microsoft.com/office/drawing/2014/main" id="{A3C26168-8F42-4CCB-925B-378544AF9E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12" y="3733593"/>
            <a:ext cx="1960075" cy="1138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2396DD29-41ED-4D11-B59B-25F6AB028C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95" y="4109672"/>
            <a:ext cx="1969974" cy="1197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1BAE2A27-82C9-4E46-B7D3-8D404E71BEBA}"/>
              </a:ext>
            </a:extLst>
          </p:cNvPr>
          <p:cNvSpPr/>
          <p:nvPr/>
        </p:nvSpPr>
        <p:spPr>
          <a:xfrm>
            <a:off x="940300" y="1049405"/>
            <a:ext cx="435005" cy="362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cs typeface="+mn-cs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1C6B3CE-73AA-4B61-A1FA-BBE7BCD8786E}"/>
              </a:ext>
            </a:extLst>
          </p:cNvPr>
          <p:cNvSpPr/>
          <p:nvPr/>
        </p:nvSpPr>
        <p:spPr>
          <a:xfrm>
            <a:off x="940299" y="2570077"/>
            <a:ext cx="435005" cy="362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cs typeface="+mn-cs"/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D3188EB-B823-4F88-9CDD-B3036345CB26}"/>
              </a:ext>
            </a:extLst>
          </p:cNvPr>
          <p:cNvSpPr/>
          <p:nvPr/>
        </p:nvSpPr>
        <p:spPr>
          <a:xfrm>
            <a:off x="5926707" y="3346957"/>
            <a:ext cx="435005" cy="362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cs typeface="+mn-cs"/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6D7F38D-CB71-4D5C-8642-AC0070516F80}"/>
              </a:ext>
            </a:extLst>
          </p:cNvPr>
          <p:cNvSpPr/>
          <p:nvPr/>
        </p:nvSpPr>
        <p:spPr>
          <a:xfrm>
            <a:off x="5926707" y="4859251"/>
            <a:ext cx="435005" cy="362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cs typeface="+mn-cs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098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7E09FF16-6762-41B5-A1BC-96F4C520F102}"/>
              </a:ext>
            </a:extLst>
          </p:cNvPr>
          <p:cNvSpPr/>
          <p:nvPr/>
        </p:nvSpPr>
        <p:spPr>
          <a:xfrm>
            <a:off x="1194836" y="293624"/>
            <a:ext cx="2852335" cy="700229"/>
          </a:xfrm>
          <a:prstGeom prst="clou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-20572" y="251093"/>
            <a:ext cx="4067743" cy="804294"/>
            <a:chOff x="527970" y="-94305"/>
            <a:chExt cx="2303141" cy="60322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263143" y="-94305"/>
              <a:ext cx="1567968" cy="48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prstClr val="white"/>
                  </a:solidFill>
                  <a:latin typeface="Arial-Rounded"/>
                  <a:ea typeface="Arial-Rounded"/>
                </a:rPr>
                <a:t>Đọc</a:t>
              </a:r>
              <a:r>
                <a:rPr lang="en-US" sz="2800" b="1" dirty="0">
                  <a:solidFill>
                    <a:prstClr val="white"/>
                  </a:solidFill>
                  <a:latin typeface="Arial-Rounded"/>
                  <a:ea typeface="Arial-Rounded"/>
                </a:rPr>
                <a:t> </a:t>
              </a:r>
              <a:r>
                <a:rPr lang="en-US" sz="2800" b="1" dirty="0" err="1">
                  <a:solidFill>
                    <a:prstClr val="white"/>
                  </a:solidFill>
                  <a:latin typeface="Arial-Rounded"/>
                  <a:ea typeface="Arial-Rounded"/>
                </a:rPr>
                <a:t>toàn</a:t>
              </a:r>
              <a:r>
                <a:rPr lang="en-US" sz="2800" b="1" dirty="0">
                  <a:solidFill>
                    <a:prstClr val="white"/>
                  </a:solidFill>
                  <a:latin typeface="Arial-Rounded"/>
                  <a:ea typeface="Arial-Rounded"/>
                </a:rPr>
                <a:t> </a:t>
              </a:r>
              <a:r>
                <a:rPr lang="en-US" sz="2800" b="1" dirty="0" err="1">
                  <a:solidFill>
                    <a:prstClr val="white"/>
                  </a:solidFill>
                  <a:latin typeface="Arial-Rounded"/>
                  <a:ea typeface="Arial-Rounded"/>
                </a:rPr>
                <a:t>bài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527970" y="-16256"/>
              <a:ext cx="582308" cy="525171"/>
            </a:xfrm>
            <a:prstGeom prst="roundRect">
              <a:avLst>
                <a:gd name="adj" fmla="val 30333"/>
              </a:avLst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5738C9D-4690-47BE-829C-D2ED14929E57}"/>
              </a:ext>
            </a:extLst>
          </p:cNvPr>
          <p:cNvSpPr txBox="1"/>
          <p:nvPr/>
        </p:nvSpPr>
        <p:spPr>
          <a:xfrm>
            <a:off x="1099006" y="959637"/>
            <a:ext cx="36121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594" algn="just"/>
            <a:r>
              <a:rPr lang="en-US" sz="2000" dirty="0" err="1">
                <a:latin typeface="+mj-lt"/>
              </a:rPr>
              <a:t>Chim</a:t>
            </a:r>
            <a:r>
              <a:rPr lang="en-US" sz="2000" dirty="0">
                <a:latin typeface="+mj-lt"/>
              </a:rPr>
              <a:t> gõ </a:t>
            </a:r>
            <a:r>
              <a:rPr lang="en-US" sz="2000" dirty="0" err="1">
                <a:latin typeface="+mj-lt"/>
              </a:rPr>
              <a:t>kiến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nổi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mo</a:t>
            </a:r>
            <a:r>
              <a:rPr lang="en-US" sz="2000" dirty="0">
                <a:latin typeface="+mj-lt"/>
              </a:rPr>
              <a:t>̃</a:t>
            </a:r>
          </a:p>
          <a:p>
            <a:pPr indent="228594" algn="just"/>
            <a:r>
              <a:rPr lang="en-US" sz="2000" dirty="0">
                <a:latin typeface="+mj-lt"/>
              </a:rPr>
              <a:t>Gà </a:t>
            </a:r>
            <a:r>
              <a:rPr lang="en-US" sz="2000" dirty="0" err="1">
                <a:latin typeface="+mj-lt"/>
              </a:rPr>
              <a:t>rừng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gọi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vòng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quanh</a:t>
            </a:r>
            <a:endParaRPr lang="en-US" sz="2000" dirty="0">
              <a:latin typeface="+mj-lt"/>
            </a:endParaRPr>
          </a:p>
          <a:p>
            <a:pPr indent="228594" algn="just"/>
            <a:r>
              <a:rPr lang="en-US" sz="2000" dirty="0" err="1">
                <a:latin typeface="+mj-lt"/>
              </a:rPr>
              <a:t>Sáng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rồi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đừng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ngu</a:t>
            </a:r>
            <a:r>
              <a:rPr lang="en-US" sz="2000" dirty="0">
                <a:latin typeface="+mj-lt"/>
              </a:rPr>
              <a:t>̉ </a:t>
            </a:r>
            <a:r>
              <a:rPr lang="en-US" sz="2000" dirty="0" err="1">
                <a:latin typeface="+mj-lt"/>
              </a:rPr>
              <a:t>nữa</a:t>
            </a:r>
            <a:endParaRPr lang="en-US" sz="2000" dirty="0">
              <a:latin typeface="+mj-lt"/>
            </a:endParaRPr>
          </a:p>
          <a:p>
            <a:pPr indent="228594" algn="just"/>
            <a:r>
              <a:rPr lang="en-US" sz="2000" dirty="0" err="1">
                <a:latin typeface="+mj-lt"/>
              </a:rPr>
              <a:t>Nào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đi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hội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rừng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xanh</a:t>
            </a:r>
            <a:r>
              <a:rPr lang="en-US" sz="2000" dirty="0">
                <a:latin typeface="+mj-lt"/>
              </a:rPr>
              <a:t>!</a:t>
            </a:r>
          </a:p>
          <a:p>
            <a:pPr indent="228594" algn="just"/>
            <a:endParaRPr lang="en-US" sz="2000" dirty="0">
              <a:latin typeface="+mj-lt"/>
            </a:endParaRPr>
          </a:p>
          <a:p>
            <a:pPr indent="228594" algn="just"/>
            <a:r>
              <a:rPr lang="en-US" sz="2000" dirty="0">
                <a:latin typeface="+mj-lt"/>
              </a:rPr>
              <a:t>Tre, </a:t>
            </a:r>
            <a:r>
              <a:rPr lang="en-US" sz="2000" dirty="0" err="1">
                <a:latin typeface="+mj-lt"/>
              </a:rPr>
              <a:t>trúc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thổi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nhạc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sáo</a:t>
            </a:r>
            <a:endParaRPr lang="en-US" sz="2000" dirty="0">
              <a:latin typeface="+mj-lt"/>
            </a:endParaRPr>
          </a:p>
          <a:p>
            <a:pPr indent="228594" algn="just"/>
            <a:r>
              <a:rPr lang="en-US" sz="2000" dirty="0" err="1">
                <a:latin typeface="+mj-lt"/>
              </a:rPr>
              <a:t>Khe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suối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gảy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nhạc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đàn</a:t>
            </a:r>
            <a:endParaRPr lang="en-US" sz="2000" dirty="0">
              <a:latin typeface="+mj-lt"/>
            </a:endParaRPr>
          </a:p>
          <a:p>
            <a:pPr indent="228594" algn="just"/>
            <a:r>
              <a:rPr lang="en-US" sz="2000" dirty="0" err="1">
                <a:latin typeface="+mj-lt"/>
              </a:rPr>
              <a:t>Cây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ru</a:t>
            </a:r>
            <a:r>
              <a:rPr lang="en-US" sz="2000" dirty="0">
                <a:latin typeface="+mj-lt"/>
              </a:rPr>
              <a:t>̉ </a:t>
            </a:r>
            <a:r>
              <a:rPr lang="en-US" sz="2000" dirty="0" err="1">
                <a:latin typeface="+mj-lt"/>
              </a:rPr>
              <a:t>nhau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thay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áo</a:t>
            </a:r>
            <a:endParaRPr lang="en-US" sz="2000" dirty="0">
              <a:latin typeface="+mj-lt"/>
            </a:endParaRPr>
          </a:p>
          <a:p>
            <a:pPr indent="228594" algn="just"/>
            <a:r>
              <a:rPr lang="en-US" sz="2000" dirty="0" err="1">
                <a:latin typeface="+mj-lt"/>
              </a:rPr>
              <a:t>Khoác</a:t>
            </a:r>
            <a:r>
              <a:rPr lang="en-US" sz="2000" dirty="0">
                <a:latin typeface="+mj-lt"/>
              </a:rPr>
              <a:t> bao </a:t>
            </a:r>
            <a:r>
              <a:rPr lang="en-US" sz="2000" dirty="0" err="1">
                <a:latin typeface="+mj-lt"/>
              </a:rPr>
              <a:t>màu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tươi</a:t>
            </a:r>
            <a:r>
              <a:rPr lang="en-US" sz="2000" dirty="0">
                <a:latin typeface="+mj-lt"/>
              </a:rPr>
              <a:t> non.</a:t>
            </a:r>
            <a:endParaRPr lang="vi-VN" sz="20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BEC89D-A1BE-4D6D-9215-8364464775D1}"/>
              </a:ext>
            </a:extLst>
          </p:cNvPr>
          <p:cNvSpPr txBox="1"/>
          <p:nvPr/>
        </p:nvSpPr>
        <p:spPr>
          <a:xfrm>
            <a:off x="4273217" y="439628"/>
            <a:ext cx="579721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+mj-lt"/>
              </a:rPr>
              <a:t>NGÀY HỘI RỪNG XANH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31758A-B122-4915-A0D0-D8E48F1532F5}"/>
              </a:ext>
            </a:extLst>
          </p:cNvPr>
          <p:cNvSpPr txBox="1"/>
          <p:nvPr/>
        </p:nvSpPr>
        <p:spPr>
          <a:xfrm>
            <a:off x="6105986" y="3277274"/>
            <a:ext cx="33354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594"/>
            <a:r>
              <a:rPr lang="en-US" sz="2000" dirty="0" err="1">
                <a:latin typeface="+mj-lt"/>
              </a:rPr>
              <a:t>Công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dẫn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đầu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dội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múa</a:t>
            </a:r>
            <a:endParaRPr lang="en-US" sz="2000" dirty="0">
              <a:latin typeface="+mj-lt"/>
            </a:endParaRPr>
          </a:p>
          <a:p>
            <a:pPr indent="228594"/>
            <a:r>
              <a:rPr lang="en-US" sz="2000" dirty="0" err="1">
                <a:latin typeface="+mj-lt"/>
              </a:rPr>
              <a:t>Khướu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lĩnh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xướng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dàn</a:t>
            </a:r>
            <a:r>
              <a:rPr lang="en-US" sz="2000" dirty="0">
                <a:latin typeface="+mj-lt"/>
              </a:rPr>
              <a:t> ca</a:t>
            </a:r>
          </a:p>
          <a:p>
            <a:pPr indent="228594"/>
            <a:r>
              <a:rPr lang="en-US" sz="2000" dirty="0">
                <a:latin typeface="+mj-lt"/>
              </a:rPr>
              <a:t>Kì </a:t>
            </a:r>
            <a:r>
              <a:rPr lang="en-US" sz="2000" dirty="0" err="1">
                <a:latin typeface="+mj-lt"/>
              </a:rPr>
              <a:t>nhông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diễn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ảo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thuật</a:t>
            </a:r>
            <a:endParaRPr lang="en-US" sz="2000" dirty="0">
              <a:latin typeface="+mj-lt"/>
            </a:endParaRPr>
          </a:p>
          <a:p>
            <a:pPr indent="228594"/>
            <a:r>
              <a:rPr lang="en-US" sz="2000" dirty="0" err="1">
                <a:latin typeface="+mj-lt"/>
              </a:rPr>
              <a:t>Thay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đổi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hoài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màu</a:t>
            </a:r>
            <a:r>
              <a:rPr lang="en-US" sz="2000" dirty="0">
                <a:latin typeface="+mj-lt"/>
              </a:rPr>
              <a:t> da.</a:t>
            </a:r>
          </a:p>
          <a:p>
            <a:pPr indent="228594"/>
            <a:endParaRPr lang="en-US" sz="2000" dirty="0">
              <a:latin typeface="+mj-lt"/>
            </a:endParaRPr>
          </a:p>
          <a:p>
            <a:pPr indent="228594"/>
            <a:r>
              <a:rPr lang="en-US" sz="2000" dirty="0" err="1">
                <a:latin typeface="+mj-lt"/>
              </a:rPr>
              <a:t>Nấm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mang</a:t>
            </a:r>
            <a:r>
              <a:rPr lang="en-US" sz="2000" dirty="0">
                <a:latin typeface="+mj-lt"/>
              </a:rPr>
              <a:t> ô </a:t>
            </a:r>
            <a:r>
              <a:rPr lang="en-US" sz="2000" dirty="0" err="1">
                <a:latin typeface="+mj-lt"/>
              </a:rPr>
              <a:t>đi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hội</a:t>
            </a:r>
            <a:endParaRPr lang="en-US" sz="2000" dirty="0">
              <a:latin typeface="+mj-lt"/>
            </a:endParaRPr>
          </a:p>
          <a:p>
            <a:pPr indent="228594"/>
            <a:r>
              <a:rPr lang="en-US" sz="2000" dirty="0" err="1">
                <a:latin typeface="+mj-lt"/>
              </a:rPr>
              <a:t>Tới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suối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nhìn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mê</a:t>
            </a:r>
            <a:r>
              <a:rPr lang="en-US" sz="2000" dirty="0">
                <a:latin typeface="+mj-lt"/>
              </a:rPr>
              <a:t> say: </a:t>
            </a:r>
          </a:p>
          <a:p>
            <a:pPr indent="228594"/>
            <a:r>
              <a:rPr lang="en-US" sz="2000" dirty="0">
                <a:latin typeface="+mj-lt"/>
              </a:rPr>
              <a:t>Ơ </a:t>
            </a:r>
            <a:r>
              <a:rPr lang="en-US" sz="2000" dirty="0" err="1">
                <a:latin typeface="+mj-lt"/>
              </a:rPr>
              <a:t>kìa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anh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cọn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nước</a:t>
            </a:r>
            <a:endParaRPr lang="en-US" sz="2000" dirty="0">
              <a:latin typeface="+mj-lt"/>
            </a:endParaRPr>
          </a:p>
          <a:p>
            <a:pPr indent="228594"/>
            <a:r>
              <a:rPr lang="en-US" sz="2000" dirty="0" err="1">
                <a:latin typeface="+mj-lt"/>
              </a:rPr>
              <a:t>Đang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chơi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tro</a:t>
            </a:r>
            <a:r>
              <a:rPr lang="en-US" sz="2000" dirty="0">
                <a:latin typeface="+mj-lt"/>
              </a:rPr>
              <a:t>̀ </a:t>
            </a:r>
            <a:r>
              <a:rPr lang="en-US" sz="2000" dirty="0" err="1">
                <a:latin typeface="+mj-lt"/>
              </a:rPr>
              <a:t>đu</a:t>
            </a:r>
            <a:r>
              <a:rPr lang="en-US" sz="2000" dirty="0">
                <a:latin typeface="+mj-lt"/>
              </a:rPr>
              <a:t> quay.</a:t>
            </a:r>
          </a:p>
          <a:p>
            <a:pPr indent="228594"/>
            <a:r>
              <a:rPr lang="en-US" sz="2000" dirty="0">
                <a:latin typeface="+mj-lt"/>
              </a:rPr>
              <a:t>              </a:t>
            </a:r>
            <a:r>
              <a:rPr lang="vi-VN" sz="2000" dirty="0">
                <a:latin typeface="+mj-lt"/>
              </a:rPr>
              <a:t>(</a:t>
            </a:r>
            <a:r>
              <a:rPr lang="en-US" sz="2000" dirty="0" err="1">
                <a:latin typeface="+mj-lt"/>
              </a:rPr>
              <a:t>Vương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Trọng</a:t>
            </a:r>
            <a:r>
              <a:rPr lang="vi-VN" sz="2000" dirty="0">
                <a:latin typeface="+mj-lt"/>
              </a:rPr>
              <a:t>)</a:t>
            </a:r>
            <a:endParaRPr lang="vi-VN" dirty="0">
              <a:latin typeface="+mj-lt"/>
            </a:endParaRPr>
          </a:p>
        </p:txBody>
      </p:sp>
      <p:pic>
        <p:nvPicPr>
          <p:cNvPr id="17" name="Picture 16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6A7985FD-B754-4191-BB51-DF9AABD221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60" y="570361"/>
            <a:ext cx="2428085" cy="3301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B05CEC83-BFB3-4022-9183-6BE29C69E8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79" y="4492650"/>
            <a:ext cx="2019471" cy="1405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 descr="A picture containing text, nature, shore&#10;&#10;Description automatically generated">
            <a:extLst>
              <a:ext uri="{FF2B5EF4-FFF2-40B4-BE49-F238E27FC236}">
                <a16:creationId xmlns:a16="http://schemas.microsoft.com/office/drawing/2014/main" id="{62DB1291-DC2A-427E-93F7-D17BB653FF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12" y="3733593"/>
            <a:ext cx="1960075" cy="1138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19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7C126065-84EE-4B80-87AF-5BBFF2F1A8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95" y="4109672"/>
            <a:ext cx="1969974" cy="1197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536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C178B17-0347-413B-A63D-7D284C23EBAE}"/>
              </a:ext>
            </a:extLst>
          </p:cNvPr>
          <p:cNvSpPr txBox="1"/>
          <p:nvPr/>
        </p:nvSpPr>
        <p:spPr>
          <a:xfrm>
            <a:off x="3762057" y="1425413"/>
            <a:ext cx="5039043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/>
              <a:ea typeface="Arial-Rounded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66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B165CA-31A8-4732-A7A0-AB4C01432571}"/>
              </a:ext>
            </a:extLst>
          </p:cNvPr>
          <p:cNvSpPr txBox="1"/>
          <p:nvPr/>
        </p:nvSpPr>
        <p:spPr>
          <a:xfrm>
            <a:off x="4066933" y="280201"/>
            <a:ext cx="9708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TRẢ LỜI CÂU HỎI</a:t>
            </a:r>
            <a:endParaRPr lang="en-US" sz="4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3638997" y="1209473"/>
            <a:ext cx="8959476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</a:t>
            </a: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Các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sư</a:t>
            </a:r>
            <a:r>
              <a:rPr lang="en-US" sz="2400" dirty="0">
                <a:latin typeface="+mj-lt"/>
              </a:rPr>
              <a:t>̣ </a:t>
            </a:r>
            <a:r>
              <a:rPr lang="en-US" sz="2400" dirty="0" err="1">
                <a:latin typeface="+mj-lt"/>
              </a:rPr>
              <a:t>vật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dưới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đây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tham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gia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ngày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hội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thê</a:t>
            </a:r>
            <a:r>
              <a:rPr lang="en-US" sz="2400" dirty="0">
                <a:latin typeface="+mj-lt"/>
              </a:rPr>
              <a:t>́ </a:t>
            </a:r>
            <a:r>
              <a:rPr lang="en-US" sz="2400" dirty="0" err="1">
                <a:latin typeface="+mj-lt"/>
              </a:rPr>
              <a:t>nào</a:t>
            </a:r>
            <a:r>
              <a:rPr lang="en-US" sz="2400" dirty="0">
                <a:latin typeface="+mj-lt"/>
              </a:rPr>
              <a:t>?</a:t>
            </a:r>
            <a:endParaRPr lang="vi-VN" sz="2400" dirty="0">
              <a:latin typeface="+mj-lt"/>
            </a:endParaRPr>
          </a:p>
        </p:txBody>
      </p:sp>
      <p:pic>
        <p:nvPicPr>
          <p:cNvPr id="38" name="Picture 37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1D2F89F1-0A1D-485D-A1DA-12DF3CCF72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07" y="388886"/>
            <a:ext cx="2803452" cy="18256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8A11DEB-EA23-436B-BDDC-7075E68578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819" y="1923460"/>
            <a:ext cx="3012400" cy="2096866"/>
          </a:xfrm>
          <a:prstGeom prst="rect">
            <a:avLst/>
          </a:prstGeom>
        </p:spPr>
      </p:pic>
      <p:pic>
        <p:nvPicPr>
          <p:cNvPr id="8" name="Picture 7" descr="A picture containing text, nature, shore&#10;&#10;Description automatically generated">
            <a:extLst>
              <a:ext uri="{FF2B5EF4-FFF2-40B4-BE49-F238E27FC236}">
                <a16:creationId xmlns:a16="http://schemas.microsoft.com/office/drawing/2014/main" id="{B5E8F4E6-7226-4E9D-B7B4-E0C9B77920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144" y="4373953"/>
            <a:ext cx="3334201" cy="1928778"/>
          </a:xfrm>
          <a:prstGeom prst="rect">
            <a:avLst/>
          </a:prstGeom>
        </p:spPr>
      </p:pic>
      <p:pic>
        <p:nvPicPr>
          <p:cNvPr id="39" name="Picture 38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6C10D5C2-E2E5-4614-8BBA-C296B904E7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819" y="4371328"/>
            <a:ext cx="3021742" cy="1931403"/>
          </a:xfrm>
          <a:prstGeom prst="rect">
            <a:avLst/>
          </a:prstGeom>
        </p:spPr>
      </p:pic>
      <p:pic>
        <p:nvPicPr>
          <p:cNvPr id="41" name="Picture 40" descr="A picture containing text, sky, outdoor object, water mill&#10;&#10;Description automatically generated">
            <a:extLst>
              <a:ext uri="{FF2B5EF4-FFF2-40B4-BE49-F238E27FC236}">
                <a16:creationId xmlns:a16="http://schemas.microsoft.com/office/drawing/2014/main" id="{3B03813B-2385-45B6-8008-7E9C9C7D3C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144" y="1917706"/>
            <a:ext cx="3334201" cy="21699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19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5E2835EF-C44F-4F3B-8797-93DC697F62F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8703">
            <a:off x="-106436" y="72311"/>
            <a:ext cx="5035296" cy="6891197"/>
          </a:xfrm>
          <a:prstGeom prst="hear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A7036C-3354-489B-8819-AA1D50B31D55}"/>
              </a:ext>
            </a:extLst>
          </p:cNvPr>
          <p:cNvSpPr txBox="1"/>
          <p:nvPr/>
        </p:nvSpPr>
        <p:spPr>
          <a:xfrm>
            <a:off x="486484" y="270"/>
            <a:ext cx="11414103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</a:t>
            </a: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Cùng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bạn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hỏi</a:t>
            </a:r>
            <a:r>
              <a:rPr lang="en-US" sz="3600" b="1" dirty="0">
                <a:latin typeface="+mj-lt"/>
              </a:rPr>
              <a:t> – </a:t>
            </a:r>
            <a:r>
              <a:rPr lang="en-US" sz="3600" b="1" dirty="0" err="1">
                <a:latin typeface="+mj-lt"/>
              </a:rPr>
              <a:t>đáp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vê</a:t>
            </a:r>
            <a:r>
              <a:rPr lang="en-US" sz="3600" b="1" dirty="0">
                <a:latin typeface="+mj-lt"/>
              </a:rPr>
              <a:t>̀ </a:t>
            </a:r>
            <a:r>
              <a:rPr lang="en-US" sz="3600" b="1" dirty="0" err="1">
                <a:latin typeface="+mj-lt"/>
              </a:rPr>
              <a:t>hoạt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động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của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các</a:t>
            </a:r>
            <a:r>
              <a:rPr lang="en-US" sz="3600" b="1" dirty="0">
                <a:latin typeface="+mj-lt"/>
              </a:rPr>
              <a:t> con </a:t>
            </a:r>
            <a:r>
              <a:rPr lang="en-US" sz="3600" b="1" dirty="0" err="1">
                <a:latin typeface="+mj-lt"/>
              </a:rPr>
              <a:t>vật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trong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ngày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hội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rừng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xanh</a:t>
            </a:r>
            <a:r>
              <a:rPr lang="en-US" sz="3600" b="1" dirty="0">
                <a:latin typeface="+mj-lt"/>
              </a:rPr>
              <a:t>.</a:t>
            </a:r>
            <a:endParaRPr lang="vi-VN" sz="3200" b="1" dirty="0">
              <a:latin typeface="+mj-lt"/>
            </a:endParaRPr>
          </a:p>
        </p:txBody>
      </p:sp>
      <p:pic>
        <p:nvPicPr>
          <p:cNvPr id="7" name="Picture 6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43D49F88-CC2C-46A3-A286-3C30382ADFA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8901">
            <a:off x="7943655" y="22732"/>
            <a:ext cx="5035296" cy="6846098"/>
          </a:xfrm>
          <a:prstGeom prst="heart">
            <a:avLst/>
          </a:prstGeom>
        </p:spPr>
      </p:pic>
      <p:pic>
        <p:nvPicPr>
          <p:cNvPr id="8" name="Picture 7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D41F0B30-18CD-4C96-88AB-0346BE57293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0506">
            <a:off x="4155707" y="0"/>
            <a:ext cx="5035296" cy="6858000"/>
          </a:xfrm>
          <a:prstGeom prst="hear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CD68CCE-0FD8-4C88-8887-0A3E6696071C}"/>
              </a:ext>
            </a:extLst>
          </p:cNvPr>
          <p:cNvGrpSpPr/>
          <p:nvPr/>
        </p:nvGrpSpPr>
        <p:grpSpPr>
          <a:xfrm>
            <a:off x="1217898" y="2019309"/>
            <a:ext cx="6024150" cy="849593"/>
            <a:chOff x="718457" y="2123591"/>
            <a:chExt cx="2710543" cy="4680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F10F6EE-29B1-4463-B535-DE4DAE40F0D4}"/>
                </a:ext>
              </a:extLst>
            </p:cNvPr>
            <p:cNvGrpSpPr/>
            <p:nvPr/>
          </p:nvGrpSpPr>
          <p:grpSpPr>
            <a:xfrm>
              <a:off x="718457" y="2123591"/>
              <a:ext cx="2710543" cy="468000"/>
              <a:chOff x="718457" y="2123591"/>
              <a:chExt cx="2710543" cy="468000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F928756F-1404-464B-A621-0284B8886EC4}"/>
                  </a:ext>
                </a:extLst>
              </p:cNvPr>
              <p:cNvGrpSpPr/>
              <p:nvPr/>
            </p:nvGrpSpPr>
            <p:grpSpPr>
              <a:xfrm>
                <a:off x="718457" y="2123591"/>
                <a:ext cx="2710543" cy="468000"/>
                <a:chOff x="718457" y="2123591"/>
                <a:chExt cx="2710543" cy="468000"/>
              </a:xfrm>
            </p:grpSpPr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B6CA9FCE-9E36-4137-95D7-454F0E48AB71}"/>
                    </a:ext>
                  </a:extLst>
                </p:cNvPr>
                <p:cNvSpPr/>
                <p:nvPr/>
              </p:nvSpPr>
              <p:spPr>
                <a:xfrm>
                  <a:off x="1025941" y="2156249"/>
                  <a:ext cx="2403059" cy="415994"/>
                </a:xfrm>
                <a:prstGeom prst="roundRect">
                  <a:avLst>
                    <a:gd name="adj" fmla="val 45452"/>
                  </a:avLst>
                </a:prstGeom>
                <a:solidFill>
                  <a:srgbClr val="F9BDC9"/>
                </a:solidFill>
                <a:ln>
                  <a:solidFill>
                    <a:srgbClr val="F9BDC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3200" dirty="0">
                    <a:latin typeface="+mj-lt"/>
                  </a:endParaRPr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72013AC3-E67D-402B-9773-19CEA97CA22A}"/>
                    </a:ext>
                  </a:extLst>
                </p:cNvPr>
                <p:cNvSpPr/>
                <p:nvPr/>
              </p:nvSpPr>
              <p:spPr>
                <a:xfrm>
                  <a:off x="718457" y="2123591"/>
                  <a:ext cx="468000" cy="468000"/>
                </a:xfrm>
                <a:prstGeom prst="ellipse">
                  <a:avLst/>
                </a:prstGeom>
                <a:solidFill>
                  <a:srgbClr val="FF0090"/>
                </a:solidFill>
                <a:ln>
                  <a:solidFill>
                    <a:srgbClr val="FF009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3200">
                    <a:latin typeface="+mj-lt"/>
                  </a:endParaRPr>
                </a:p>
              </p:txBody>
            </p:sp>
          </p:grp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E6F7D6D-3DE3-4D32-A909-C850D2A41898}"/>
                  </a:ext>
                </a:extLst>
              </p:cNvPr>
              <p:cNvSpPr/>
              <p:nvPr/>
            </p:nvSpPr>
            <p:spPr>
              <a:xfrm>
                <a:off x="1140417" y="2207672"/>
                <a:ext cx="2211088" cy="3221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>
                    <a:latin typeface="+mj-lt"/>
                  </a:rPr>
                  <a:t>- </a:t>
                </a:r>
                <a:r>
                  <a:rPr lang="en-US" sz="3200" dirty="0" err="1">
                    <a:latin typeface="+mj-lt"/>
                  </a:rPr>
                  <a:t>Chim</a:t>
                </a:r>
                <a:r>
                  <a:rPr lang="en-US" sz="3200" dirty="0">
                    <a:latin typeface="+mj-lt"/>
                  </a:rPr>
                  <a:t> gõ </a:t>
                </a:r>
                <a:r>
                  <a:rPr lang="en-US" sz="3200" dirty="0" err="1">
                    <a:latin typeface="+mj-lt"/>
                  </a:rPr>
                  <a:t>kiến</a:t>
                </a:r>
                <a:r>
                  <a:rPr lang="en-US" sz="3200" dirty="0">
                    <a:latin typeface="+mj-lt"/>
                  </a:rPr>
                  <a:t> </a:t>
                </a:r>
                <a:r>
                  <a:rPr lang="en-US" sz="3200" dirty="0" err="1">
                    <a:latin typeface="+mj-lt"/>
                  </a:rPr>
                  <a:t>làm</a:t>
                </a:r>
                <a:r>
                  <a:rPr lang="en-US" sz="3200" dirty="0">
                    <a:latin typeface="+mj-lt"/>
                  </a:rPr>
                  <a:t> </a:t>
                </a:r>
                <a:r>
                  <a:rPr lang="en-US" sz="3200" dirty="0" err="1">
                    <a:latin typeface="+mj-lt"/>
                  </a:rPr>
                  <a:t>gi</a:t>
                </a:r>
                <a:r>
                  <a:rPr lang="en-US" sz="3200" dirty="0">
                    <a:latin typeface="+mj-lt"/>
                  </a:rPr>
                  <a:t>̀?</a:t>
                </a:r>
                <a:endParaRPr lang="vi-VN" sz="3200" dirty="0">
                  <a:latin typeface="+mj-lt"/>
                </a:endParaRPr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1FA4FCD-C139-447E-92C9-C4C43CC92654}"/>
                </a:ext>
              </a:extLst>
            </p:cNvPr>
            <p:cNvSpPr/>
            <p:nvPr/>
          </p:nvSpPr>
          <p:spPr>
            <a:xfrm>
              <a:off x="785833" y="2142928"/>
              <a:ext cx="289476" cy="3899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atin typeface="+mj-lt"/>
                </a:rPr>
                <a:t> M</a:t>
              </a:r>
              <a:endParaRPr lang="vi-VN" sz="4000" dirty="0">
                <a:latin typeface="+mj-lt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E3079CA-A615-4AC6-904D-BA2F81116399}"/>
              </a:ext>
            </a:extLst>
          </p:cNvPr>
          <p:cNvGrpSpPr/>
          <p:nvPr/>
        </p:nvGrpSpPr>
        <p:grpSpPr>
          <a:xfrm>
            <a:off x="1942372" y="3188952"/>
            <a:ext cx="5340770" cy="755183"/>
            <a:chOff x="1025941" y="2156249"/>
            <a:chExt cx="2403059" cy="415994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C6EB9466-F33B-46FB-96A4-E9ECCC014065}"/>
                </a:ext>
              </a:extLst>
            </p:cNvPr>
            <p:cNvSpPr/>
            <p:nvPr/>
          </p:nvSpPr>
          <p:spPr>
            <a:xfrm>
              <a:off x="1025941" y="2156249"/>
              <a:ext cx="2403059" cy="415994"/>
            </a:xfrm>
            <a:prstGeom prst="roundRect">
              <a:avLst>
                <a:gd name="adj" fmla="val 45452"/>
              </a:avLst>
            </a:prstGeom>
            <a:solidFill>
              <a:srgbClr val="F9BDC9"/>
            </a:solidFill>
            <a:ln>
              <a:solidFill>
                <a:srgbClr val="F9BD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>
                <a:latin typeface="+mj-lt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4115E94-B723-4B89-8CEB-657113611394}"/>
                </a:ext>
              </a:extLst>
            </p:cNvPr>
            <p:cNvSpPr/>
            <p:nvPr/>
          </p:nvSpPr>
          <p:spPr>
            <a:xfrm>
              <a:off x="1140417" y="2207672"/>
              <a:ext cx="2211088" cy="3221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latin typeface="+mj-lt"/>
                </a:rPr>
                <a:t>- </a:t>
              </a:r>
              <a:r>
                <a:rPr lang="en-US" sz="3200" dirty="0" err="1">
                  <a:latin typeface="+mj-lt"/>
                </a:rPr>
                <a:t>Chim</a:t>
              </a:r>
              <a:r>
                <a:rPr lang="en-US" sz="3200" dirty="0">
                  <a:latin typeface="+mj-lt"/>
                </a:rPr>
                <a:t> gõ </a:t>
              </a:r>
              <a:r>
                <a:rPr lang="en-US" sz="3200" dirty="0" err="1">
                  <a:latin typeface="+mj-lt"/>
                </a:rPr>
                <a:t>kiến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+mj-lt"/>
                </a:rPr>
                <a:t>nổi</a:t>
              </a:r>
              <a:r>
                <a:rPr lang="en-US" sz="3200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+mj-lt"/>
                </a:rPr>
                <a:t>mo</a:t>
              </a:r>
              <a:r>
                <a:rPr lang="en-US" sz="3200" dirty="0">
                  <a:solidFill>
                    <a:srgbClr val="FF0000"/>
                  </a:solidFill>
                  <a:latin typeface="+mj-lt"/>
                </a:rPr>
                <a:t>̃.</a:t>
              </a:r>
              <a:endParaRPr lang="vi-VN" sz="3200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609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7E09FF16-6762-41B5-A1BC-96F4C520F102}"/>
              </a:ext>
            </a:extLst>
          </p:cNvPr>
          <p:cNvSpPr/>
          <p:nvPr/>
        </p:nvSpPr>
        <p:spPr>
          <a:xfrm>
            <a:off x="1194836" y="293624"/>
            <a:ext cx="2852335" cy="700229"/>
          </a:xfrm>
          <a:prstGeom prst="clou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-20572" y="251093"/>
            <a:ext cx="4067743" cy="804294"/>
            <a:chOff x="527970" y="-94305"/>
            <a:chExt cx="2303141" cy="60322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263143" y="-94305"/>
              <a:ext cx="1567968" cy="49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prstClr val="white"/>
                  </a:solidFill>
                  <a:latin typeface="Arial-Rounded"/>
                  <a:ea typeface="Arial-Rounded"/>
                </a:rPr>
                <a:t>Đọc</a:t>
              </a:r>
              <a:r>
                <a:rPr lang="en-US" sz="2800" b="1" dirty="0">
                  <a:solidFill>
                    <a:prstClr val="white"/>
                  </a:solidFill>
                  <a:latin typeface="Arial-Rounded"/>
                  <a:ea typeface="Arial-Rounded"/>
                </a:rPr>
                <a:t> </a:t>
              </a:r>
              <a:r>
                <a:rPr lang="en-US" sz="2800" b="1" dirty="0" err="1">
                  <a:solidFill>
                    <a:prstClr val="white"/>
                  </a:solidFill>
                  <a:latin typeface="Arial-Rounded"/>
                  <a:ea typeface="Arial-Rounded"/>
                </a:rPr>
                <a:t>nhẩm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527970" y="-16256"/>
              <a:ext cx="582308" cy="525171"/>
            </a:xfrm>
            <a:prstGeom prst="roundRect">
              <a:avLst>
                <a:gd name="adj" fmla="val 30333"/>
              </a:avLst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5738C9D-4690-47BE-829C-D2ED14929E57}"/>
              </a:ext>
            </a:extLst>
          </p:cNvPr>
          <p:cNvSpPr txBox="1"/>
          <p:nvPr/>
        </p:nvSpPr>
        <p:spPr>
          <a:xfrm>
            <a:off x="1017783" y="901594"/>
            <a:ext cx="36121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594" algn="just"/>
            <a:r>
              <a:rPr lang="en-US" sz="2000" dirty="0" err="1">
                <a:latin typeface="+mj-lt"/>
              </a:rPr>
              <a:t>Chim</a:t>
            </a:r>
            <a:r>
              <a:rPr lang="en-US" sz="2000" dirty="0">
                <a:latin typeface="+mj-lt"/>
              </a:rPr>
              <a:t> gõ </a:t>
            </a:r>
            <a:r>
              <a:rPr lang="en-US" sz="2000" dirty="0" err="1">
                <a:latin typeface="+mj-lt"/>
              </a:rPr>
              <a:t>kiến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nổi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mo</a:t>
            </a:r>
            <a:r>
              <a:rPr lang="en-US" sz="2000" dirty="0">
                <a:latin typeface="+mj-lt"/>
              </a:rPr>
              <a:t>̃</a:t>
            </a:r>
          </a:p>
          <a:p>
            <a:pPr indent="228594" algn="just"/>
            <a:r>
              <a:rPr lang="en-US" sz="2000" dirty="0">
                <a:latin typeface="+mj-lt"/>
              </a:rPr>
              <a:t>Gà </a:t>
            </a:r>
            <a:r>
              <a:rPr lang="en-US" sz="2000" dirty="0" err="1">
                <a:latin typeface="+mj-lt"/>
              </a:rPr>
              <a:t>rừng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gọi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vòng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quanh</a:t>
            </a:r>
            <a:endParaRPr lang="en-US" sz="2000" dirty="0">
              <a:latin typeface="+mj-lt"/>
            </a:endParaRPr>
          </a:p>
          <a:p>
            <a:pPr indent="228594" algn="just"/>
            <a:r>
              <a:rPr lang="en-US" sz="2000" dirty="0" err="1">
                <a:latin typeface="+mj-lt"/>
              </a:rPr>
              <a:t>Sáng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rồi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đừng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ngu</a:t>
            </a:r>
            <a:r>
              <a:rPr lang="en-US" sz="2000" dirty="0">
                <a:latin typeface="+mj-lt"/>
              </a:rPr>
              <a:t>̉ </a:t>
            </a:r>
            <a:r>
              <a:rPr lang="en-US" sz="2000" dirty="0" err="1">
                <a:latin typeface="+mj-lt"/>
              </a:rPr>
              <a:t>nữa</a:t>
            </a:r>
            <a:endParaRPr lang="en-US" sz="2000" dirty="0">
              <a:latin typeface="+mj-lt"/>
            </a:endParaRPr>
          </a:p>
          <a:p>
            <a:pPr indent="228594" algn="just"/>
            <a:r>
              <a:rPr lang="en-US" sz="2000" dirty="0" err="1">
                <a:latin typeface="+mj-lt"/>
              </a:rPr>
              <a:t>Nào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đi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hội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rừng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xanh</a:t>
            </a:r>
            <a:r>
              <a:rPr lang="en-US" sz="2000" dirty="0">
                <a:latin typeface="+mj-lt"/>
              </a:rPr>
              <a:t>!</a:t>
            </a:r>
          </a:p>
          <a:p>
            <a:pPr indent="228594" algn="just"/>
            <a:endParaRPr lang="en-US" sz="2000" dirty="0">
              <a:latin typeface="+mj-lt"/>
            </a:endParaRPr>
          </a:p>
          <a:p>
            <a:pPr indent="228594" algn="just"/>
            <a:r>
              <a:rPr lang="en-US" sz="2000" dirty="0">
                <a:latin typeface="+mj-lt"/>
              </a:rPr>
              <a:t>Tre, </a:t>
            </a:r>
            <a:r>
              <a:rPr lang="en-US" sz="2000" dirty="0" err="1">
                <a:latin typeface="+mj-lt"/>
              </a:rPr>
              <a:t>trúc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thổi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nhạc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sáo</a:t>
            </a:r>
            <a:endParaRPr lang="en-US" sz="2000" dirty="0">
              <a:latin typeface="+mj-lt"/>
            </a:endParaRPr>
          </a:p>
          <a:p>
            <a:pPr indent="228594" algn="just"/>
            <a:r>
              <a:rPr lang="en-US" sz="2000" dirty="0" err="1">
                <a:latin typeface="+mj-lt"/>
              </a:rPr>
              <a:t>Khe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suối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gảy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nhạc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đàn</a:t>
            </a:r>
            <a:endParaRPr lang="en-US" sz="2000" dirty="0">
              <a:latin typeface="+mj-lt"/>
            </a:endParaRPr>
          </a:p>
          <a:p>
            <a:pPr indent="228594" algn="just"/>
            <a:r>
              <a:rPr lang="en-US" sz="2000" dirty="0" err="1">
                <a:latin typeface="+mj-lt"/>
              </a:rPr>
              <a:t>Cây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ru</a:t>
            </a:r>
            <a:r>
              <a:rPr lang="en-US" sz="2000" dirty="0">
                <a:latin typeface="+mj-lt"/>
              </a:rPr>
              <a:t>̉ </a:t>
            </a:r>
            <a:r>
              <a:rPr lang="en-US" sz="2000" dirty="0" err="1">
                <a:latin typeface="+mj-lt"/>
              </a:rPr>
              <a:t>nhau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thay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áo</a:t>
            </a:r>
            <a:endParaRPr lang="en-US" sz="2000" dirty="0">
              <a:latin typeface="+mj-lt"/>
            </a:endParaRPr>
          </a:p>
          <a:p>
            <a:pPr indent="228594" algn="just"/>
            <a:r>
              <a:rPr lang="en-US" sz="2000" dirty="0" err="1">
                <a:latin typeface="+mj-lt"/>
              </a:rPr>
              <a:t>Khoác</a:t>
            </a:r>
            <a:r>
              <a:rPr lang="en-US" sz="2000" dirty="0">
                <a:latin typeface="+mj-lt"/>
              </a:rPr>
              <a:t> bao </a:t>
            </a:r>
            <a:r>
              <a:rPr lang="en-US" sz="2000" dirty="0" err="1">
                <a:latin typeface="+mj-lt"/>
              </a:rPr>
              <a:t>màu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tươi</a:t>
            </a:r>
            <a:r>
              <a:rPr lang="en-US" sz="2000" dirty="0">
                <a:latin typeface="+mj-lt"/>
              </a:rPr>
              <a:t> non.</a:t>
            </a:r>
            <a:endParaRPr lang="vi-VN" sz="20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BEC89D-A1BE-4D6D-9215-8364464775D1}"/>
              </a:ext>
            </a:extLst>
          </p:cNvPr>
          <p:cNvSpPr txBox="1"/>
          <p:nvPr/>
        </p:nvSpPr>
        <p:spPr>
          <a:xfrm>
            <a:off x="4273217" y="439628"/>
            <a:ext cx="579721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+mj-lt"/>
              </a:rPr>
              <a:t>NGÀY HỘI RỪNG XANH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31758A-B122-4915-A0D0-D8E48F1532F5}"/>
              </a:ext>
            </a:extLst>
          </p:cNvPr>
          <p:cNvSpPr txBox="1"/>
          <p:nvPr/>
        </p:nvSpPr>
        <p:spPr>
          <a:xfrm>
            <a:off x="6047248" y="1843950"/>
            <a:ext cx="33354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594"/>
            <a:r>
              <a:rPr lang="en-US" sz="2000" dirty="0" err="1">
                <a:latin typeface="+mj-lt"/>
              </a:rPr>
              <a:t>Công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dẫn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đầu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dội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múa</a:t>
            </a:r>
            <a:endParaRPr lang="en-US" sz="2000" dirty="0">
              <a:latin typeface="+mj-lt"/>
            </a:endParaRPr>
          </a:p>
          <a:p>
            <a:pPr indent="228594"/>
            <a:r>
              <a:rPr lang="en-US" sz="2000" dirty="0" err="1">
                <a:latin typeface="+mj-lt"/>
              </a:rPr>
              <a:t>Khướu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lĩnh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xướng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dàn</a:t>
            </a:r>
            <a:r>
              <a:rPr lang="en-US" sz="2000" dirty="0">
                <a:latin typeface="+mj-lt"/>
              </a:rPr>
              <a:t> ca</a:t>
            </a:r>
          </a:p>
          <a:p>
            <a:pPr indent="228594"/>
            <a:r>
              <a:rPr lang="en-US" sz="2000" dirty="0">
                <a:latin typeface="+mj-lt"/>
              </a:rPr>
              <a:t>Kì </a:t>
            </a:r>
            <a:r>
              <a:rPr lang="en-US" sz="2000" dirty="0" err="1">
                <a:latin typeface="+mj-lt"/>
              </a:rPr>
              <a:t>nhông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diễn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ảo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thuật</a:t>
            </a:r>
            <a:endParaRPr lang="en-US" sz="2000" dirty="0">
              <a:latin typeface="+mj-lt"/>
            </a:endParaRPr>
          </a:p>
          <a:p>
            <a:pPr indent="228594"/>
            <a:r>
              <a:rPr lang="en-US" sz="2000" dirty="0" err="1">
                <a:latin typeface="+mj-lt"/>
              </a:rPr>
              <a:t>Thay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đổi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hoài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màu</a:t>
            </a:r>
            <a:r>
              <a:rPr lang="en-US" sz="2000" dirty="0">
                <a:latin typeface="+mj-lt"/>
              </a:rPr>
              <a:t> da.</a:t>
            </a:r>
          </a:p>
          <a:p>
            <a:pPr indent="228594"/>
            <a:endParaRPr lang="en-US" sz="2000" dirty="0">
              <a:latin typeface="+mj-lt"/>
            </a:endParaRPr>
          </a:p>
          <a:p>
            <a:pPr indent="228594"/>
            <a:r>
              <a:rPr lang="en-US" sz="2000" dirty="0" err="1">
                <a:latin typeface="+mj-lt"/>
              </a:rPr>
              <a:t>Nấm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mang</a:t>
            </a:r>
            <a:r>
              <a:rPr lang="en-US" sz="2000" dirty="0">
                <a:latin typeface="+mj-lt"/>
              </a:rPr>
              <a:t> ô </a:t>
            </a:r>
            <a:r>
              <a:rPr lang="en-US" sz="2000" dirty="0" err="1">
                <a:latin typeface="+mj-lt"/>
              </a:rPr>
              <a:t>đi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hội</a:t>
            </a:r>
            <a:endParaRPr lang="en-US" sz="2000" dirty="0">
              <a:latin typeface="+mj-lt"/>
            </a:endParaRPr>
          </a:p>
          <a:p>
            <a:pPr indent="228594"/>
            <a:r>
              <a:rPr lang="en-US" sz="2000" dirty="0" err="1">
                <a:latin typeface="+mj-lt"/>
              </a:rPr>
              <a:t>Tới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suối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nhìn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mê</a:t>
            </a:r>
            <a:r>
              <a:rPr lang="en-US" sz="2000" dirty="0">
                <a:latin typeface="+mj-lt"/>
              </a:rPr>
              <a:t> say: </a:t>
            </a:r>
          </a:p>
          <a:p>
            <a:pPr indent="228594"/>
            <a:r>
              <a:rPr lang="en-US" sz="2000" dirty="0">
                <a:latin typeface="+mj-lt"/>
              </a:rPr>
              <a:t>Ơ </a:t>
            </a:r>
            <a:r>
              <a:rPr lang="en-US" sz="2000" dirty="0" err="1">
                <a:latin typeface="+mj-lt"/>
              </a:rPr>
              <a:t>kìa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anh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cọn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nước</a:t>
            </a:r>
            <a:endParaRPr lang="en-US" sz="2000" dirty="0">
              <a:latin typeface="+mj-lt"/>
            </a:endParaRPr>
          </a:p>
          <a:p>
            <a:pPr indent="228594"/>
            <a:r>
              <a:rPr lang="en-US" sz="2000" dirty="0" err="1">
                <a:latin typeface="+mj-lt"/>
              </a:rPr>
              <a:t>Đang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chơi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tro</a:t>
            </a:r>
            <a:r>
              <a:rPr lang="en-US" sz="2000" dirty="0">
                <a:latin typeface="+mj-lt"/>
              </a:rPr>
              <a:t>̀ </a:t>
            </a:r>
            <a:r>
              <a:rPr lang="en-US" sz="2000" dirty="0" err="1">
                <a:latin typeface="+mj-lt"/>
              </a:rPr>
              <a:t>đu</a:t>
            </a:r>
            <a:r>
              <a:rPr lang="en-US" sz="2000" dirty="0">
                <a:latin typeface="+mj-lt"/>
              </a:rPr>
              <a:t> quay.</a:t>
            </a:r>
          </a:p>
          <a:p>
            <a:pPr indent="228594"/>
            <a:r>
              <a:rPr lang="en-US" sz="2000" dirty="0">
                <a:latin typeface="+mj-lt"/>
              </a:rPr>
              <a:t>              </a:t>
            </a:r>
            <a:r>
              <a:rPr lang="vi-VN" sz="2000" dirty="0">
                <a:latin typeface="+mj-lt"/>
              </a:rPr>
              <a:t>(</a:t>
            </a:r>
            <a:r>
              <a:rPr lang="en-US" sz="2000" dirty="0" err="1">
                <a:latin typeface="+mj-lt"/>
              </a:rPr>
              <a:t>Vương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Trọng</a:t>
            </a:r>
            <a:r>
              <a:rPr lang="vi-VN" sz="2000" dirty="0">
                <a:latin typeface="+mj-lt"/>
              </a:rPr>
              <a:t>)</a:t>
            </a:r>
            <a:endParaRPr lang="vi-VN" dirty="0">
              <a:latin typeface="+mj-lt"/>
            </a:endParaRPr>
          </a:p>
        </p:txBody>
      </p:sp>
      <p:pic>
        <p:nvPicPr>
          <p:cNvPr id="17" name="Picture 16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6A7985FD-B754-4191-BB51-DF9AABD221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60" y="570361"/>
            <a:ext cx="2428085" cy="3301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B05CEC83-BFB3-4022-9183-6BE29C69E8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99" y="4261002"/>
            <a:ext cx="2019471" cy="1405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 descr="A picture containing text, nature, shore&#10;&#10;Description automatically generated">
            <a:extLst>
              <a:ext uri="{FF2B5EF4-FFF2-40B4-BE49-F238E27FC236}">
                <a16:creationId xmlns:a16="http://schemas.microsoft.com/office/drawing/2014/main" id="{62DB1291-DC2A-427E-93F7-D17BB653FF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943" y="3513969"/>
            <a:ext cx="1960075" cy="1138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19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7C126065-84EE-4B80-87AF-5BBFF2F1A8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815" y="3878024"/>
            <a:ext cx="1969974" cy="1197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5F11521-FE74-4242-B81D-E0694E573D34}"/>
              </a:ext>
            </a:extLst>
          </p:cNvPr>
          <p:cNvGrpSpPr/>
          <p:nvPr/>
        </p:nvGrpSpPr>
        <p:grpSpPr>
          <a:xfrm>
            <a:off x="2703008" y="5189956"/>
            <a:ext cx="9166537" cy="1186335"/>
            <a:chOff x="718457" y="2123591"/>
            <a:chExt cx="2710543" cy="46800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C46C342-2B6C-4C04-8EF5-1CE92F3F06F6}"/>
                </a:ext>
              </a:extLst>
            </p:cNvPr>
            <p:cNvGrpSpPr/>
            <p:nvPr/>
          </p:nvGrpSpPr>
          <p:grpSpPr>
            <a:xfrm>
              <a:off x="718457" y="2123591"/>
              <a:ext cx="2710543" cy="468000"/>
              <a:chOff x="718457" y="2123591"/>
              <a:chExt cx="2710543" cy="468000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6D0DCB54-F712-4B68-B09A-62AB68681ACB}"/>
                  </a:ext>
                </a:extLst>
              </p:cNvPr>
              <p:cNvGrpSpPr/>
              <p:nvPr/>
            </p:nvGrpSpPr>
            <p:grpSpPr>
              <a:xfrm>
                <a:off x="718457" y="2123591"/>
                <a:ext cx="2710543" cy="468000"/>
                <a:chOff x="718457" y="2123591"/>
                <a:chExt cx="2710543" cy="468000"/>
              </a:xfrm>
            </p:grpSpPr>
            <p:sp>
              <p:nvSpPr>
                <p:cNvPr id="24" name="Rectangle: Rounded Corners 23">
                  <a:extLst>
                    <a:ext uri="{FF2B5EF4-FFF2-40B4-BE49-F238E27FC236}">
                      <a16:creationId xmlns:a16="http://schemas.microsoft.com/office/drawing/2014/main" id="{A8C670E2-7EF0-4C76-AC70-153132E716F4}"/>
                    </a:ext>
                  </a:extLst>
                </p:cNvPr>
                <p:cNvSpPr/>
                <p:nvPr/>
              </p:nvSpPr>
              <p:spPr>
                <a:xfrm>
                  <a:off x="1025941" y="2156249"/>
                  <a:ext cx="2403059" cy="415994"/>
                </a:xfrm>
                <a:prstGeom prst="roundRect">
                  <a:avLst>
                    <a:gd name="adj" fmla="val 45452"/>
                  </a:avLst>
                </a:prstGeom>
                <a:solidFill>
                  <a:srgbClr val="F6D5A8"/>
                </a:solidFill>
                <a:ln>
                  <a:solidFill>
                    <a:srgbClr val="F6D5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2800" dirty="0">
                    <a:latin typeface="+mj-lt"/>
                  </a:endParaRP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EB9290A-4235-42EB-B9E2-B82A8544525C}"/>
                    </a:ext>
                  </a:extLst>
                </p:cNvPr>
                <p:cNvSpPr/>
                <p:nvPr/>
              </p:nvSpPr>
              <p:spPr>
                <a:xfrm>
                  <a:off x="718457" y="2123591"/>
                  <a:ext cx="468000" cy="468000"/>
                </a:xfrm>
                <a:prstGeom prst="ellipse">
                  <a:avLst/>
                </a:prstGeom>
                <a:solidFill>
                  <a:srgbClr val="F45A21"/>
                </a:solidFill>
                <a:ln>
                  <a:solidFill>
                    <a:srgbClr val="F45A2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2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p:grp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2642E80-1D36-4558-AAE2-0CE6DB7BF075}"/>
                  </a:ext>
                </a:extLst>
              </p:cNvPr>
              <p:cNvSpPr/>
              <p:nvPr/>
            </p:nvSpPr>
            <p:spPr>
              <a:xfrm>
                <a:off x="1140417" y="2207672"/>
                <a:ext cx="2288583" cy="3151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+mj-lt"/>
                  </a:rPr>
                  <a:t>   </a:t>
                </a:r>
                <a:r>
                  <a:rPr lang="en-US" sz="2800" dirty="0" err="1">
                    <a:latin typeface="+mj-lt"/>
                  </a:rPr>
                  <a:t>Bài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thơ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nói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đến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những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âm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thanh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nào</a:t>
                </a:r>
                <a:r>
                  <a:rPr lang="en-US" sz="2800" dirty="0">
                    <a:latin typeface="+mj-lt"/>
                  </a:rPr>
                  <a:t>? </a:t>
                </a:r>
                <a:r>
                  <a:rPr lang="en-US" sz="2800" dirty="0" err="1">
                    <a:latin typeface="+mj-lt"/>
                  </a:rPr>
                  <a:t>Những</a:t>
                </a:r>
                <a:r>
                  <a:rPr lang="en-US" sz="2800" dirty="0">
                    <a:latin typeface="+mj-lt"/>
                  </a:rPr>
                  <a:t>     </a:t>
                </a:r>
                <a:r>
                  <a:rPr lang="en-US" sz="2800" dirty="0" err="1">
                    <a:latin typeface="+mj-lt"/>
                  </a:rPr>
                  <a:t>âm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thanh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ấy</a:t>
                </a:r>
                <a:r>
                  <a:rPr lang="en-US" sz="2800" dirty="0">
                    <a:latin typeface="+mj-lt"/>
                  </a:rPr>
                  <a:t> có </a:t>
                </a:r>
                <a:r>
                  <a:rPr lang="en-US" sz="2800" dirty="0" err="1">
                    <a:latin typeface="+mj-lt"/>
                  </a:rPr>
                  <a:t>tác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dụng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gi</a:t>
                </a:r>
                <a:r>
                  <a:rPr lang="en-US" sz="2800" dirty="0">
                    <a:latin typeface="+mj-lt"/>
                  </a:rPr>
                  <a:t>̀?</a:t>
                </a:r>
                <a:endParaRPr lang="vi-VN" sz="2800" dirty="0">
                  <a:latin typeface="+mj-lt"/>
                </a:endParaRPr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34A9735-F982-456C-B9A3-D036B39ADFD5}"/>
                </a:ext>
              </a:extLst>
            </p:cNvPr>
            <p:cNvSpPr/>
            <p:nvPr/>
          </p:nvSpPr>
          <p:spPr>
            <a:xfrm>
              <a:off x="865467" y="2207672"/>
              <a:ext cx="155715" cy="2541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>
                  <a:latin typeface="+mj-lt"/>
                </a:rPr>
                <a:t>3</a:t>
              </a:r>
              <a:endParaRPr lang="vi-VN" sz="4400" dirty="0">
                <a:latin typeface="+mj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6864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B165CA-31A8-4732-A7A0-AB4C01432571}"/>
              </a:ext>
            </a:extLst>
          </p:cNvPr>
          <p:cNvSpPr txBox="1"/>
          <p:nvPr/>
        </p:nvSpPr>
        <p:spPr>
          <a:xfrm>
            <a:off x="4066933" y="280201"/>
            <a:ext cx="9708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TRẢ LỜI CÂU HỎI</a:t>
            </a:r>
            <a:endParaRPr lang="en-US" sz="4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3370773" y="1182158"/>
            <a:ext cx="895947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4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Em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thích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nhất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hình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ảnh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nào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trong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bài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thơ</a:t>
            </a:r>
            <a:r>
              <a:rPr lang="en-US" sz="2800" dirty="0">
                <a:latin typeface="+mj-lt"/>
              </a:rPr>
              <a:t>? Vì </a:t>
            </a:r>
            <a:r>
              <a:rPr lang="en-US" sz="2800" dirty="0" err="1">
                <a:latin typeface="+mj-lt"/>
              </a:rPr>
              <a:t>sao</a:t>
            </a:r>
            <a:r>
              <a:rPr lang="en-US" sz="2800" dirty="0">
                <a:latin typeface="+mj-lt"/>
              </a:rPr>
              <a:t>?</a:t>
            </a:r>
            <a:endParaRPr lang="vi-VN" sz="2800" dirty="0">
              <a:latin typeface="+mj-lt"/>
            </a:endParaRPr>
          </a:p>
        </p:txBody>
      </p:sp>
      <p:pic>
        <p:nvPicPr>
          <p:cNvPr id="38" name="Picture 37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1D2F89F1-0A1D-485D-A1DA-12DF3CCF72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07" y="388886"/>
            <a:ext cx="2803452" cy="18256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8A11DEB-EA23-436B-BDDC-7075E685788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818" y="1923459"/>
            <a:ext cx="3442005" cy="2395905"/>
          </a:xfrm>
          <a:prstGeom prst="rect">
            <a:avLst/>
          </a:prstGeom>
        </p:spPr>
      </p:pic>
      <p:pic>
        <p:nvPicPr>
          <p:cNvPr id="8" name="Picture 7" descr="A picture containing text, nature, shore&#10;&#10;Description automatically generated">
            <a:extLst>
              <a:ext uri="{FF2B5EF4-FFF2-40B4-BE49-F238E27FC236}">
                <a16:creationId xmlns:a16="http://schemas.microsoft.com/office/drawing/2014/main" id="{B5E8F4E6-7226-4E9D-B7B4-E0C9B779200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144" y="4373953"/>
            <a:ext cx="3809700" cy="2203846"/>
          </a:xfrm>
          <a:prstGeom prst="rect">
            <a:avLst/>
          </a:prstGeom>
        </p:spPr>
      </p:pic>
      <p:pic>
        <p:nvPicPr>
          <p:cNvPr id="39" name="Picture 38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6C10D5C2-E2E5-4614-8BBA-C296B904E74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819" y="4371328"/>
            <a:ext cx="3452680" cy="2206845"/>
          </a:xfrm>
          <a:prstGeom prst="rect">
            <a:avLst/>
          </a:prstGeom>
        </p:spPr>
      </p:pic>
      <p:pic>
        <p:nvPicPr>
          <p:cNvPr id="41" name="Picture 40" descr="A picture containing text, sky, outdoor object, water mill&#10;&#10;Description automatically generated">
            <a:extLst>
              <a:ext uri="{FF2B5EF4-FFF2-40B4-BE49-F238E27FC236}">
                <a16:creationId xmlns:a16="http://schemas.microsoft.com/office/drawing/2014/main" id="{3B03813B-2385-45B6-8008-7E9C9C7D3C3A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144" y="1917706"/>
            <a:ext cx="3809699" cy="24793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864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609137" y="777685"/>
            <a:ext cx="2530430" cy="1768521"/>
            <a:chOff x="340718" y="617893"/>
            <a:chExt cx="1642272" cy="132639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BÀI 25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40718" y="628540"/>
              <a:ext cx="1613647" cy="1315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rgbClr val="FC7D77"/>
                  </a:solidFill>
                  <a:latin typeface="+mj-lt"/>
                </a:rPr>
                <a:t>BÀI 25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3551423" y="206121"/>
            <a:ext cx="848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NGÀY HỘI RỪNG XANH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60F04-36B4-45A2-B1D1-F13D064BD417}"/>
              </a:ext>
            </a:extLst>
          </p:cNvPr>
          <p:cNvSpPr txBox="1"/>
          <p:nvPr/>
        </p:nvSpPr>
        <p:spPr>
          <a:xfrm>
            <a:off x="2667308" y="1696338"/>
            <a:ext cx="94421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Nhìn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ngày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8158" y="2186443"/>
            <a:ext cx="927752" cy="488951"/>
          </a:xfrm>
          <a:prstGeom prst="rect">
            <a:avLst/>
          </a:prstGeom>
        </p:spPr>
      </p:pic>
      <p:pic>
        <p:nvPicPr>
          <p:cNvPr id="8" name="Picture 7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025871DE-0D13-4BE7-9E6F-873CA50924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705" y="2327878"/>
            <a:ext cx="3745208" cy="4240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23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text, sky, outdoor object, water mill&#10;&#10;Description automatically generated">
            <a:extLst>
              <a:ext uri="{FF2B5EF4-FFF2-40B4-BE49-F238E27FC236}">
                <a16:creationId xmlns:a16="http://schemas.microsoft.com/office/drawing/2014/main" id="{85CF356E-6151-45FD-9784-8EB7E0A7E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042" y="2131404"/>
            <a:ext cx="2407048" cy="1566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21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7BCA2047-60FD-4218-B329-0088C9E503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72" y="299704"/>
            <a:ext cx="3503975" cy="4636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E6309C91-719A-4F68-9B0B-6DC137BFEF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99" y="4261002"/>
            <a:ext cx="2311064" cy="1608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23" descr="A picture containing text, nature, shore&#10;&#10;Description automatically generated">
            <a:extLst>
              <a:ext uri="{FF2B5EF4-FFF2-40B4-BE49-F238E27FC236}">
                <a16:creationId xmlns:a16="http://schemas.microsoft.com/office/drawing/2014/main" id="{FABEDA28-E105-4D7E-9C37-0098A22E1F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943" y="3513969"/>
            <a:ext cx="2243092" cy="1302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Picture 24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ABF0FEDD-34B8-4854-B136-59A8BE992C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815" y="3878023"/>
            <a:ext cx="2254420" cy="1370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3E633B9-624E-4E8D-89DB-2F996CF13041}"/>
              </a:ext>
            </a:extLst>
          </p:cNvPr>
          <p:cNvSpPr/>
          <p:nvPr/>
        </p:nvSpPr>
        <p:spPr>
          <a:xfrm>
            <a:off x="514204" y="468197"/>
            <a:ext cx="7645774" cy="1569660"/>
          </a:xfrm>
          <a:prstGeom prst="rect">
            <a:avLst/>
          </a:prstGeom>
          <a:solidFill>
            <a:srgbClr val="E6CD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</a:rPr>
              <a:t>	Qua </a:t>
            </a:r>
            <a:r>
              <a:rPr lang="en-US" sz="3200" dirty="0" err="1">
                <a:latin typeface="+mj-lt"/>
              </a:rPr>
              <a:t>những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hình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ảnh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những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âm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thanh</a:t>
            </a:r>
            <a:r>
              <a:rPr lang="en-US" sz="3200" dirty="0">
                <a:latin typeface="+mj-lt"/>
              </a:rPr>
              <a:t> có </a:t>
            </a:r>
            <a:r>
              <a:rPr lang="en-US" sz="3200" dirty="0" err="1">
                <a:latin typeface="+mj-lt"/>
              </a:rPr>
              <a:t>trong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bài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tác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gia</a:t>
            </a:r>
            <a:r>
              <a:rPr lang="en-US" sz="3200" dirty="0">
                <a:latin typeface="+mj-lt"/>
              </a:rPr>
              <a:t>̉ </a:t>
            </a:r>
            <a:r>
              <a:rPr lang="en-US" sz="3200" dirty="0" err="1">
                <a:latin typeface="+mj-lt"/>
              </a:rPr>
              <a:t>muốn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nói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với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chúng</a:t>
            </a:r>
            <a:r>
              <a:rPr lang="en-US" sz="3200" dirty="0">
                <a:latin typeface="+mj-lt"/>
              </a:rPr>
              <a:t> ta </a:t>
            </a:r>
            <a:r>
              <a:rPr lang="en-US" sz="3200" dirty="0" err="1">
                <a:latin typeface="+mj-lt"/>
              </a:rPr>
              <a:t>điều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gi</a:t>
            </a:r>
            <a:r>
              <a:rPr lang="en-US" sz="3200" dirty="0">
                <a:latin typeface="+mj-lt"/>
              </a:rPr>
              <a:t>̀?</a:t>
            </a:r>
            <a:endParaRPr lang="vi-VN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80647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2E2137F-706E-4024-B3B7-E2F1F0BFD653}"/>
              </a:ext>
            </a:extLst>
          </p:cNvPr>
          <p:cNvSpPr txBox="1"/>
          <p:nvPr/>
        </p:nvSpPr>
        <p:spPr>
          <a:xfrm>
            <a:off x="945550" y="1453759"/>
            <a:ext cx="9946839" cy="2585323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lang="nl-NL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Thiên nhiên xung quanh chúng ta là một thế giới vô cùng kì thú và hấp dẫn.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711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7E09FF16-6762-41B5-A1BC-96F4C520F102}"/>
              </a:ext>
            </a:extLst>
          </p:cNvPr>
          <p:cNvSpPr/>
          <p:nvPr/>
        </p:nvSpPr>
        <p:spPr>
          <a:xfrm>
            <a:off x="1194836" y="293624"/>
            <a:ext cx="2852335" cy="700229"/>
          </a:xfrm>
          <a:prstGeom prst="clou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-20572" y="251093"/>
            <a:ext cx="4067743" cy="804294"/>
            <a:chOff x="527970" y="-94305"/>
            <a:chExt cx="2303141" cy="60322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263143" y="-94305"/>
              <a:ext cx="1567968" cy="49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Luyện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đọc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lại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527970" y="-16256"/>
              <a:ext cx="582308" cy="525171"/>
            </a:xfrm>
            <a:prstGeom prst="roundRect">
              <a:avLst>
                <a:gd name="adj" fmla="val 30333"/>
              </a:avLst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5738C9D-4690-47BE-829C-D2ED14929E57}"/>
              </a:ext>
            </a:extLst>
          </p:cNvPr>
          <p:cNvSpPr txBox="1"/>
          <p:nvPr/>
        </p:nvSpPr>
        <p:spPr>
          <a:xfrm>
            <a:off x="1099006" y="959637"/>
            <a:ext cx="36121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Chim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gõ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kiến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nổi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mo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̃</a:t>
            </a: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Gà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rừng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gọi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vòng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quanh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Sáng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rồi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đừng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ngu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̉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nữa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Nào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hội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rừng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xanh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!</a:t>
            </a: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Tre,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trúc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thổi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nhạc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sáo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Khe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suối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gảy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nhạc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đàn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Cây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ru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̉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nhau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thay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áo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Khoác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bao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màu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tươi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non.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BEC89D-A1BE-4D6D-9215-8364464775D1}"/>
              </a:ext>
            </a:extLst>
          </p:cNvPr>
          <p:cNvSpPr txBox="1"/>
          <p:nvPr/>
        </p:nvSpPr>
        <p:spPr>
          <a:xfrm>
            <a:off x="4273217" y="439628"/>
            <a:ext cx="579721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cs typeface="+mn-cs"/>
              </a:rPr>
              <a:t>NGÀY HỘI RỪNG XANH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31758A-B122-4915-A0D0-D8E48F1532F5}"/>
              </a:ext>
            </a:extLst>
          </p:cNvPr>
          <p:cNvSpPr txBox="1"/>
          <p:nvPr/>
        </p:nvSpPr>
        <p:spPr>
          <a:xfrm>
            <a:off x="6105986" y="3277274"/>
            <a:ext cx="33354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Công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dẫn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đầu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dội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múa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Khướu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lĩnh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xướng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dàn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ca</a:t>
            </a: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Kì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diễn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ảo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thuật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Thay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đổi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hoài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màu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da.</a:t>
            </a: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Nấm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mang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ô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hội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Tới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suối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nhìn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mê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say: </a:t>
            </a: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Ơ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kìa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cọn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nước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chơi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tro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̀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quay.</a:t>
            </a: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            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Vương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Trọng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rPr>
              <a:t>)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+mn-cs"/>
            </a:endParaRPr>
          </a:p>
        </p:txBody>
      </p:sp>
      <p:pic>
        <p:nvPicPr>
          <p:cNvPr id="17" name="Picture 16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6A7985FD-B754-4191-BB51-DF9AABD221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60" y="570361"/>
            <a:ext cx="2428085" cy="3301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B05CEC83-BFB3-4022-9183-6BE29C69E8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79" y="4492650"/>
            <a:ext cx="2019471" cy="1405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 descr="A picture containing text, nature, shore&#10;&#10;Description automatically generated">
            <a:extLst>
              <a:ext uri="{FF2B5EF4-FFF2-40B4-BE49-F238E27FC236}">
                <a16:creationId xmlns:a16="http://schemas.microsoft.com/office/drawing/2014/main" id="{62DB1291-DC2A-427E-93F7-D17BB653FF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12" y="3733593"/>
            <a:ext cx="1960075" cy="1138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19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7C126065-84EE-4B80-87AF-5BBFF2F1A8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95" y="4109672"/>
            <a:ext cx="1969974" cy="1197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417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C178B17-0347-413B-A63D-7D284C23EBAE}"/>
              </a:ext>
            </a:extLst>
          </p:cNvPr>
          <p:cNvSpPr txBox="1"/>
          <p:nvPr/>
        </p:nvSpPr>
        <p:spPr>
          <a:xfrm>
            <a:off x="2243329" y="693893"/>
            <a:ext cx="71795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/>
                <a:ea typeface="Microsoft YaHei" panose="020B0503020204020204" charset="-122"/>
                <a:cs typeface="Verdana" panose="020B0604030504040204" charset="0"/>
                <a:sym typeface="+mn-ea"/>
              </a:rPr>
              <a:t>Nói</a:t>
            </a:r>
            <a:r>
              <a:rPr kumimoji="0" lang="en-US" altLang="zh-CN" sz="6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/>
                <a:ea typeface="Microsoft YaHei" panose="020B0503020204020204" charset="-122"/>
                <a:cs typeface="Verdana" panose="020B0604030504040204" charset="0"/>
                <a:sym typeface="+mn-ea"/>
              </a:rPr>
              <a:t>va</a:t>
            </a:r>
            <a:r>
              <a:rPr kumimoji="0" lang="en-US" altLang="zh-CN" sz="6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/>
                <a:ea typeface="Microsoft YaHei" panose="020B0503020204020204" charset="-122"/>
                <a:cs typeface="Verdana" panose="020B0604030504040204" charset="0"/>
                <a:sym typeface="+mn-ea"/>
              </a:rPr>
              <a:t>̀ </a:t>
            </a:r>
            <a:r>
              <a:rPr kumimoji="0" lang="en-US" altLang="zh-CN" sz="6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/>
                <a:ea typeface="Microsoft YaHei" panose="020B0503020204020204" charset="-122"/>
                <a:cs typeface="Verdana" panose="020B0604030504040204" charset="0"/>
                <a:sym typeface="+mn-ea"/>
              </a:rPr>
              <a:t>nghe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/>
              <a:ea typeface="Arial-Rounded"/>
              <a:cs typeface="Verdana" panose="020B060403050404020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3043FB-157B-4B56-A081-BAD488E82397}"/>
              </a:ext>
            </a:extLst>
          </p:cNvPr>
          <p:cNvSpPr txBox="1"/>
          <p:nvPr/>
        </p:nvSpPr>
        <p:spPr>
          <a:xfrm>
            <a:off x="2328673" y="2251361"/>
            <a:ext cx="7179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/>
                <a:ea typeface="Microsoft YaHei" panose="020B0503020204020204" charset="-122"/>
                <a:cs typeface="Verdana" panose="020B0604030504040204" charset="0"/>
                <a:sym typeface="+mn-ea"/>
              </a:rPr>
              <a:t>RỪNG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-Rounded"/>
              <a:ea typeface="Arial-Rounded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55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5" name="组合 9">
            <a:extLst>
              <a:ext uri="{FF2B5EF4-FFF2-40B4-BE49-F238E27FC236}">
                <a16:creationId xmlns:a16="http://schemas.microsoft.com/office/drawing/2014/main" id="{2CA2CD7E-E524-41F3-A80F-BDC4A99181D5}"/>
              </a:ext>
            </a:extLst>
          </p:cNvPr>
          <p:cNvGrpSpPr/>
          <p:nvPr/>
        </p:nvGrpSpPr>
        <p:grpSpPr>
          <a:xfrm>
            <a:off x="288499" y="227637"/>
            <a:ext cx="8296701" cy="1509739"/>
            <a:chOff x="4064069" y="320220"/>
            <a:chExt cx="3721876" cy="1033905"/>
          </a:xfrm>
        </p:grpSpPr>
        <p:pic>
          <p:nvPicPr>
            <p:cNvPr id="16" name="图形 1">
              <a:extLst>
                <a:ext uri="{FF2B5EF4-FFF2-40B4-BE49-F238E27FC236}">
                  <a16:creationId xmlns:a16="http://schemas.microsoft.com/office/drawing/2014/main" id="{B97A3DC6-0406-40A3-BE6E-1227B4358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31619" y="320220"/>
              <a:ext cx="3354326" cy="103390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图片 2">
              <a:extLst>
                <a:ext uri="{FF2B5EF4-FFF2-40B4-BE49-F238E27FC236}">
                  <a16:creationId xmlns:a16="http://schemas.microsoft.com/office/drawing/2014/main" id="{F7FBD224-33D1-48A7-B0FF-E449290E6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64069" y="334402"/>
              <a:ext cx="589959" cy="1019723"/>
            </a:xfrm>
            <a:prstGeom prst="rect">
              <a:avLst/>
            </a:prstGeom>
          </p:spPr>
        </p:pic>
        <p:sp>
          <p:nvSpPr>
            <p:cNvPr id="18" name="文本框 4">
              <a:extLst>
                <a:ext uri="{FF2B5EF4-FFF2-40B4-BE49-F238E27FC236}">
                  <a16:creationId xmlns:a16="http://schemas.microsoft.com/office/drawing/2014/main" id="{C84CC594-07CF-4347-90B0-A384E9A14CE5}"/>
                </a:ext>
              </a:extLst>
            </p:cNvPr>
            <p:cNvSpPr txBox="1"/>
            <p:nvPr/>
          </p:nvSpPr>
          <p:spPr>
            <a:xfrm>
              <a:off x="4620643" y="576179"/>
              <a:ext cx="2953675" cy="569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YÊU CẦU CẦN ĐẠT</a:t>
              </a:r>
              <a:endPara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19" name="Rectangle: Rounded Corners 7">
            <a:extLst>
              <a:ext uri="{FF2B5EF4-FFF2-40B4-BE49-F238E27FC236}">
                <a16:creationId xmlns:a16="http://schemas.microsoft.com/office/drawing/2014/main" id="{A45CA841-7B07-4490-A546-CE61B7F08DF3}"/>
              </a:ext>
            </a:extLst>
          </p:cNvPr>
          <p:cNvSpPr/>
          <p:nvPr/>
        </p:nvSpPr>
        <p:spPr>
          <a:xfrm>
            <a:off x="530697" y="2019664"/>
            <a:ext cx="10216539" cy="1238053"/>
          </a:xfrm>
          <a:prstGeom prst="roundRect">
            <a:avLst/>
          </a:prstGeom>
          <a:solidFill>
            <a:srgbClr val="FFE8D6"/>
          </a:solidFill>
          <a:ln w="38100" cap="flat" cmpd="sng" algn="ctr">
            <a:solidFill>
              <a:srgbClr val="68402A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1.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Nói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được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những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hiểu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biết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vê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̀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rừng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(qua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phim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ảnh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sách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báo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)</a:t>
            </a: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sp>
        <p:nvSpPr>
          <p:cNvPr id="20" name="Rectangle: Rounded Corners 8">
            <a:extLst>
              <a:ext uri="{FF2B5EF4-FFF2-40B4-BE49-F238E27FC236}">
                <a16:creationId xmlns:a16="http://schemas.microsoft.com/office/drawing/2014/main" id="{A31C0A31-A8C6-4428-8BFC-B0AB4F8F8A73}"/>
              </a:ext>
            </a:extLst>
          </p:cNvPr>
          <p:cNvSpPr/>
          <p:nvPr/>
        </p:nvSpPr>
        <p:spPr>
          <a:xfrm>
            <a:off x="530696" y="3600284"/>
            <a:ext cx="10216539" cy="1008292"/>
          </a:xfrm>
          <a:prstGeom prst="roundRect">
            <a:avLst/>
          </a:prstGeom>
          <a:solidFill>
            <a:srgbClr val="FFE8D6"/>
          </a:solidFill>
          <a:ln w="38100" cap="flat" cmpd="sng" algn="ctr">
            <a:solidFill>
              <a:srgbClr val="68402A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</a:t>
            </a: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Bảo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vê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̀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các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loài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động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vật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bảo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vê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̣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rừng</a:t>
            </a: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sp>
        <p:nvSpPr>
          <p:cNvPr id="21" name="Rectangle: Rounded Corners 9">
            <a:extLst>
              <a:ext uri="{FF2B5EF4-FFF2-40B4-BE49-F238E27FC236}">
                <a16:creationId xmlns:a16="http://schemas.microsoft.com/office/drawing/2014/main" id="{D53EA539-9DCC-4014-B0CA-BF8D8EF567EE}"/>
              </a:ext>
            </a:extLst>
          </p:cNvPr>
          <p:cNvSpPr/>
          <p:nvPr/>
        </p:nvSpPr>
        <p:spPr>
          <a:xfrm>
            <a:off x="530697" y="4951143"/>
            <a:ext cx="10216539" cy="1238053"/>
          </a:xfrm>
          <a:prstGeom prst="roundRect">
            <a:avLst/>
          </a:prstGeom>
          <a:solidFill>
            <a:srgbClr val="FFE8D6"/>
          </a:solidFill>
          <a:ln w="38100" cap="flat" cmpd="sng" algn="ctr">
            <a:solidFill>
              <a:srgbClr val="68402A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3.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Yêu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thiên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nhiên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hứng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́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khi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khám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pha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́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thê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́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giới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thiên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nhiên</a:t>
            </a: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016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3328416" y="1108507"/>
            <a:ext cx="835152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Nói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điều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biết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vê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̀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rừng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(qua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phim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ảnh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sách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báo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44B66A-1474-4AC1-B8EA-4B5BE03610B5}"/>
              </a:ext>
            </a:extLst>
          </p:cNvPr>
          <p:cNvSpPr txBox="1"/>
          <p:nvPr/>
        </p:nvSpPr>
        <p:spPr>
          <a:xfrm>
            <a:off x="917860" y="822144"/>
            <a:ext cx="2093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Rừng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7FE888-536F-4506-9A2A-5113AEEEA26D}"/>
              </a:ext>
            </a:extLst>
          </p:cNvPr>
          <p:cNvCxnSpPr>
            <a:cxnSpLocks/>
          </p:cNvCxnSpPr>
          <p:nvPr/>
        </p:nvCxnSpPr>
        <p:spPr>
          <a:xfrm>
            <a:off x="8124219" y="1686357"/>
            <a:ext cx="13855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CC0362-C3CA-4B36-96A3-1C0AC818986F}"/>
              </a:ext>
            </a:extLst>
          </p:cNvPr>
          <p:cNvCxnSpPr>
            <a:cxnSpLocks/>
          </p:cNvCxnSpPr>
          <p:nvPr/>
        </p:nvCxnSpPr>
        <p:spPr>
          <a:xfrm>
            <a:off x="3784582" y="1686357"/>
            <a:ext cx="34574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D3E920-AF3C-4FDB-A768-402015F524C3}"/>
              </a:ext>
            </a:extLst>
          </p:cNvPr>
          <p:cNvCxnSpPr>
            <a:cxnSpLocks/>
          </p:cNvCxnSpPr>
          <p:nvPr/>
        </p:nvCxnSpPr>
        <p:spPr>
          <a:xfrm>
            <a:off x="9642997" y="1686329"/>
            <a:ext cx="13785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9B7FB8F7-C92A-4C63-8206-C8FA7E471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599" y="2586925"/>
            <a:ext cx="5655092" cy="2639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406D0B7-E80F-4F03-81F0-BBF969B2BE37}"/>
              </a:ext>
            </a:extLst>
          </p:cNvPr>
          <p:cNvSpPr txBox="1"/>
          <p:nvPr/>
        </p:nvSpPr>
        <p:spPr>
          <a:xfrm>
            <a:off x="5513315" y="1753376"/>
            <a:ext cx="6539031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 –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biết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đến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khu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rừng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đo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́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nhơ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̀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đâu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  <a:endParaRPr lang="vi-VN" sz="2800" dirty="0">
              <a:solidFill>
                <a:srgbClr val="1B3E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57E033-31FF-438A-80C9-2B12491A32EB}"/>
              </a:ext>
            </a:extLst>
          </p:cNvPr>
          <p:cNvSpPr txBox="1"/>
          <p:nvPr/>
        </p:nvSpPr>
        <p:spPr>
          <a:xfrm>
            <a:off x="5927725" y="2364415"/>
            <a:ext cx="6136813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–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Cây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cối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khu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rừng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đo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́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thê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́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nào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  <a:endParaRPr lang="vi-VN" sz="2800" dirty="0">
              <a:solidFill>
                <a:srgbClr val="1B3E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A89BC3-3D4E-4952-B404-22F25DC80D85}"/>
              </a:ext>
            </a:extLst>
          </p:cNvPr>
          <p:cNvSpPr txBox="1"/>
          <p:nvPr/>
        </p:nvSpPr>
        <p:spPr>
          <a:xfrm>
            <a:off x="5949691" y="2803640"/>
            <a:ext cx="6136813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–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khu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rừng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có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những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con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vật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̀?</a:t>
            </a:r>
            <a:endParaRPr lang="vi-VN" sz="2800" dirty="0">
              <a:solidFill>
                <a:srgbClr val="1B3E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5C9E8C-D949-4909-A7FC-10282F44C557}"/>
              </a:ext>
            </a:extLst>
          </p:cNvPr>
          <p:cNvSpPr txBox="1"/>
          <p:nvPr/>
        </p:nvSpPr>
        <p:spPr>
          <a:xfrm>
            <a:off x="5971657" y="3264982"/>
            <a:ext cx="6136813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–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Nêu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cảm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nghi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̃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của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vê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̀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khu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rừng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đo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́?</a:t>
            </a:r>
            <a:endParaRPr lang="vi-VN" sz="2800" dirty="0">
              <a:solidFill>
                <a:srgbClr val="1B3E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65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144B66A-1474-4AC1-B8EA-4B5BE03610B5}"/>
              </a:ext>
            </a:extLst>
          </p:cNvPr>
          <p:cNvSpPr txBox="1"/>
          <p:nvPr/>
        </p:nvSpPr>
        <p:spPr>
          <a:xfrm>
            <a:off x="917860" y="822144"/>
            <a:ext cx="2093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Rừng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B7FB8F7-C92A-4C63-8206-C8FA7E471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0310" y="2733229"/>
            <a:ext cx="5801401" cy="2707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75349C3-E3F9-4203-A888-C897F71F5D47}"/>
              </a:ext>
            </a:extLst>
          </p:cNvPr>
          <p:cNvSpPr/>
          <p:nvPr/>
        </p:nvSpPr>
        <p:spPr>
          <a:xfrm>
            <a:off x="3537409" y="1750800"/>
            <a:ext cx="8227871" cy="738466"/>
          </a:xfrm>
          <a:prstGeom prst="rect">
            <a:avLst/>
          </a:prstGeom>
          <a:solidFill>
            <a:srgbClr val="FFCC99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000" b="1" dirty="0">
                <a:solidFill>
                  <a:srgbClr val="1D4861"/>
                </a:solidFill>
                <a:ea typeface="Arial-Rounded" pitchFamily="34" charset="0"/>
                <a:cs typeface="Arial-Rounded" pitchFamily="34" charset="0"/>
              </a:rPr>
              <a:t>2. </a:t>
            </a:r>
            <a:r>
              <a:rPr lang="en-US" sz="4000" b="1" dirty="0" err="1">
                <a:solidFill>
                  <a:srgbClr val="1D4861"/>
                </a:solidFill>
                <a:ea typeface="Arial-Rounded" pitchFamily="34" charset="0"/>
                <a:cs typeface="Arial-Rounded" pitchFamily="34" charset="0"/>
              </a:rPr>
              <a:t>Làm</a:t>
            </a:r>
            <a:r>
              <a:rPr lang="en-US" sz="4000" b="1" dirty="0">
                <a:solidFill>
                  <a:srgbClr val="1D4861"/>
                </a:solidFill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srgbClr val="1D4861"/>
                </a:solidFill>
                <a:ea typeface="Arial-Rounded" pitchFamily="34" charset="0"/>
                <a:cs typeface="Arial-Rounded" pitchFamily="34" charset="0"/>
              </a:rPr>
              <a:t>thê</a:t>
            </a:r>
            <a:r>
              <a:rPr lang="en-US" sz="4000" b="1" dirty="0">
                <a:solidFill>
                  <a:srgbClr val="1D4861"/>
                </a:solidFill>
                <a:ea typeface="Arial-Rounded" pitchFamily="34" charset="0"/>
                <a:cs typeface="Arial-Rounded" pitchFamily="34" charset="0"/>
              </a:rPr>
              <a:t>́ </a:t>
            </a:r>
            <a:r>
              <a:rPr lang="en-US" sz="4000" b="1" dirty="0" err="1">
                <a:solidFill>
                  <a:srgbClr val="1D4861"/>
                </a:solidFill>
                <a:ea typeface="Arial-Rounded" pitchFamily="34" charset="0"/>
                <a:cs typeface="Arial-Rounded" pitchFamily="34" charset="0"/>
              </a:rPr>
              <a:t>nào</a:t>
            </a:r>
            <a:r>
              <a:rPr lang="en-US" sz="4000" b="1" dirty="0">
                <a:solidFill>
                  <a:srgbClr val="1D4861"/>
                </a:solidFill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srgbClr val="1D4861"/>
                </a:solidFill>
                <a:ea typeface="Arial-Rounded" pitchFamily="34" charset="0"/>
                <a:cs typeface="Arial-Rounded" pitchFamily="34" charset="0"/>
              </a:rPr>
              <a:t>đê</a:t>
            </a:r>
            <a:r>
              <a:rPr lang="en-US" sz="4000" b="1" dirty="0">
                <a:solidFill>
                  <a:srgbClr val="1D4861"/>
                </a:solidFill>
                <a:ea typeface="Arial-Rounded" pitchFamily="34" charset="0"/>
                <a:cs typeface="Arial-Rounded" pitchFamily="34" charset="0"/>
              </a:rPr>
              <a:t>̉ </a:t>
            </a:r>
            <a:r>
              <a:rPr lang="en-US" sz="4000" b="1" dirty="0" err="1">
                <a:solidFill>
                  <a:srgbClr val="1D4861"/>
                </a:solidFill>
                <a:ea typeface="Arial-Rounded" pitchFamily="34" charset="0"/>
                <a:cs typeface="Arial-Rounded" pitchFamily="34" charset="0"/>
              </a:rPr>
              <a:t>bảo</a:t>
            </a:r>
            <a:r>
              <a:rPr lang="en-US" sz="4000" b="1" dirty="0">
                <a:solidFill>
                  <a:srgbClr val="1D4861"/>
                </a:solidFill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srgbClr val="1D4861"/>
                </a:solidFill>
                <a:ea typeface="Arial-Rounded" pitchFamily="34" charset="0"/>
                <a:cs typeface="Arial-Rounded" pitchFamily="34" charset="0"/>
              </a:rPr>
              <a:t>vê</a:t>
            </a:r>
            <a:r>
              <a:rPr lang="en-US" sz="4000" b="1" dirty="0">
                <a:solidFill>
                  <a:srgbClr val="1D4861"/>
                </a:solidFill>
                <a:ea typeface="Arial-Rounded" pitchFamily="34" charset="0"/>
                <a:cs typeface="Arial-Rounded" pitchFamily="34" charset="0"/>
              </a:rPr>
              <a:t>̣ </a:t>
            </a:r>
            <a:r>
              <a:rPr lang="en-US" sz="4000" b="1" dirty="0" err="1">
                <a:solidFill>
                  <a:srgbClr val="1D4861"/>
                </a:solidFill>
                <a:ea typeface="Arial-Rounded" pitchFamily="34" charset="0"/>
                <a:cs typeface="Arial-Rounded" pitchFamily="34" charset="0"/>
              </a:rPr>
              <a:t>rừng</a:t>
            </a:r>
            <a:r>
              <a:rPr lang="en-US" sz="4000" b="1" dirty="0">
                <a:solidFill>
                  <a:srgbClr val="1D4861"/>
                </a:solidFill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271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228641">
            <a:off x="2550122" y="-1322264"/>
            <a:ext cx="2702087" cy="250316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78496">
            <a:off x="27773" y="-162163"/>
            <a:ext cx="2286728" cy="217086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76984">
            <a:off x="-442165" y="927101"/>
            <a:ext cx="2426516" cy="286632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 rot="-284554">
            <a:off x="1407626" y="2464212"/>
            <a:ext cx="10043072" cy="2564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30"/>
              </a:lnSpc>
            </a:pPr>
            <a:r>
              <a:rPr lang="en-US" sz="7200" dirty="0">
                <a:solidFill>
                  <a:srgbClr val="00606E"/>
                </a:solidFill>
                <a:latin typeface="SVN-Gretoon" panose="02040603050506020204" pitchFamily="18" charset="0"/>
                <a:cs typeface="Times New Roman" pitchFamily="18" charset="0"/>
              </a:rPr>
              <a:t>Xin </a:t>
            </a:r>
            <a:r>
              <a:rPr lang="en-US" sz="7200" dirty="0" err="1">
                <a:solidFill>
                  <a:srgbClr val="00606E"/>
                </a:solidFill>
                <a:latin typeface="SVN-Gretoon" panose="02040603050506020204" pitchFamily="18" charset="0"/>
                <a:cs typeface="Times New Roman" pitchFamily="18" charset="0"/>
              </a:rPr>
              <a:t>chào</a:t>
            </a:r>
            <a:r>
              <a:rPr lang="en-US" sz="7200" dirty="0">
                <a:solidFill>
                  <a:srgbClr val="00606E"/>
                </a:solidFill>
                <a:latin typeface="SVN-Gretoon" panose="02040603050506020204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606E"/>
                </a:solidFill>
                <a:latin typeface="SVN-Gretoon" panose="02040603050506020204" pitchFamily="18" charset="0"/>
                <a:cs typeface="Times New Roman" pitchFamily="18" charset="0"/>
              </a:rPr>
              <a:t>và</a:t>
            </a:r>
            <a:r>
              <a:rPr lang="en-US" sz="7200" dirty="0">
                <a:solidFill>
                  <a:srgbClr val="00606E"/>
                </a:solidFill>
                <a:latin typeface="SVN-Gretoon" panose="02040603050506020204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606E"/>
                </a:solidFill>
                <a:latin typeface="SVN-Gretoon" panose="02040603050506020204" pitchFamily="18" charset="0"/>
                <a:cs typeface="Times New Roman" pitchFamily="18" charset="0"/>
              </a:rPr>
              <a:t>hẹn</a:t>
            </a:r>
            <a:r>
              <a:rPr lang="en-US" sz="7200" dirty="0">
                <a:solidFill>
                  <a:srgbClr val="00606E"/>
                </a:solidFill>
                <a:latin typeface="SVN-Gretoon" panose="02040603050506020204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606E"/>
                </a:solidFill>
                <a:latin typeface="SVN-Gretoon" panose="02040603050506020204" pitchFamily="18" charset="0"/>
                <a:cs typeface="Times New Roman" pitchFamily="18" charset="0"/>
              </a:rPr>
              <a:t>gặp</a:t>
            </a:r>
            <a:r>
              <a:rPr lang="en-US" sz="7200" dirty="0">
                <a:solidFill>
                  <a:srgbClr val="00606E"/>
                </a:solidFill>
                <a:latin typeface="SVN-Gretoon" panose="02040603050506020204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606E"/>
                </a:solidFill>
                <a:latin typeface="SVN-Gretoon" panose="02040603050506020204" pitchFamily="18" charset="0"/>
                <a:cs typeface="Times New Roman" pitchFamily="18" charset="0"/>
              </a:rPr>
              <a:t>lại</a:t>
            </a:r>
            <a:r>
              <a:rPr lang="en-US" sz="7200" dirty="0">
                <a:solidFill>
                  <a:srgbClr val="00606E"/>
                </a:solidFill>
                <a:latin typeface="SVN-Gretoon" panose="02040603050506020204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571358">
            <a:off x="7066892" y="5545227"/>
            <a:ext cx="2651928" cy="24566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121503">
            <a:off x="10247983" y="4998878"/>
            <a:ext cx="2244280" cy="213056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323015">
            <a:off x="10236147" y="3083952"/>
            <a:ext cx="2381473" cy="281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06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5" name="组合 9">
            <a:extLst>
              <a:ext uri="{FF2B5EF4-FFF2-40B4-BE49-F238E27FC236}">
                <a16:creationId xmlns:a16="http://schemas.microsoft.com/office/drawing/2014/main" id="{2CA2CD7E-E524-41F3-A80F-BDC4A99181D5}"/>
              </a:ext>
            </a:extLst>
          </p:cNvPr>
          <p:cNvGrpSpPr/>
          <p:nvPr/>
        </p:nvGrpSpPr>
        <p:grpSpPr>
          <a:xfrm>
            <a:off x="288499" y="227637"/>
            <a:ext cx="8296701" cy="1509739"/>
            <a:chOff x="4064069" y="320220"/>
            <a:chExt cx="3721876" cy="1033905"/>
          </a:xfrm>
        </p:grpSpPr>
        <p:pic>
          <p:nvPicPr>
            <p:cNvPr id="16" name="图形 1">
              <a:extLst>
                <a:ext uri="{FF2B5EF4-FFF2-40B4-BE49-F238E27FC236}">
                  <a16:creationId xmlns:a16="http://schemas.microsoft.com/office/drawing/2014/main" id="{B97A3DC6-0406-40A3-BE6E-1227B4358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31619" y="320220"/>
              <a:ext cx="3354326" cy="103390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图片 2">
              <a:extLst>
                <a:ext uri="{FF2B5EF4-FFF2-40B4-BE49-F238E27FC236}">
                  <a16:creationId xmlns:a16="http://schemas.microsoft.com/office/drawing/2014/main" id="{F7FBD224-33D1-48A7-B0FF-E449290E6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64069" y="334402"/>
              <a:ext cx="589959" cy="1019723"/>
            </a:xfrm>
            <a:prstGeom prst="rect">
              <a:avLst/>
            </a:prstGeom>
          </p:spPr>
        </p:pic>
        <p:sp>
          <p:nvSpPr>
            <p:cNvPr id="18" name="文本框 4">
              <a:extLst>
                <a:ext uri="{FF2B5EF4-FFF2-40B4-BE49-F238E27FC236}">
                  <a16:creationId xmlns:a16="http://schemas.microsoft.com/office/drawing/2014/main" id="{C84CC594-07CF-4347-90B0-A384E9A14CE5}"/>
                </a:ext>
              </a:extLst>
            </p:cNvPr>
            <p:cNvSpPr txBox="1"/>
            <p:nvPr/>
          </p:nvSpPr>
          <p:spPr>
            <a:xfrm>
              <a:off x="4620643" y="576179"/>
              <a:ext cx="2953675" cy="569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altLang="zh-CN" sz="4800" b="1" kern="0" dirty="0">
                  <a:solidFill>
                    <a:srgbClr val="FFC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YÊU CẦU CẦN ĐẠT</a:t>
              </a:r>
              <a:endParaRPr lang="zh-CN" altLang="en-US" sz="4800" b="1" kern="0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9" name="Rectangle: Rounded Corners 7">
            <a:extLst>
              <a:ext uri="{FF2B5EF4-FFF2-40B4-BE49-F238E27FC236}">
                <a16:creationId xmlns:a16="http://schemas.microsoft.com/office/drawing/2014/main" id="{A45CA841-7B07-4490-A546-CE61B7F08DF3}"/>
              </a:ext>
            </a:extLst>
          </p:cNvPr>
          <p:cNvSpPr/>
          <p:nvPr/>
        </p:nvSpPr>
        <p:spPr>
          <a:xfrm>
            <a:off x="530697" y="1850702"/>
            <a:ext cx="10216539" cy="974912"/>
          </a:xfrm>
          <a:prstGeom prst="roundRect">
            <a:avLst/>
          </a:prstGeom>
          <a:solidFill>
            <a:srgbClr val="FFE8D6"/>
          </a:solidFill>
          <a:ln w="38100" cap="flat" cmpd="sng" algn="ctr">
            <a:solidFill>
              <a:srgbClr val="68402A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algn="just" defTabSz="914377">
              <a:defRPr/>
            </a:pP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1.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đúng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khó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r>
              <a:rPr lang="vi-VN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Ngắt nghỉ hợp lí.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20" name="Rectangle: Rounded Corners 8">
            <a:extLst>
              <a:ext uri="{FF2B5EF4-FFF2-40B4-BE49-F238E27FC236}">
                <a16:creationId xmlns:a16="http://schemas.microsoft.com/office/drawing/2014/main" id="{A31C0A31-A8C6-4428-8BFC-B0AB4F8F8A73}"/>
              </a:ext>
            </a:extLst>
          </p:cNvPr>
          <p:cNvSpPr/>
          <p:nvPr/>
        </p:nvSpPr>
        <p:spPr>
          <a:xfrm>
            <a:off x="530696" y="2979426"/>
            <a:ext cx="10216539" cy="1729918"/>
          </a:xfrm>
          <a:prstGeom prst="roundRect">
            <a:avLst/>
          </a:prstGeom>
          <a:solidFill>
            <a:srgbClr val="FFE8D6"/>
          </a:solidFill>
          <a:ln w="38100" cap="flat" cmpd="sng" algn="ctr">
            <a:solidFill>
              <a:srgbClr val="68402A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algn="just" defTabSz="914377">
              <a:defRPr/>
            </a:pP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2</a:t>
            </a:r>
            <a:r>
              <a:rPr lang="en-US" sz="4400" i="1" kern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r>
              <a:rPr lang="nl-NL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 nhiên xung quanh chúng ta là một thế giới vô cùng kì thú và hấp dẫn.</a:t>
            </a:r>
            <a:endParaRPr lang="en-US" sz="40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377">
              <a:defRPr/>
            </a:pPr>
            <a:r>
              <a:rPr lang="vi-VN" sz="36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r>
              <a:rPr lang="en-US" sz="36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sp>
        <p:nvSpPr>
          <p:cNvPr id="21" name="Rectangle: Rounded Corners 9">
            <a:extLst>
              <a:ext uri="{FF2B5EF4-FFF2-40B4-BE49-F238E27FC236}">
                <a16:creationId xmlns:a16="http://schemas.microsoft.com/office/drawing/2014/main" id="{D53EA539-9DCC-4014-B0CA-BF8D8EF567EE}"/>
              </a:ext>
            </a:extLst>
          </p:cNvPr>
          <p:cNvSpPr/>
          <p:nvPr/>
        </p:nvSpPr>
        <p:spPr>
          <a:xfrm>
            <a:off x="530696" y="4850702"/>
            <a:ext cx="10216539" cy="1659433"/>
          </a:xfrm>
          <a:prstGeom prst="roundRect">
            <a:avLst/>
          </a:prstGeom>
          <a:solidFill>
            <a:srgbClr val="FFE8D6"/>
          </a:solidFill>
          <a:ln w="38100" cap="flat" cmpd="sng" algn="ctr">
            <a:solidFill>
              <a:srgbClr val="68402A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algn="just" defTabSz="914377">
              <a:defRPr/>
            </a:pPr>
            <a:r>
              <a:rPr lang="vi-VN" sz="36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3. </a:t>
            </a:r>
            <a:r>
              <a:rPr lang="nl-NL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 dưỡng tình yêu thiên nhiên, sự hứng thú khi khám phá thế giới thiên nhiên kì thú.</a:t>
            </a:r>
            <a:endParaRPr lang="en-US" sz="40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81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61" y="4285397"/>
            <a:ext cx="11818861" cy="2388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321" y="2872861"/>
            <a:ext cx="7195481" cy="341990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779804" y="1874734"/>
            <a:ext cx="49602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Tiết 1 + 2: 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    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Đọc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7E09FF16-6762-41B5-A1BC-96F4C520F102}"/>
              </a:ext>
            </a:extLst>
          </p:cNvPr>
          <p:cNvSpPr/>
          <p:nvPr/>
        </p:nvSpPr>
        <p:spPr>
          <a:xfrm>
            <a:off x="1194836" y="293624"/>
            <a:ext cx="2852335" cy="700229"/>
          </a:xfrm>
          <a:prstGeom prst="clou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1099006" y="959637"/>
            <a:ext cx="36121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594"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gõ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nổi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</a:t>
            </a:r>
          </a:p>
          <a:p>
            <a:pPr indent="228594"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Gà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vòng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594"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Sáng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rồi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đừng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nữa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594"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indent="228594"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594"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trúc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thổi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sáo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594"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suối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gảy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đàn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594"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áo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594"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Khoác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màu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395075" y="245111"/>
            <a:ext cx="3070854" cy="804294"/>
            <a:chOff x="527970" y="-94305"/>
            <a:chExt cx="2303141" cy="60322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263143" y="-94305"/>
              <a:ext cx="15679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MẪU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527970" y="-16256"/>
              <a:ext cx="582308" cy="525171"/>
            </a:xfrm>
            <a:prstGeom prst="roundRect">
              <a:avLst>
                <a:gd name="adj" fmla="val 30333"/>
              </a:avLst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4273217" y="439628"/>
            <a:ext cx="579721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NGÀY HỘI RỪNG XANH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BFB91A-685F-44FB-AD48-BF57E4B0D61A}"/>
              </a:ext>
            </a:extLst>
          </p:cNvPr>
          <p:cNvSpPr txBox="1"/>
          <p:nvPr/>
        </p:nvSpPr>
        <p:spPr>
          <a:xfrm>
            <a:off x="6105986" y="3277274"/>
            <a:ext cx="33354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594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đầu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dội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múa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594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Khướu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lĩnh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xướng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dàn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</a:t>
            </a:r>
          </a:p>
          <a:p>
            <a:pPr indent="228594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Kì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diễn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ảo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thuật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594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đổi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hoài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màu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da.</a:t>
            </a:r>
          </a:p>
          <a:p>
            <a:pPr indent="228594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594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Nấm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hội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594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Tới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suối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nhìn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say: </a:t>
            </a:r>
          </a:p>
          <a:p>
            <a:pPr indent="228594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kìa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594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quay.</a:t>
            </a:r>
          </a:p>
          <a:p>
            <a:pPr indent="228594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Trọng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26BA2C38-256F-44E9-9045-4CE02D399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60" y="570361"/>
            <a:ext cx="2428085" cy="3301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0E142F1F-63E2-43EA-BCA2-0A323557D6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79" y="4492650"/>
            <a:ext cx="2019471" cy="1405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 descr="A picture containing text, nature, shore&#10;&#10;Description automatically generated">
            <a:extLst>
              <a:ext uri="{FF2B5EF4-FFF2-40B4-BE49-F238E27FC236}">
                <a16:creationId xmlns:a16="http://schemas.microsoft.com/office/drawing/2014/main" id="{A3C26168-8F42-4CCB-925B-378544AF9E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12" y="3733593"/>
            <a:ext cx="1960075" cy="1138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2396DD29-41ED-4D11-B59B-25F6AB028C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95" y="4109672"/>
            <a:ext cx="1969974" cy="1197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65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711" y="822246"/>
            <a:ext cx="9152379" cy="5787037"/>
          </a:xfrm>
          <a:prstGeom prst="rect">
            <a:avLst/>
          </a:prstGeom>
        </p:spPr>
      </p:pic>
      <p:pic>
        <p:nvPicPr>
          <p:cNvPr id="12" name="PA_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427" y="-49730"/>
            <a:ext cx="2969769" cy="226425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5839A60-CAB4-4ADB-AE90-196F17DFFAA0}"/>
              </a:ext>
            </a:extLst>
          </p:cNvPr>
          <p:cNvSpPr txBox="1"/>
          <p:nvPr/>
        </p:nvSpPr>
        <p:spPr>
          <a:xfrm>
            <a:off x="2809098" y="1977048"/>
            <a:ext cx="70377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8077FA-3FE3-4EB1-97D7-6BCE13B1A00D}"/>
              </a:ext>
            </a:extLst>
          </p:cNvPr>
          <p:cNvSpPr txBox="1"/>
          <p:nvPr/>
        </p:nvSpPr>
        <p:spPr>
          <a:xfrm>
            <a:off x="2388914" y="2932767"/>
            <a:ext cx="4647637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nổi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mõ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ED5FCC-7CE0-40CB-B7D4-6F389AE25113}"/>
              </a:ext>
            </a:extLst>
          </p:cNvPr>
          <p:cNvSpPr txBox="1"/>
          <p:nvPr/>
        </p:nvSpPr>
        <p:spPr>
          <a:xfrm>
            <a:off x="2533277" y="3838849"/>
            <a:ext cx="3401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rừng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8CE1B3-8853-4CDE-8123-C5D4E6F69337}"/>
              </a:ext>
            </a:extLst>
          </p:cNvPr>
          <p:cNvSpPr txBox="1"/>
          <p:nvPr/>
        </p:nvSpPr>
        <p:spPr>
          <a:xfrm>
            <a:off x="6072191" y="2952065"/>
            <a:ext cx="4782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khướu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A057C2-CE31-4218-98B0-7AE2D6D826FF}"/>
              </a:ext>
            </a:extLst>
          </p:cNvPr>
          <p:cNvSpPr txBox="1"/>
          <p:nvPr/>
        </p:nvSpPr>
        <p:spPr>
          <a:xfrm>
            <a:off x="6503517" y="3870817"/>
            <a:ext cx="3920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lĩnh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xướng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28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4" grpId="0"/>
      <p:bldP spid="1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7E09FF16-6762-41B5-A1BC-96F4C520F102}"/>
              </a:ext>
            </a:extLst>
          </p:cNvPr>
          <p:cNvSpPr/>
          <p:nvPr/>
        </p:nvSpPr>
        <p:spPr>
          <a:xfrm>
            <a:off x="1194836" y="293624"/>
            <a:ext cx="2852335" cy="700229"/>
          </a:xfrm>
          <a:prstGeom prst="clou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1099006" y="959637"/>
            <a:ext cx="36121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gõ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kiến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nổi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̃</a:t>
            </a: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Gà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gọi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vòng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Sáng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rồi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đừng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nữa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hội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trúc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thổi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sáo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suối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gảy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đàn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áo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Khoác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màu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non.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395075" y="245111"/>
            <a:ext cx="3506365" cy="804294"/>
            <a:chOff x="527970" y="-94305"/>
            <a:chExt cx="2629774" cy="60322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263142" y="-94305"/>
              <a:ext cx="189460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Đọc</a:t>
              </a:r>
              <a:r>
                <a:rPr lang="en-US" sz="28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nối</a:t>
              </a:r>
              <a:r>
                <a:rPr lang="en-US" sz="28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tiếp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527970" y="-16256"/>
              <a:ext cx="582308" cy="525171"/>
            </a:xfrm>
            <a:prstGeom prst="roundRect">
              <a:avLst>
                <a:gd name="adj" fmla="val 30333"/>
              </a:avLst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4273217" y="439628"/>
            <a:ext cx="5797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NGÀY HỘI RỪNG XANH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BFB91A-685F-44FB-AD48-BF57E4B0D61A}"/>
              </a:ext>
            </a:extLst>
          </p:cNvPr>
          <p:cNvSpPr txBox="1"/>
          <p:nvPr/>
        </p:nvSpPr>
        <p:spPr>
          <a:xfrm>
            <a:off x="6105986" y="3277274"/>
            <a:ext cx="33354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dẫn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đầu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dội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múa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Khướu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lĩnh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xướng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dàn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</a:t>
            </a: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Kì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diễn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ảo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thuật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đổi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hoài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màu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da.</a:t>
            </a: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Nấm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hội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Tới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suối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nhìn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say: </a:t>
            </a: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Ơ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kìa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cọn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quay.</a:t>
            </a: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Trọng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26BA2C38-256F-44E9-9045-4CE02D399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60" y="570361"/>
            <a:ext cx="2428085" cy="3301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0E142F1F-63E2-43EA-BCA2-0A323557D6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79" y="4492650"/>
            <a:ext cx="2019471" cy="1405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 descr="A picture containing text, nature, shore&#10;&#10;Description automatically generated">
            <a:extLst>
              <a:ext uri="{FF2B5EF4-FFF2-40B4-BE49-F238E27FC236}">
                <a16:creationId xmlns:a16="http://schemas.microsoft.com/office/drawing/2014/main" id="{A3C26168-8F42-4CCB-925B-378544AF9E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12" y="3733593"/>
            <a:ext cx="1960075" cy="1138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2396DD29-41ED-4D11-B59B-25F6AB028C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95" y="4109672"/>
            <a:ext cx="1969974" cy="1197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1BAE2A27-82C9-4E46-B7D3-8D404E71BEBA}"/>
              </a:ext>
            </a:extLst>
          </p:cNvPr>
          <p:cNvSpPr/>
          <p:nvPr/>
        </p:nvSpPr>
        <p:spPr>
          <a:xfrm>
            <a:off x="940300" y="1049405"/>
            <a:ext cx="435005" cy="362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1C6B3CE-73AA-4B61-A1FA-BBE7BCD8786E}"/>
              </a:ext>
            </a:extLst>
          </p:cNvPr>
          <p:cNvSpPr/>
          <p:nvPr/>
        </p:nvSpPr>
        <p:spPr>
          <a:xfrm>
            <a:off x="940299" y="2570077"/>
            <a:ext cx="435005" cy="362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D3188EB-B823-4F88-9CDD-B3036345CB26}"/>
              </a:ext>
            </a:extLst>
          </p:cNvPr>
          <p:cNvSpPr/>
          <p:nvPr/>
        </p:nvSpPr>
        <p:spPr>
          <a:xfrm>
            <a:off x="5926707" y="3346957"/>
            <a:ext cx="435005" cy="362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6D7F38D-CB71-4D5C-8642-AC0070516F80}"/>
              </a:ext>
            </a:extLst>
          </p:cNvPr>
          <p:cNvSpPr/>
          <p:nvPr/>
        </p:nvSpPr>
        <p:spPr>
          <a:xfrm>
            <a:off x="5926707" y="4859251"/>
            <a:ext cx="435005" cy="362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346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1099005" y="959637"/>
            <a:ext cx="10648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594"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Mõ: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cụ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hoặc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lòng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dùng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điểm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hoặc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báo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hiệu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phát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hiệu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6FFFDF-1D49-4D68-AD91-28FE9681F5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95075" y="349176"/>
            <a:ext cx="776410" cy="700229"/>
          </a:xfrm>
          <a:prstGeom prst="roundRect">
            <a:avLst>
              <a:gd name="adj" fmla="val 30333"/>
            </a:avLst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4273217" y="349176"/>
            <a:ext cx="5484394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NGÀY HỘI RỪNG XANH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3E79ECE-0754-47CF-BD00-BAF932A2951F}"/>
              </a:ext>
            </a:extLst>
          </p:cNvPr>
          <p:cNvSpPr/>
          <p:nvPr/>
        </p:nvSpPr>
        <p:spPr>
          <a:xfrm>
            <a:off x="843379" y="1049405"/>
            <a:ext cx="435005" cy="362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6EBFC5-8551-4150-9696-D139D4368F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0425" y="2505075"/>
            <a:ext cx="5224453" cy="3913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473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6FFFDF-1D49-4D68-AD91-28FE9681F5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95075" y="349176"/>
            <a:ext cx="776410" cy="700229"/>
          </a:xfrm>
          <a:prstGeom prst="roundRect">
            <a:avLst>
              <a:gd name="adj" fmla="val 30333"/>
            </a:avLst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79B99B02-72E7-4A1D-8254-DB968E0BDFC7}"/>
              </a:ext>
            </a:extLst>
          </p:cNvPr>
          <p:cNvSpPr/>
          <p:nvPr/>
        </p:nvSpPr>
        <p:spPr>
          <a:xfrm>
            <a:off x="1340854" y="907966"/>
            <a:ext cx="435005" cy="362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943FCA6-D8D7-49DE-ADD4-ABCD2567916E}"/>
              </a:ext>
            </a:extLst>
          </p:cNvPr>
          <p:cNvCxnSpPr>
            <a:cxnSpLocks/>
          </p:cNvCxnSpPr>
          <p:nvPr/>
        </p:nvCxnSpPr>
        <p:spPr>
          <a:xfrm flipV="1">
            <a:off x="8221656" y="1024511"/>
            <a:ext cx="127256" cy="5988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943FCA6-D8D7-49DE-ADD4-ABCD2567916E}"/>
              </a:ext>
            </a:extLst>
          </p:cNvPr>
          <p:cNvCxnSpPr>
            <a:cxnSpLocks/>
          </p:cNvCxnSpPr>
          <p:nvPr/>
        </p:nvCxnSpPr>
        <p:spPr>
          <a:xfrm flipV="1">
            <a:off x="9304308" y="1443157"/>
            <a:ext cx="127256" cy="5988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943FCA6-D8D7-49DE-ADD4-ABCD2567916E}"/>
              </a:ext>
            </a:extLst>
          </p:cNvPr>
          <p:cNvCxnSpPr>
            <a:cxnSpLocks/>
          </p:cNvCxnSpPr>
          <p:nvPr/>
        </p:nvCxnSpPr>
        <p:spPr>
          <a:xfrm flipV="1">
            <a:off x="4081571" y="1154299"/>
            <a:ext cx="109438" cy="439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943FCA6-D8D7-49DE-ADD4-ABCD2567916E}"/>
              </a:ext>
            </a:extLst>
          </p:cNvPr>
          <p:cNvCxnSpPr>
            <a:cxnSpLocks/>
          </p:cNvCxnSpPr>
          <p:nvPr/>
        </p:nvCxnSpPr>
        <p:spPr>
          <a:xfrm flipV="1">
            <a:off x="9028180" y="2113799"/>
            <a:ext cx="127256" cy="5988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943FCA6-D8D7-49DE-ADD4-ABCD2567916E}"/>
              </a:ext>
            </a:extLst>
          </p:cNvPr>
          <p:cNvCxnSpPr>
            <a:cxnSpLocks/>
          </p:cNvCxnSpPr>
          <p:nvPr/>
        </p:nvCxnSpPr>
        <p:spPr>
          <a:xfrm flipV="1">
            <a:off x="10387787" y="2569493"/>
            <a:ext cx="127256" cy="5988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88AEFFC-20AC-4C20-9130-7BA825EC1621}"/>
              </a:ext>
            </a:extLst>
          </p:cNvPr>
          <p:cNvCxnSpPr>
            <a:cxnSpLocks/>
          </p:cNvCxnSpPr>
          <p:nvPr/>
        </p:nvCxnSpPr>
        <p:spPr>
          <a:xfrm flipV="1">
            <a:off x="8900924" y="2120851"/>
            <a:ext cx="127256" cy="5988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43039C9-4CC0-4B84-9C53-254F1583F794}"/>
              </a:ext>
            </a:extLst>
          </p:cNvPr>
          <p:cNvCxnSpPr>
            <a:cxnSpLocks/>
          </p:cNvCxnSpPr>
          <p:nvPr/>
        </p:nvCxnSpPr>
        <p:spPr>
          <a:xfrm flipV="1">
            <a:off x="10515043" y="2586940"/>
            <a:ext cx="127256" cy="5988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7EB5E83-A640-4E9E-A2FF-904BBB15A145}"/>
              </a:ext>
            </a:extLst>
          </p:cNvPr>
          <p:cNvSpPr txBox="1"/>
          <p:nvPr/>
        </p:nvSpPr>
        <p:spPr>
          <a:xfrm>
            <a:off x="1672950" y="1200658"/>
            <a:ext cx="49969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gõ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kiến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nổi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̃</a:t>
            </a: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Gà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gọi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vòng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Sáng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rồi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đừng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nữa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hội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trúc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thổi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sáo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suối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gảy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đàn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rủ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áo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Khoác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màu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non.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5653D2C8-6385-45CF-BC4D-5964C2F8AB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058" y="435130"/>
            <a:ext cx="3325015" cy="3970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A73CB10-7A4A-4289-8429-ABEA29733C1D}"/>
              </a:ext>
            </a:extLst>
          </p:cNvPr>
          <p:cNvCxnSpPr>
            <a:cxnSpLocks/>
          </p:cNvCxnSpPr>
          <p:nvPr/>
        </p:nvCxnSpPr>
        <p:spPr>
          <a:xfrm flipV="1">
            <a:off x="5471039" y="1223195"/>
            <a:ext cx="109438" cy="439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B403FD7-78F3-4DCC-B73B-861DEB012901}"/>
              </a:ext>
            </a:extLst>
          </p:cNvPr>
          <p:cNvCxnSpPr>
            <a:cxnSpLocks/>
          </p:cNvCxnSpPr>
          <p:nvPr/>
        </p:nvCxnSpPr>
        <p:spPr>
          <a:xfrm flipV="1">
            <a:off x="5901279" y="2318350"/>
            <a:ext cx="109438" cy="439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652F753-AF95-47C5-8BEE-ADA915F7117B}"/>
              </a:ext>
            </a:extLst>
          </p:cNvPr>
          <p:cNvCxnSpPr>
            <a:cxnSpLocks/>
          </p:cNvCxnSpPr>
          <p:nvPr/>
        </p:nvCxnSpPr>
        <p:spPr>
          <a:xfrm flipV="1">
            <a:off x="3314466" y="1773516"/>
            <a:ext cx="109438" cy="439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49DE90D-90A0-40B2-8429-618F015EEF35}"/>
              </a:ext>
            </a:extLst>
          </p:cNvPr>
          <p:cNvCxnSpPr>
            <a:cxnSpLocks/>
          </p:cNvCxnSpPr>
          <p:nvPr/>
        </p:nvCxnSpPr>
        <p:spPr>
          <a:xfrm flipV="1">
            <a:off x="6036244" y="1718923"/>
            <a:ext cx="109438" cy="439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FE5B8BD-AD71-4501-81B8-5189CB59018B}"/>
              </a:ext>
            </a:extLst>
          </p:cNvPr>
          <p:cNvCxnSpPr>
            <a:cxnSpLocks/>
          </p:cNvCxnSpPr>
          <p:nvPr/>
        </p:nvCxnSpPr>
        <p:spPr>
          <a:xfrm flipV="1">
            <a:off x="3437518" y="2260400"/>
            <a:ext cx="109438" cy="439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DE8D6BE-E1F3-4CE9-B9D0-E879606A0A1B}"/>
              </a:ext>
            </a:extLst>
          </p:cNvPr>
          <p:cNvCxnSpPr>
            <a:cxnSpLocks/>
          </p:cNvCxnSpPr>
          <p:nvPr/>
        </p:nvCxnSpPr>
        <p:spPr>
          <a:xfrm flipV="1">
            <a:off x="2753287" y="2762497"/>
            <a:ext cx="109438" cy="439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6060565-5EFE-4B0F-9EFA-36992103094F}"/>
              </a:ext>
            </a:extLst>
          </p:cNvPr>
          <p:cNvCxnSpPr>
            <a:cxnSpLocks/>
          </p:cNvCxnSpPr>
          <p:nvPr/>
        </p:nvCxnSpPr>
        <p:spPr>
          <a:xfrm flipV="1">
            <a:off x="5819263" y="2318178"/>
            <a:ext cx="109438" cy="439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31A074C-3AB6-404D-AE38-4BC95FEE4EF4}"/>
              </a:ext>
            </a:extLst>
          </p:cNvPr>
          <p:cNvCxnSpPr>
            <a:cxnSpLocks/>
          </p:cNvCxnSpPr>
          <p:nvPr/>
        </p:nvCxnSpPr>
        <p:spPr>
          <a:xfrm flipV="1">
            <a:off x="5953069" y="1728127"/>
            <a:ext cx="109438" cy="439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B095624-CB53-406F-816C-E169DE4DB3B3}"/>
              </a:ext>
            </a:extLst>
          </p:cNvPr>
          <p:cNvCxnSpPr>
            <a:cxnSpLocks/>
          </p:cNvCxnSpPr>
          <p:nvPr/>
        </p:nvCxnSpPr>
        <p:spPr>
          <a:xfrm flipV="1">
            <a:off x="2618274" y="3712721"/>
            <a:ext cx="109438" cy="439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A465751-CB47-498A-9019-4221035BB1BE}"/>
              </a:ext>
            </a:extLst>
          </p:cNvPr>
          <p:cNvCxnSpPr>
            <a:cxnSpLocks/>
          </p:cNvCxnSpPr>
          <p:nvPr/>
        </p:nvCxnSpPr>
        <p:spPr>
          <a:xfrm flipV="1">
            <a:off x="5712740" y="2874779"/>
            <a:ext cx="109438" cy="439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05987E2-37FE-4931-800F-12FE804002F7}"/>
              </a:ext>
            </a:extLst>
          </p:cNvPr>
          <p:cNvCxnSpPr>
            <a:cxnSpLocks/>
          </p:cNvCxnSpPr>
          <p:nvPr/>
        </p:nvCxnSpPr>
        <p:spPr>
          <a:xfrm flipV="1">
            <a:off x="5662013" y="2834524"/>
            <a:ext cx="109438" cy="439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C1281FB-65B9-4BB0-A3FE-23F3B8C8B449}"/>
              </a:ext>
            </a:extLst>
          </p:cNvPr>
          <p:cNvCxnSpPr>
            <a:cxnSpLocks/>
          </p:cNvCxnSpPr>
          <p:nvPr/>
        </p:nvCxnSpPr>
        <p:spPr>
          <a:xfrm flipV="1">
            <a:off x="3381235" y="3724830"/>
            <a:ext cx="109438" cy="439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B68975C-323D-4B63-B914-5ECEDEA0C67D}"/>
              </a:ext>
            </a:extLst>
          </p:cNvPr>
          <p:cNvCxnSpPr>
            <a:cxnSpLocks/>
          </p:cNvCxnSpPr>
          <p:nvPr/>
        </p:nvCxnSpPr>
        <p:spPr>
          <a:xfrm flipV="1">
            <a:off x="5642812" y="3717976"/>
            <a:ext cx="109438" cy="439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F6693BB-B837-41CB-A947-93810F3C96AC}"/>
              </a:ext>
            </a:extLst>
          </p:cNvPr>
          <p:cNvCxnSpPr>
            <a:cxnSpLocks/>
          </p:cNvCxnSpPr>
          <p:nvPr/>
        </p:nvCxnSpPr>
        <p:spPr>
          <a:xfrm flipV="1">
            <a:off x="3450794" y="4219345"/>
            <a:ext cx="109438" cy="439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C36A6D4-E217-425E-8DFC-D998C68C8C70}"/>
              </a:ext>
            </a:extLst>
          </p:cNvPr>
          <p:cNvCxnSpPr>
            <a:cxnSpLocks/>
          </p:cNvCxnSpPr>
          <p:nvPr/>
        </p:nvCxnSpPr>
        <p:spPr>
          <a:xfrm flipV="1">
            <a:off x="5768953" y="4141310"/>
            <a:ext cx="109438" cy="439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F5E511F-CB64-4AAA-A94A-EC9F395C2FE1}"/>
              </a:ext>
            </a:extLst>
          </p:cNvPr>
          <p:cNvCxnSpPr>
            <a:cxnSpLocks/>
          </p:cNvCxnSpPr>
          <p:nvPr/>
        </p:nvCxnSpPr>
        <p:spPr>
          <a:xfrm flipV="1">
            <a:off x="6232477" y="5181738"/>
            <a:ext cx="109438" cy="439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F90BF1F-88B4-4C43-B49B-FDE9E8B2B086}"/>
              </a:ext>
            </a:extLst>
          </p:cNvPr>
          <p:cNvCxnSpPr>
            <a:cxnSpLocks/>
          </p:cNvCxnSpPr>
          <p:nvPr/>
        </p:nvCxnSpPr>
        <p:spPr>
          <a:xfrm flipV="1">
            <a:off x="6150719" y="5218975"/>
            <a:ext cx="109438" cy="439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5258" y="4616707"/>
            <a:ext cx="140220" cy="4633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569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5443011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1196</Words>
  <Application>Microsoft Office PowerPoint</Application>
  <PresentationFormat>Widescreen</PresentationFormat>
  <Paragraphs>210</Paragraphs>
  <Slides>27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等线</vt:lpstr>
      <vt:lpstr>等线 Light</vt:lpstr>
      <vt:lpstr>Arial</vt:lpstr>
      <vt:lpstr>Arial-Rounded</vt:lpstr>
      <vt:lpstr>Calibri</vt:lpstr>
      <vt:lpstr>Public Sans</vt:lpstr>
      <vt:lpstr>Satisfy</vt:lpstr>
      <vt:lpstr>SVN-Gretoon</vt:lpstr>
      <vt:lpstr>Times New Roman</vt:lpstr>
      <vt:lpstr>Office Theme</vt:lpstr>
      <vt:lpstr>千图网拥有20W+精美PPT模板 更多PPT模板下载至：www.58pic.com/office/ppt​​</vt:lpstr>
      <vt:lpstr>Castaway in a Desert Island by Slidesgo</vt:lpstr>
      <vt:lpstr>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11</cp:lastModifiedBy>
  <cp:revision>42</cp:revision>
  <dcterms:created xsi:type="dcterms:W3CDTF">2021-07-20T01:55:21Z</dcterms:created>
  <dcterms:modified xsi:type="dcterms:W3CDTF">2024-01-24T03:43:50Z</dcterms:modified>
</cp:coreProperties>
</file>