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463" r:id="rId3"/>
    <p:sldId id="469" r:id="rId4"/>
    <p:sldId id="448" r:id="rId5"/>
    <p:sldId id="476" r:id="rId6"/>
    <p:sldId id="475" r:id="rId7"/>
    <p:sldId id="450" r:id="rId8"/>
    <p:sldId id="453" r:id="rId9"/>
    <p:sldId id="454" r:id="rId10"/>
    <p:sldId id="470" r:id="rId11"/>
    <p:sldId id="455" r:id="rId12"/>
    <p:sldId id="477" r:id="rId13"/>
    <p:sldId id="456" r:id="rId14"/>
    <p:sldId id="471" r:id="rId15"/>
    <p:sldId id="458" r:id="rId16"/>
    <p:sldId id="459" r:id="rId17"/>
    <p:sldId id="472" r:id="rId18"/>
    <p:sldId id="4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8BA4-FECD-4386-8F03-F3F03D459FF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961D-5C99-46E8-A792-811CFA9B95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8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0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4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6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6FA-9E0C-0070-BE1F-EAC136DA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E6812-9728-F855-ECFC-7439368B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4322-F4DD-260C-A0A6-92DAC173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C809-18C3-0E4F-0172-224D54B0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1D8D-9033-A67D-3AC1-13A40BD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7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5088-2B02-1121-2A6E-941BBF01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5FE4-115C-A3F3-F4C4-2BE9980B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6D02-925D-24AA-2629-17059CD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BA54-97B9-FA4D-89DD-B1EFFD6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BD5D-3804-BF76-2017-43A1640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2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0963-1A6C-F289-5706-1C84A45B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423E2-26DF-8385-B89C-C4EE0BFE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AB4C-CEC0-F887-0FD9-F6E1676F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4B51-6102-2B18-7D25-A03B3E8E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A086-7EF7-C66F-CC0E-1E29D5D4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8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7202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6D8-E576-8B45-7FC3-CB476EF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853-C58B-1B41-8393-A3884D7D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5E7B-AF2D-6E46-7755-11647E69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21BE-DAFF-71A8-668E-7018B0DD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73BD-337C-C782-BF5B-20C7D033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9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4279-8B98-2323-67CB-227EA475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8BE98-7E0C-E3F4-7461-57C91B76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5BF8-A497-817C-6E8B-C2569347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43C1-8E9A-B5BB-85BF-33490C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6E95-DE9E-D654-86CE-F16FB4C8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1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DDC8-6E5C-9915-86FD-9306B38C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B6D-DE43-FB78-B10B-4BCA2B8C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21878-DB34-02E2-F9B0-80DC95E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0659-3291-4973-F43B-E070320E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B5D6-AD81-DEAD-F76D-DA9BD0A7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7431C-0F6F-A36B-742B-0F836EB7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C25-9568-64A6-63FF-DE4914DC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8C2B-524D-506A-33D7-ECB74DE0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D005-528C-0FF7-6C9E-19A271F3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BE098-E373-E95F-9AA7-B98D803A3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1911-A148-AD1F-8F91-25D08F9F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9AE8D-7BEC-D85B-BEAF-0819C0EF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F934-AB4B-A04E-78CF-4A31F1E7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D0B7-3706-CEAC-FBFA-FE3FAFA3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0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2B8B-76F8-0B83-32FD-D87893EA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21A-CB88-E367-430D-882A0A3F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5409-9A2F-8E44-8D20-9908682E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AAA1D-0C2C-D358-1BF7-55198813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909A7-CC83-0CA5-F003-A70631F3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9E8D8-EC41-6635-4D30-21FAB736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7BB9-1708-412C-E7CF-E912A10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AEFB-252E-7429-08E1-0C2B7A6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B10A-E30D-0796-6A5A-60586C5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893FF-E571-C17A-A2A8-B7A30C66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26E7-0BEB-91FF-B2CD-45066FA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C0AB-A524-5485-D2A3-97860B1A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DFDD-5AA5-F585-D738-4660963D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2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77EB-577B-98A3-E46E-5647670E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95DF5-887F-37D1-10B9-051119D8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825EE-FEBC-3C86-F921-1DEC5952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3C55-8FDA-0C4E-D264-15147DD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FF02-03D3-5772-698B-399CA6A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7E2D-6712-E943-2F2F-168C9240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8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1BAB-9CB0-10ED-B4C7-F970B297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56DB2-D5F9-F1AE-5148-9751095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6E47-B706-B459-D330-55B9EE9D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82-F2F9-432E-9587-4F2B3377154A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6222-9568-AC9D-258D-B17F028E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0BFE-EFD4-1EF9-B567-72F5105A2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8" y="5202612"/>
            <a:ext cx="7477158" cy="12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1" eaLnBrk="1" hangingPunct="1">
              <a:defRPr/>
            </a:pP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GB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551" eaLnBrk="1" hangingPunct="1">
              <a:defRPr/>
            </a:pP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1604081" y="4210764"/>
            <a:ext cx="4931332" cy="85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43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3FE16-9225-44B2-2592-A1F2A2C4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56" y="1802793"/>
            <a:ext cx="3254489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1169" y="746356"/>
            <a:ext cx="1158674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2461200" y="1705907"/>
            <a:ext cx="7269601" cy="4462815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055E6AC-7816-8FC8-9A78-E73458B0D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51" y="4627628"/>
            <a:ext cx="2995049" cy="2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8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D7426DA-4A85-1564-BDEF-01BFBFD2AA7A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091" y="820512"/>
            <a:ext cx="1191790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7610757" y="2455522"/>
            <a:ext cx="4150967" cy="3471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324" y="1944984"/>
            <a:ext cx="852350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696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324" y="2966449"/>
            <a:ext cx="7941695" cy="258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…</a:t>
            </a:r>
            <a:endParaRPr lang="en-US" sz="2696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97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D886B6-4D74-00A0-3CE9-96FA0B6B3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94" y="1803831"/>
            <a:ext cx="5537613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384" y="655642"/>
            <a:ext cx="104667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384" y="1827681"/>
            <a:ext cx="6852750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sẻ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85" y="4244632"/>
            <a:ext cx="6995957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7247D-0309-8FC3-FC9D-4722407B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t="4791" b="4791"/>
          <a:stretch/>
        </p:blipFill>
        <p:spPr>
          <a:xfrm>
            <a:off x="7198134" y="651252"/>
            <a:ext cx="4803536" cy="5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0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67A1D26-67B7-AEBC-696F-78A50A99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CB671C-B3A9-5105-F50D-182AE9D6F4F4}"/>
              </a:ext>
            </a:extLst>
          </p:cNvPr>
          <p:cNvSpPr txBox="1"/>
          <p:nvPr/>
        </p:nvSpPr>
        <p:spPr>
          <a:xfrm>
            <a:off x="2565974" y="2341637"/>
            <a:ext cx="7095177" cy="320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Thực vật và động vật mang lại nhiều lợi ích cho con người. Hãy sử dụng hợp lí, tiết kiệm các sản phẩm được làm từ chúng các bạn nhé!</a:t>
            </a:r>
            <a:endParaRPr lang="en-US" sz="4045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3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2598773"/>
            <a:ext cx="4680404" cy="1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572837"/>
            <a:ext cx="6400415" cy="2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8" y="1805574"/>
            <a:ext cx="4680764" cy="324685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71" y="3429000"/>
            <a:ext cx="2853877" cy="30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2DB804D-CDAE-CC37-BA62-DC1769A38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1803831"/>
            <a:ext cx="4680404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0274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560589-AAAC-091D-384C-46449661E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96" y="4566090"/>
            <a:ext cx="1949558" cy="19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54A02D-50AD-C90D-AB34-21DE9C744C1F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92003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247" y="4474524"/>
            <a:ext cx="4364383" cy="11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gom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734" y="5011521"/>
            <a:ext cx="558125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7342" y="5011520"/>
            <a:ext cx="4379589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2227"/>
              </p:ext>
            </p:extLst>
          </p:nvPr>
        </p:nvGraphicFramePr>
        <p:xfrm>
          <a:off x="217014" y="1067268"/>
          <a:ext cx="11705880" cy="45306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5871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418031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20136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608998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9354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44128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25926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 err="1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894672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34" y="4771348"/>
            <a:ext cx="443864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541" y="4828425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100" y="4696503"/>
            <a:ext cx="4454108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14" y="2073605"/>
            <a:ext cx="4438643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758" y="2431169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9851" y="2363145"/>
            <a:ext cx="468140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636" y="3548387"/>
            <a:ext cx="443864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Khai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bừa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7784" y="3922190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087" y="3579273"/>
            <a:ext cx="4681402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12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207"/>
              </p:ext>
            </p:extLst>
          </p:nvPr>
        </p:nvGraphicFramePr>
        <p:xfrm>
          <a:off x="274091" y="860511"/>
          <a:ext cx="11643818" cy="53082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33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52903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14146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30452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169" y="4987087"/>
            <a:ext cx="4415110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nấm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261" y="5194572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2389" y="4987087"/>
            <a:ext cx="443049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169" y="2415740"/>
            <a:ext cx="4415110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ủ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594" y="2731257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2389" y="2602401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466" y="3908899"/>
            <a:ext cx="39928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261" y="3954025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2389" y="3908899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5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CC5901B-6AB1-F55B-E314-8D4B96F32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5789"/>
              </p:ext>
            </p:extLst>
          </p:nvPr>
        </p:nvGraphicFramePr>
        <p:xfrm>
          <a:off x="274091" y="860510"/>
          <a:ext cx="11643818" cy="54437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127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3698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276109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4091" y="2230372"/>
            <a:ext cx="401697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Gáo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đũa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1028" y="2881813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5861" y="2342095"/>
            <a:ext cx="4236666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02" y="3680007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vườn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Vướn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Cúc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739" y="4439149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0010" y="3772224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chó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ngựa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rùa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8281695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664</Words>
  <Application>Microsoft Office PowerPoint</Application>
  <PresentationFormat>Widescreen</PresentationFormat>
  <Paragraphs>108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Windows 11</cp:lastModifiedBy>
  <cp:revision>4</cp:revision>
  <dcterms:created xsi:type="dcterms:W3CDTF">2023-02-07T03:14:26Z</dcterms:created>
  <dcterms:modified xsi:type="dcterms:W3CDTF">2024-01-24T03:33:00Z</dcterms:modified>
</cp:coreProperties>
</file>