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sldIdLst>
    <p:sldId id="257" r:id="rId2"/>
    <p:sldId id="465" r:id="rId3"/>
    <p:sldId id="463" r:id="rId4"/>
    <p:sldId id="466" r:id="rId5"/>
    <p:sldId id="474" r:id="rId6"/>
    <p:sldId id="464" r:id="rId7"/>
    <p:sldId id="467" r:id="rId8"/>
    <p:sldId id="468" r:id="rId9"/>
    <p:sldId id="454" r:id="rId10"/>
    <p:sldId id="469" r:id="rId11"/>
    <p:sldId id="472" r:id="rId12"/>
    <p:sldId id="473" r:id="rId13"/>
  </p:sldIdLst>
  <p:sldSz cx="16276638" cy="9144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1E9BD-1E7D-B3A1-2E15-84CA45659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D5CDF-06BA-C802-3903-1DF917BF4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62023-76B6-3C91-EB60-23A95DCBA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89755-53E2-3853-2551-3264A805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B9206-B283-7872-A923-1816BDADA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27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1E3DB-AF97-4E01-1CF3-116A6240E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834A7-5C73-BBF9-C1A1-287C8B339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D420B-A3B5-7689-6913-A7EA40639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6C363-0058-7E0D-214F-2D9C2730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C634-C4F6-706B-2296-C3A3435B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D28DD1-89CB-4A9B-8160-1008CEEB8C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25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93805B-1902-05D8-8CB3-6C91B4CD7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72FFB9-9025-928A-EA12-DFF32E05E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F4C22-5AE2-7333-95A6-3189B16C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2DBE0-BB23-B228-0487-EAA76E14B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4D4541-C6F0-4C21-F51A-7386111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4A9502-423E-4957-ACD4-EFEAFA4568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26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square&#10;&#10;Description automatically generated">
            <a:extLst>
              <a:ext uri="{FF2B5EF4-FFF2-40B4-BE49-F238E27FC236}">
                <a16:creationId xmlns:a16="http://schemas.microsoft.com/office/drawing/2014/main" id="{BED1BA02-93E4-45A7-B16A-508898EAB9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172007" cy="914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808DE37-A60F-4BC2-B7B4-7B9946761AC6}"/>
              </a:ext>
            </a:extLst>
          </p:cNvPr>
          <p:cNvSpPr/>
          <p:nvPr userDrawn="1"/>
        </p:nvSpPr>
        <p:spPr>
          <a:xfrm>
            <a:off x="13690919" y="2"/>
            <a:ext cx="2348781" cy="2098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DFDF03-5AC0-4D97-8A6E-C972B0EC4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968" y="129311"/>
            <a:ext cx="1765201" cy="22326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7AF168-150A-672B-0A78-B7D4276D1801}"/>
              </a:ext>
            </a:extLst>
          </p:cNvPr>
          <p:cNvSpPr/>
          <p:nvPr userDrawn="1"/>
        </p:nvSpPr>
        <p:spPr>
          <a:xfrm>
            <a:off x="-48307" y="2098877"/>
            <a:ext cx="11178562" cy="3613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797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6007027-88C0-9A31-A696-4B228B1CA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192" t="5079" r="8321" b="52491"/>
          <a:stretch/>
        </p:blipFill>
        <p:spPr>
          <a:xfrm>
            <a:off x="104632" y="2361925"/>
            <a:ext cx="6627749" cy="1748520"/>
          </a:xfrm>
          <a:prstGeom prst="rect">
            <a:avLst/>
          </a:prstGeom>
        </p:spPr>
      </p:pic>
      <p:pic>
        <p:nvPicPr>
          <p:cNvPr id="2" name="Hình ảnh 4">
            <a:extLst>
              <a:ext uri="{FF2B5EF4-FFF2-40B4-BE49-F238E27FC236}">
                <a16:creationId xmlns:a16="http://schemas.microsoft.com/office/drawing/2014/main" id="{04CBB157-9DFC-45A3-60DE-696D736F0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302" t="45909" r="23970" b="17329"/>
          <a:stretch/>
        </p:blipFill>
        <p:spPr>
          <a:xfrm>
            <a:off x="6679359" y="2521671"/>
            <a:ext cx="4368034" cy="151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61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7FA4C6B-B7F2-48BF-8C76-094664A08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F37990C-6645-45BD-9578-2C2A2481C356}"/>
              </a:ext>
            </a:extLst>
          </p:cNvPr>
          <p:cNvSpPr/>
          <p:nvPr userDrawn="1"/>
        </p:nvSpPr>
        <p:spPr>
          <a:xfrm>
            <a:off x="13598205" y="2"/>
            <a:ext cx="2518758" cy="1975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</p:spTree>
    <p:extLst>
      <p:ext uri="{BB962C8B-B14F-4D97-AF65-F5344CB8AC3E}">
        <p14:creationId xmlns:p14="http://schemas.microsoft.com/office/powerpoint/2010/main" val="3263116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A002-F173-425F-68BB-0009931CB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C46C7-15BA-3286-E7B2-DFF59A2F7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16D23-0E48-0503-7308-33406B018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E78F5-BBE4-3B9F-CF11-C958C39D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85A1C-F188-ED5A-4404-852AFE8B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00BA3F-51CF-473C-BBC7-9F80CB3FD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81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E6893-AD23-8326-1DFF-3FE9B20A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5C240-F5CF-29BA-1BE1-CB0C1A0F7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4DCF9-F363-D75C-CE74-2B8B092C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95F7D-D545-50B3-91E2-82ACF4F67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B70E7-DF85-5D0E-2727-FF831C20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00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D9A10-D54F-C55F-F88F-131FE2453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3467E-00B6-8997-8A78-20E614011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18623-C282-C6B9-A990-43F56FC7C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8ED820-692B-74DD-8AF1-75A982BFA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0FC17-E54B-D3BD-4372-D08EC95F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D6B8E-8F67-8A73-EB1E-215EDD06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E0E17-1536-48C6-87E3-A861F0C00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395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779A9-AF90-060C-0827-EFFAE5DC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FCED8-341F-9485-1E15-B98562F06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C143C-EFDA-D9C4-A042-46082C60F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ACDFC-8A9C-A287-4D27-A7D97DFE8D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1048BE-52A0-7BA0-785A-DD41F4B27D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8F098B-AC82-88B3-AC3B-267AF57B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08081-CCDF-F902-0BD0-AD3BFF691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84F0F-5124-6F44-217D-0F742690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30A47B-B3AA-4408-B89E-78641CC571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11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CDB7-939E-1A6C-E135-47E2DF50A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915C6-2DB3-32F9-B05F-CABA6403F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05A33-A53F-F82C-1926-36398AB5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6C926-2237-21D8-436A-D156177D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35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23A8F4-3F29-DF86-2A39-36F0BAF4E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971EB-4C08-6B9A-5B56-30AFFAE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7051F0-FAAD-2709-6FAF-79F48642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24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BBEC-5EE2-A4AE-34D1-AE6B3F15E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86CCA-3F89-7472-BA19-AB065AFE8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BB6232-085B-6805-E2B9-A2AB6ADBE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55C80-3052-DCB5-281E-DD753FE6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920238-3674-AAAE-1DF6-2DC58E74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254C-0417-114F-E7D0-58807503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C05A-73D7-488D-87AE-9FA1D515BA9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02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6EFBA-B851-DC47-23BB-1C0AFF83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DF1E4B-EFF0-4D6F-D64F-1E94B7795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67D29-A319-8366-4844-B7E69F97E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809C1-E8A9-EC78-59CD-FBCBD300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FDE06-B211-C679-6785-D31EADE2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FB247-37E8-EED1-2B4F-9741B01A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806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DE800B-B538-F20D-A06D-2F2B95A7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B826E-22FA-82E7-7E16-17FE0E277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76D20-0113-B333-46CD-6DC4503D3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39AA4-9FF0-0192-FAC0-BCE7CE15A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79134-2A89-9201-189C-4D0F9D86A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45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E4F6C8-99B3-1497-421D-970ABF4D9F27}"/>
              </a:ext>
            </a:extLst>
          </p:cNvPr>
          <p:cNvSpPr txBox="1"/>
          <p:nvPr/>
        </p:nvSpPr>
        <p:spPr>
          <a:xfrm>
            <a:off x="2078417" y="4324475"/>
            <a:ext cx="6575109" cy="110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15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591" b="1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22</a:t>
            </a: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01E7550C-1CCF-5E2E-5CC3-BE38EAB4E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9" y="6705600"/>
            <a:ext cx="10040207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CƠ QUAN TIÊU HÓA (TIẾT1)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05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62FC398-B950-2C9B-237A-7997E5D11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" y="771456"/>
            <a:ext cx="15118639" cy="43339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71DAE2-0620-BCB4-F0E2-7912F3DD6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9" y="5400743"/>
            <a:ext cx="1311837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4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F512D7E-C145-065D-7066-C5EDF15609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50" y="3465031"/>
            <a:ext cx="6240539" cy="221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4959B92-7BDD-5ABC-5F10-B6252201F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393" y="-618923"/>
            <a:ext cx="10197853" cy="8865667"/>
          </a:xfrm>
          <a:prstGeom prst="rect">
            <a:avLst/>
          </a:prstGeom>
        </p:spPr>
      </p:pic>
      <p:pic>
        <p:nvPicPr>
          <p:cNvPr id="3" name="Hình ảnh 2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C1069F0F-FF0D-3A3E-185F-C1A4552CD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944" y="3430449"/>
            <a:ext cx="8533887" cy="375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18909B-CBFF-A39E-610E-17B7B224F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319" y="838200"/>
            <a:ext cx="5562600" cy="7164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209C5817-803B-556F-2254-22F025251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6172007" cy="914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43B685-6CAC-31EB-1F1C-6BA7A0641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9" y="267796"/>
            <a:ext cx="7620000" cy="8723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490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C9CEDDA-AD75-4DB9-C16C-2E20C734E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810" y="2407432"/>
            <a:ext cx="6241019" cy="4329136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CD741F8D-67B1-743E-611C-7D06861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215" y="4572001"/>
            <a:ext cx="3805169" cy="401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4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FB63C3-814A-E0F6-8B42-420D0E0E1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19" y="2286000"/>
            <a:ext cx="15316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6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8BD6D989-B49C-FA34-C56E-1BB8046D35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71" y="2405108"/>
            <a:ext cx="5479496" cy="433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4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EB816D-BFB5-6B18-A1D0-DBD398D3674E}"/>
              </a:ext>
            </a:extLst>
          </p:cNvPr>
          <p:cNvSpPr/>
          <p:nvPr/>
        </p:nvSpPr>
        <p:spPr>
          <a:xfrm>
            <a:off x="518319" y="681157"/>
            <a:ext cx="975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05DB43-527A-9B53-EEA2-81D194BED587}"/>
              </a:ext>
            </a:extLst>
          </p:cNvPr>
          <p:cNvSpPr/>
          <p:nvPr/>
        </p:nvSpPr>
        <p:spPr>
          <a:xfrm>
            <a:off x="1508919" y="1567445"/>
            <a:ext cx="1363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60FE8-F387-974D-A2AD-F87928DDE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30" t="38542" r="28917" b="8334"/>
          <a:stretch/>
        </p:blipFill>
        <p:spPr>
          <a:xfrm>
            <a:off x="3947319" y="2209801"/>
            <a:ext cx="9220200" cy="678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A0D737-9E77-BF01-E912-3EA53FAFE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4" y="1491885"/>
            <a:ext cx="1206255" cy="98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EB816D-BFB5-6B18-A1D0-DBD398D3674E}"/>
              </a:ext>
            </a:extLst>
          </p:cNvPr>
          <p:cNvSpPr/>
          <p:nvPr/>
        </p:nvSpPr>
        <p:spPr>
          <a:xfrm>
            <a:off x="975519" y="859453"/>
            <a:ext cx="975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05DB43-527A-9B53-EEA2-81D194BED587}"/>
              </a:ext>
            </a:extLst>
          </p:cNvPr>
          <p:cNvSpPr/>
          <p:nvPr/>
        </p:nvSpPr>
        <p:spPr>
          <a:xfrm>
            <a:off x="1508919" y="1567445"/>
            <a:ext cx="1363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60FE8-F387-974D-A2AD-F87928DDE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30" t="38542" r="28917" b="8334"/>
          <a:stretch/>
        </p:blipFill>
        <p:spPr>
          <a:xfrm>
            <a:off x="5318919" y="2353804"/>
            <a:ext cx="4998751" cy="44363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E2DC30-802A-99E6-0437-05CEFC6AA7FA}"/>
              </a:ext>
            </a:extLst>
          </p:cNvPr>
          <p:cNvSpPr txBox="1"/>
          <p:nvPr/>
        </p:nvSpPr>
        <p:spPr>
          <a:xfrm>
            <a:off x="293445" y="7315200"/>
            <a:ext cx="15455655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A0D737-9E77-BF01-E912-3EA53FAFE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4" y="1491885"/>
            <a:ext cx="1206255" cy="98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1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D0368-67B2-7170-88B0-746E358F4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31" t="33478" r="30657" b="8866"/>
          <a:stretch/>
        </p:blipFill>
        <p:spPr>
          <a:xfrm>
            <a:off x="823119" y="914400"/>
            <a:ext cx="14923477" cy="80537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491B5F-57A5-270D-AE26-46860432A765}"/>
              </a:ext>
            </a:extLst>
          </p:cNvPr>
          <p:cNvSpPr/>
          <p:nvPr/>
        </p:nvSpPr>
        <p:spPr>
          <a:xfrm>
            <a:off x="1370802" y="0"/>
            <a:ext cx="4736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91309F-D1DB-74CB-78D8-B2658D857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3509"/>
            <a:ext cx="1204119" cy="11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3343" t="36182" r="31271" b="20649"/>
          <a:stretch/>
        </p:blipFill>
        <p:spPr>
          <a:xfrm>
            <a:off x="7013455" y="12439"/>
            <a:ext cx="8967811" cy="8825266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349842" y="3505200"/>
            <a:ext cx="23622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1225" y="8421469"/>
            <a:ext cx="2034677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7288" y="4800600"/>
            <a:ext cx="117734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61791" y="5449669"/>
            <a:ext cx="182754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1259" y="2286000"/>
            <a:ext cx="161207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27028" y="1477537"/>
            <a:ext cx="32766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78008" y="7049869"/>
            <a:ext cx="243751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024627" y="4535269"/>
            <a:ext cx="167932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6107" y="6364069"/>
            <a:ext cx="189438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4247" y="7322523"/>
            <a:ext cx="205514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cxnSp>
        <p:nvCxnSpPr>
          <p:cNvPr id="9" name="Straight Arrow Connector 8"/>
          <p:cNvCxnSpPr>
            <a:cxnSpLocks/>
            <a:stCxn id="16" idx="1"/>
          </p:cNvCxnSpPr>
          <p:nvPr/>
        </p:nvCxnSpPr>
        <p:spPr>
          <a:xfrm flipH="1">
            <a:off x="11948319" y="1800703"/>
            <a:ext cx="778709" cy="43855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747919" y="2545511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725659" y="3900687"/>
            <a:ext cx="2070260" cy="362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8739351" y="5261340"/>
            <a:ext cx="160876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711394" y="6725357"/>
            <a:ext cx="143775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9125304" y="7572932"/>
            <a:ext cx="2137215" cy="365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10675902" y="8268936"/>
            <a:ext cx="1196217" cy="4978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5371" y="1560332"/>
            <a:ext cx="244673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6480" y="2668054"/>
            <a:ext cx="243751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6481" y="3938470"/>
            <a:ext cx="243751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3185" y="4992469"/>
            <a:ext cx="2437511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7571" y="6059269"/>
            <a:ext cx="345813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11262519" y="5576054"/>
            <a:ext cx="2381107" cy="86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13243719" y="4938986"/>
            <a:ext cx="78090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</p:cNvCxnSpPr>
          <p:nvPr/>
        </p:nvCxnSpPr>
        <p:spPr>
          <a:xfrm flipH="1" flipV="1">
            <a:off x="12176919" y="6096000"/>
            <a:ext cx="1601089" cy="11936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725707" y="1524000"/>
            <a:ext cx="145523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18720" y="2646795"/>
            <a:ext cx="216301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727034" y="3810000"/>
            <a:ext cx="225338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771847" y="4992469"/>
            <a:ext cx="2183847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85077" y="6056118"/>
            <a:ext cx="1932755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3338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10036</TotalTime>
  <Words>173</Words>
  <Application>Microsoft Office PowerPoint</Application>
  <PresentationFormat>Custom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Đào Thị Minh Phượng</cp:lastModifiedBy>
  <cp:revision>1167</cp:revision>
  <dcterms:created xsi:type="dcterms:W3CDTF">2008-09-09T22:52:10Z</dcterms:created>
  <dcterms:modified xsi:type="dcterms:W3CDTF">2023-02-10T10:09:55Z</dcterms:modified>
</cp:coreProperties>
</file>