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8" r:id="rId19"/>
    <p:sldId id="258" r:id="rId20"/>
    <p:sldId id="321" r:id="rId21"/>
    <p:sldId id="322" r:id="rId22"/>
    <p:sldId id="323" r:id="rId23"/>
    <p:sldId id="349" r:id="rId24"/>
    <p:sldId id="324" r:id="rId25"/>
    <p:sldId id="325" r:id="rId26"/>
    <p:sldId id="329" r:id="rId27"/>
    <p:sldId id="330" r:id="rId28"/>
    <p:sldId id="347" r:id="rId29"/>
    <p:sldId id="328" r:id="rId30"/>
    <p:sldId id="259" r:id="rId31"/>
    <p:sldId id="264" r:id="rId32"/>
  </p:sldIdLst>
  <p:sldSz cx="12161838" cy="6858000"/>
  <p:notesSz cx="6858000" cy="9144000"/>
  <p:embeddedFontLst>
    <p:embeddedFont>
      <p:font typeface="Chewy" panose="020B0604020202020204" charset="0"/>
      <p:regular r:id="rId34"/>
    </p:embeddedFont>
    <p:embeddedFont>
      <p:font typeface="Inconsolata" pitchFamily="1" charset="0"/>
      <p:regular r:id="rId35"/>
    </p:embeddedFont>
    <p:embeddedFont>
      <p:font typeface="Maven Pro" panose="020B0604020202020204" charset="0"/>
      <p:regular r:id="rId36"/>
      <p:bold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Nunito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56" d="100"/>
          <a:sy n="56" d="100"/>
        </p:scale>
        <p:origin x="1052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538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  <p:extLst>
      <p:ext uri="{BB962C8B-B14F-4D97-AF65-F5344CB8AC3E}">
        <p14:creationId xmlns:p14="http://schemas.microsoft.com/office/powerpoint/2010/main" val="2632259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cùng</a:t>
            </a:r>
            <a:r>
              <a:rPr lang="en-US" b="0" dirty="0"/>
              <a:t> </a:t>
            </a:r>
            <a:r>
              <a:rPr lang="en-US" b="0" dirty="0" err="1"/>
              <a:t>hs</a:t>
            </a:r>
            <a:r>
              <a:rPr lang="en-US" b="0" dirty="0"/>
              <a:t> </a:t>
            </a:r>
            <a:r>
              <a:rPr lang="en-US" b="0" dirty="0" err="1"/>
              <a:t>nhớ</a:t>
            </a:r>
            <a:r>
              <a:rPr lang="en-US" b="0" dirty="0"/>
              <a:t> </a:t>
            </a:r>
            <a:r>
              <a:rPr lang="en-US" b="0" dirty="0" err="1"/>
              <a:t>lại</a:t>
            </a:r>
            <a:r>
              <a:rPr lang="en-US" b="0" dirty="0"/>
              <a:t> </a:t>
            </a:r>
            <a:r>
              <a:rPr lang="en-US" b="0" dirty="0" err="1"/>
              <a:t>nhân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đồng</a:t>
            </a:r>
            <a:r>
              <a:rPr lang="en-US" b="0" dirty="0"/>
              <a:t> </a:t>
            </a:r>
            <a:r>
              <a:rPr lang="en-US" b="0" dirty="0" err="1"/>
              <a:t>hành</a:t>
            </a:r>
            <a:r>
              <a:rPr lang="en-US" b="0" dirty="0"/>
              <a:t> Hà </a:t>
            </a:r>
            <a:r>
              <a:rPr lang="en-US" b="0" dirty="0" err="1"/>
              <a:t>và</a:t>
            </a:r>
            <a:r>
              <a:rPr lang="en-US" b="0" dirty="0"/>
              <a:t> Nam qua </a:t>
            </a:r>
            <a:r>
              <a:rPr lang="en-US" b="0" dirty="0" err="1"/>
              <a:t>từng</a:t>
            </a:r>
            <a:r>
              <a:rPr lang="en-US" b="0" dirty="0"/>
              <a:t> </a:t>
            </a:r>
            <a:r>
              <a:rPr lang="en-US" b="0" dirty="0" err="1"/>
              <a:t>năm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br>
              <a:rPr lang="en-US" b="0" dirty="0"/>
            </a:br>
            <a:r>
              <a:rPr lang="vi-VN" b="0" dirty="0"/>
              <a:t>Tác</a:t>
            </a:r>
            <a:r>
              <a:rPr lang="vi-VN" b="0" baseline="0" dirty="0"/>
              <a:t> giả bộ ppt Toán + TV2: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nhận xét phần đọc của cả lớp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giới thiệu văn bản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565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giới thiệu về chủ đề đầu tiên của TV3 (Xem sgv)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6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b="0" dirty="0"/>
              <a:t>GV </a:t>
            </a:r>
            <a:r>
              <a:rPr lang="en-US" b="0" dirty="0" err="1"/>
              <a:t>cùng</a:t>
            </a:r>
            <a:r>
              <a:rPr lang="en-US" b="0" dirty="0"/>
              <a:t> </a:t>
            </a:r>
            <a:r>
              <a:rPr lang="en-US" b="0" dirty="0" err="1"/>
              <a:t>hs</a:t>
            </a:r>
            <a:r>
              <a:rPr lang="en-US" b="0" dirty="0"/>
              <a:t> </a:t>
            </a:r>
            <a:r>
              <a:rPr lang="en-US" b="0" dirty="0" err="1"/>
              <a:t>nhớ</a:t>
            </a:r>
            <a:r>
              <a:rPr lang="en-US" b="0" dirty="0"/>
              <a:t> </a:t>
            </a:r>
            <a:r>
              <a:rPr lang="en-US" b="0" dirty="0" err="1"/>
              <a:t>lại</a:t>
            </a:r>
            <a:r>
              <a:rPr lang="en-US" b="0" dirty="0"/>
              <a:t> </a:t>
            </a:r>
            <a:r>
              <a:rPr lang="en-US" b="0" dirty="0" err="1"/>
              <a:t>nhân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đồng</a:t>
            </a:r>
            <a:r>
              <a:rPr lang="en-US" b="0" dirty="0"/>
              <a:t> </a:t>
            </a:r>
            <a:r>
              <a:rPr lang="en-US" b="0" dirty="0" err="1"/>
              <a:t>hành</a:t>
            </a:r>
            <a:r>
              <a:rPr lang="en-US" b="0" dirty="0"/>
              <a:t> </a:t>
            </a:r>
            <a:r>
              <a:rPr lang="en-US" b="0" dirty="0" err="1"/>
              <a:t>Hà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Nam qua </a:t>
            </a:r>
            <a:r>
              <a:rPr lang="en-US" b="0" dirty="0" err="1"/>
              <a:t>từng</a:t>
            </a:r>
            <a:r>
              <a:rPr lang="en-US" b="0" dirty="0"/>
              <a:t> </a:t>
            </a:r>
            <a:r>
              <a:rPr lang="en-US" b="0" dirty="0" err="1"/>
              <a:t>năm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br>
              <a:rPr lang="en-US" b="0" dirty="0"/>
            </a:br>
            <a:r>
              <a:rPr lang="vi-VN" b="0" dirty="0"/>
              <a:t>Tác</a:t>
            </a:r>
            <a:r>
              <a:rPr lang="vi-VN" b="0" baseline="0" dirty="0"/>
              <a:t> giả bộ ppt Toán + TV2: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66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593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447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cùng</a:t>
            </a:r>
            <a:r>
              <a:rPr lang="en-US" b="0" dirty="0"/>
              <a:t> </a:t>
            </a:r>
            <a:r>
              <a:rPr lang="en-US" b="0" dirty="0" err="1"/>
              <a:t>hs</a:t>
            </a:r>
            <a:r>
              <a:rPr lang="en-US" b="0" dirty="0"/>
              <a:t> </a:t>
            </a:r>
            <a:r>
              <a:rPr lang="en-US" b="0" dirty="0" err="1"/>
              <a:t>nhớ</a:t>
            </a:r>
            <a:r>
              <a:rPr lang="en-US" b="0" dirty="0"/>
              <a:t> </a:t>
            </a:r>
            <a:r>
              <a:rPr lang="en-US" b="0" dirty="0" err="1"/>
              <a:t>lại</a:t>
            </a:r>
            <a:r>
              <a:rPr lang="en-US" b="0" dirty="0"/>
              <a:t> </a:t>
            </a:r>
            <a:r>
              <a:rPr lang="en-US" b="0" dirty="0" err="1"/>
              <a:t>nhân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đồng</a:t>
            </a:r>
            <a:r>
              <a:rPr lang="en-US" b="0" dirty="0"/>
              <a:t> </a:t>
            </a:r>
            <a:r>
              <a:rPr lang="en-US" b="0" dirty="0" err="1"/>
              <a:t>hành</a:t>
            </a:r>
            <a:r>
              <a:rPr lang="en-US" b="0" dirty="0"/>
              <a:t> Hà </a:t>
            </a:r>
            <a:r>
              <a:rPr lang="en-US" b="0" dirty="0" err="1"/>
              <a:t>và</a:t>
            </a:r>
            <a:r>
              <a:rPr lang="en-US" b="0" dirty="0"/>
              <a:t> Nam qua </a:t>
            </a:r>
            <a:r>
              <a:rPr lang="en-US" b="0" dirty="0" err="1"/>
              <a:t>từng</a:t>
            </a:r>
            <a:r>
              <a:rPr lang="en-US" b="0" dirty="0"/>
              <a:t> </a:t>
            </a:r>
            <a:r>
              <a:rPr lang="en-US" b="0" dirty="0" err="1"/>
              <a:t>năm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br>
              <a:rPr lang="en-US" b="0" dirty="0"/>
            </a:br>
            <a:r>
              <a:rPr lang="vi-VN" b="0" dirty="0"/>
              <a:t>Tác</a:t>
            </a:r>
            <a:r>
              <a:rPr lang="vi-VN" b="0" baseline="0" dirty="0"/>
              <a:t> giả bộ ppt Toán + TV2: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66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,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hại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HS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SGK</a:t>
            </a:r>
          </a:p>
          <a:p>
            <a:endParaRPr lang="en-US" dirty="0"/>
          </a:p>
          <a:p>
            <a:r>
              <a:rPr lang="en-US" b="0" dirty="0"/>
              <a:t>GV </a:t>
            </a:r>
            <a:r>
              <a:rPr lang="en-US" b="0" dirty="0" err="1"/>
              <a:t>cùng</a:t>
            </a:r>
            <a:r>
              <a:rPr lang="en-US" b="0" dirty="0"/>
              <a:t> </a:t>
            </a:r>
            <a:r>
              <a:rPr lang="en-US" b="0" dirty="0" err="1"/>
              <a:t>hs</a:t>
            </a:r>
            <a:r>
              <a:rPr lang="en-US" b="0" dirty="0"/>
              <a:t> </a:t>
            </a:r>
            <a:r>
              <a:rPr lang="en-US" b="0" dirty="0" err="1"/>
              <a:t>nhớ</a:t>
            </a:r>
            <a:r>
              <a:rPr lang="en-US" b="0" dirty="0"/>
              <a:t> </a:t>
            </a:r>
            <a:r>
              <a:rPr lang="en-US" b="0" dirty="0" err="1"/>
              <a:t>lại</a:t>
            </a:r>
            <a:r>
              <a:rPr lang="en-US" b="0" dirty="0"/>
              <a:t> </a:t>
            </a:r>
            <a:r>
              <a:rPr lang="en-US" b="0" dirty="0" err="1"/>
              <a:t>nhân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đồng</a:t>
            </a:r>
            <a:r>
              <a:rPr lang="en-US" b="0" dirty="0"/>
              <a:t> </a:t>
            </a:r>
            <a:r>
              <a:rPr lang="en-US" b="0" dirty="0" err="1"/>
              <a:t>hành</a:t>
            </a:r>
            <a:r>
              <a:rPr lang="en-US" b="0" dirty="0"/>
              <a:t> Hà </a:t>
            </a:r>
            <a:r>
              <a:rPr lang="en-US" b="0" dirty="0" err="1"/>
              <a:t>và</a:t>
            </a:r>
            <a:r>
              <a:rPr lang="en-US" b="0" dirty="0"/>
              <a:t> Nam qua </a:t>
            </a:r>
            <a:r>
              <a:rPr lang="en-US" b="0" dirty="0" err="1"/>
              <a:t>từng</a:t>
            </a:r>
            <a:r>
              <a:rPr lang="en-US" b="0" dirty="0"/>
              <a:t> </a:t>
            </a:r>
            <a:r>
              <a:rPr lang="en-US" b="0" dirty="0" err="1"/>
              <a:t>năm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br>
              <a:rPr lang="en-US" b="0" dirty="0"/>
            </a:br>
            <a:r>
              <a:rPr lang="vi-VN" b="0" dirty="0"/>
              <a:t>Tác</a:t>
            </a:r>
            <a:r>
              <a:rPr lang="vi-VN" b="0" baseline="0" dirty="0"/>
              <a:t> giả bộ ppt Toán + TV2: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0" dirty="0"/>
              <a:t>GV </a:t>
            </a:r>
            <a:r>
              <a:rPr lang="en-US" b="0" dirty="0" err="1"/>
              <a:t>cùng</a:t>
            </a:r>
            <a:r>
              <a:rPr lang="en-US" b="0" dirty="0"/>
              <a:t> </a:t>
            </a:r>
            <a:r>
              <a:rPr lang="en-US" b="0" dirty="0" err="1"/>
              <a:t>hs</a:t>
            </a:r>
            <a:r>
              <a:rPr lang="en-US" b="0" dirty="0"/>
              <a:t> </a:t>
            </a:r>
            <a:r>
              <a:rPr lang="en-US" b="0" dirty="0" err="1"/>
              <a:t>nhớ</a:t>
            </a:r>
            <a:r>
              <a:rPr lang="en-US" b="0" dirty="0"/>
              <a:t> </a:t>
            </a:r>
            <a:r>
              <a:rPr lang="en-US" b="0" dirty="0" err="1"/>
              <a:t>lại</a:t>
            </a:r>
            <a:r>
              <a:rPr lang="en-US" b="0" dirty="0"/>
              <a:t> </a:t>
            </a:r>
            <a:r>
              <a:rPr lang="en-US" b="0" dirty="0" err="1"/>
              <a:t>nhân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đồng</a:t>
            </a:r>
            <a:r>
              <a:rPr lang="en-US" b="0" dirty="0"/>
              <a:t> </a:t>
            </a:r>
            <a:r>
              <a:rPr lang="en-US" b="0" dirty="0" err="1"/>
              <a:t>hành</a:t>
            </a:r>
            <a:r>
              <a:rPr lang="en-US" b="0" dirty="0"/>
              <a:t> Hà </a:t>
            </a:r>
            <a:r>
              <a:rPr lang="en-US" b="0" dirty="0" err="1"/>
              <a:t>và</a:t>
            </a:r>
            <a:r>
              <a:rPr lang="en-US" b="0" dirty="0"/>
              <a:t> Nam qua </a:t>
            </a:r>
            <a:r>
              <a:rPr lang="en-US" b="0" dirty="0" err="1"/>
              <a:t>từng</a:t>
            </a:r>
            <a:r>
              <a:rPr lang="en-US" b="0" dirty="0"/>
              <a:t> </a:t>
            </a:r>
            <a:r>
              <a:rPr lang="en-US" b="0" dirty="0" err="1"/>
              <a:t>năm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br>
              <a:rPr lang="en-US" b="0" dirty="0"/>
            </a:br>
            <a:r>
              <a:rPr lang="vi-VN" b="0" dirty="0"/>
              <a:t>Tác</a:t>
            </a:r>
            <a:r>
              <a:rPr lang="vi-VN" b="0" baseline="0" dirty="0"/>
              <a:t> giả bộ ppt Toán + TV2: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nứt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nẻ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trụi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trơ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113436" y="4185271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lưỡi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tầm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sét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264844" y="214971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10473179" y="223106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832456" y="363771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4939754" y="294466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6E2F588-14C1-4DCC-9F1E-5B24E1B61D5D}"/>
              </a:ext>
            </a:extLst>
          </p:cNvPr>
          <p:cNvSpPr/>
          <p:nvPr/>
        </p:nvSpPr>
        <p:spPr>
          <a:xfrm>
            <a:off x="1091742" y="2149714"/>
            <a:ext cx="9381437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4FB3BF-B21A-46EB-A49F-98D78EE38BB2}"/>
              </a:ext>
            </a:extLst>
          </p:cNvPr>
          <p:cNvCxnSpPr>
            <a:cxnSpLocks/>
          </p:cNvCxnSpPr>
          <p:nvPr/>
        </p:nvCxnSpPr>
        <p:spPr>
          <a:xfrm flipH="1">
            <a:off x="7873061" y="283785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212401" y="1134999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trời </a:t>
            </a:r>
            <a:r>
              <a:rPr lang="en-US" sz="3600" dirty="0" err="1">
                <a:solidFill>
                  <a:srgbClr val="002060"/>
                </a:solidFill>
              </a:rPr>
              <a:t>nắng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lâu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ruộng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đồng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nứt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nẻ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trụi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muông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họng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138928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sắp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xếp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cửa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3E1E4856-8051-4455-85AB-8C3B6FA2B536}"/>
              </a:ext>
            </a:extLst>
          </p:cNvPr>
          <p:cNvSpPr/>
          <p:nvPr/>
        </p:nvSpPr>
        <p:spPr>
          <a:xfrm rot="16200000">
            <a:off x="5582291" y="2657066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AB3FD-778D-43A2-AA13-4EFBD00A4102}"/>
              </a:ext>
            </a:extLst>
          </p:cNvPr>
          <p:cNvSpPr txBox="1"/>
          <p:nvPr/>
        </p:nvSpPr>
        <p:spPr>
          <a:xfrm>
            <a:off x="386899" y="3432397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Cua trong chum nước, ong sau cánh cửa, cáo, gấu , cọp ở hai bên cánh cửa.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021207" y="77620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17E6239C-0C48-4E9D-9B44-FA0A5278123E}"/>
              </a:ext>
            </a:extLst>
          </p:cNvPr>
          <p:cNvSpPr/>
          <p:nvPr/>
        </p:nvSpPr>
        <p:spPr>
          <a:xfrm rot="16200000">
            <a:off x="5710628" y="209229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AA216-D26E-408E-8B09-8AD3455D561C}"/>
              </a:ext>
            </a:extLst>
          </p:cNvPr>
          <p:cNvSpPr txBox="1"/>
          <p:nvPr/>
        </p:nvSpPr>
        <p:spPr>
          <a:xfrm>
            <a:off x="515236" y="2867629"/>
            <a:ext cx="11131366" cy="39703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Cóc đánh trống - trời sai gà ra trị cóc.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Gà bay ra – cáo nhảy tới cắn cổ, tha đi.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Trời sai chó ra bắt cáo – vừa đến cửa, gấu quật chó chết tươi.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Sét ra trị gấu – Ong đốt túi bụi.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nhảy vào chum – cua kẹp; Thần nhảy khỏi chum – cọp vồ.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thay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đổi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54815" y="945303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5.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ý </a:t>
            </a:r>
            <a:r>
              <a:rPr lang="en-US" sz="3600" dirty="0" err="1">
                <a:solidFill>
                  <a:srgbClr val="0070C0"/>
                </a:solidFill>
              </a:rPr>
              <a:t>tương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ứng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FD6F8-26DE-4B79-B871-5EB7FE86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59" y="2421003"/>
            <a:ext cx="8923720" cy="25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3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Cóc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kiện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Trời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993638" y="-176785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Nói về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26540-B0C6-4262-8674-562BA5AD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" y="469546"/>
            <a:ext cx="10393228" cy="65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Kể lại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nl-NL" sz="3600" dirty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  <a:endParaRPr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CÓC KIỆN TRỜI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7707F-41E1-41BF-8BF9-083012391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419" y="1839193"/>
            <a:ext cx="5279010" cy="24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1974</Words>
  <Application>Microsoft Office PowerPoint</Application>
  <PresentationFormat>Custom</PresentationFormat>
  <Paragraphs>171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Inconsolata</vt:lpstr>
      <vt:lpstr>Maven Pro</vt:lpstr>
      <vt:lpstr>Arial</vt:lpstr>
      <vt:lpstr>Montserrat</vt:lpstr>
      <vt:lpstr>Nunito</vt:lpstr>
      <vt:lpstr>Times New Roman</vt:lpstr>
      <vt:lpstr>Chewy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Windows 11</cp:lastModifiedBy>
  <cp:revision>57</cp:revision>
  <dcterms:modified xsi:type="dcterms:W3CDTF">2024-01-22T03:15:17Z</dcterms:modified>
</cp:coreProperties>
</file>